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3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0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8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6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5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8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9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2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7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4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A57A-7E5E-483B-81E5-F363162F6B0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0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P3\2016.01 马可福音\13 Mk 2.18-22 wineskin images\new wineski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1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P3\2016.01 马可福音\13 Mk 2.18-22 wineskin images\old wineskin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43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P3\2016.01 马可福音\13 Mk 2.18-22 wineskin images\new wineskin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24800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2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P3\2016.01 马可福音\13 Mk 2.18-22 wineskin images\new wineskin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771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0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MP3\2016.01 马可福音\13 Mk 2.18-22 wineskin images\old wineskin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9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MP3\2016.01 马可福音\13 Mk 2.18-22 wineskin images\new wineskin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5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9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MP3\2016.01 马可福音\13 Mk 2.18-22 wineskin images\old wineskin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67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5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MP3\2016.01 马可福音\13 Mk 2.18-22 wineskin images\old wineskin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12" y="25940"/>
            <a:ext cx="4336288" cy="68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1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P3\2016.01 马可福音\13 Mk 2.18-22 wineskin images\new wineski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Liverpool John Moores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</dc:creator>
  <cp:lastModifiedBy>KH</cp:lastModifiedBy>
  <cp:revision>3</cp:revision>
  <dcterms:created xsi:type="dcterms:W3CDTF">2016-11-17T17:21:17Z</dcterms:created>
  <dcterms:modified xsi:type="dcterms:W3CDTF">2016-11-22T11:23:15Z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