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7"/>
  </p:notesMasterIdLst>
  <p:sldIdLst>
    <p:sldId id="256" r:id="rId2"/>
    <p:sldId id="570" r:id="rId3"/>
    <p:sldId id="610" r:id="rId4"/>
    <p:sldId id="662" r:id="rId5"/>
    <p:sldId id="661" r:id="rId6"/>
    <p:sldId id="533" r:id="rId7"/>
    <p:sldId id="660" r:id="rId8"/>
    <p:sldId id="664" r:id="rId9"/>
    <p:sldId id="612" r:id="rId10"/>
    <p:sldId id="623" r:id="rId11"/>
    <p:sldId id="621" r:id="rId12"/>
    <p:sldId id="622" r:id="rId13"/>
    <p:sldId id="618" r:id="rId14"/>
    <p:sldId id="624" r:id="rId15"/>
    <p:sldId id="697" r:id="rId16"/>
    <p:sldId id="691" r:id="rId17"/>
    <p:sldId id="613" r:id="rId18"/>
    <p:sldId id="682" r:id="rId19"/>
    <p:sldId id="625" r:id="rId20"/>
    <p:sldId id="698" r:id="rId21"/>
    <p:sldId id="663" r:id="rId22"/>
    <p:sldId id="679" r:id="rId23"/>
    <p:sldId id="687" r:id="rId24"/>
    <p:sldId id="686" r:id="rId25"/>
    <p:sldId id="667" r:id="rId26"/>
    <p:sldId id="668" r:id="rId27"/>
    <p:sldId id="669" r:id="rId28"/>
    <p:sldId id="670" r:id="rId29"/>
    <p:sldId id="688" r:id="rId30"/>
    <p:sldId id="631" r:id="rId31"/>
    <p:sldId id="569" r:id="rId32"/>
    <p:sldId id="699" r:id="rId33"/>
    <p:sldId id="632" r:id="rId34"/>
    <p:sldId id="585" r:id="rId35"/>
    <p:sldId id="576" r:id="rId36"/>
    <p:sldId id="633" r:id="rId37"/>
    <p:sldId id="654" r:id="rId38"/>
    <p:sldId id="692" r:id="rId39"/>
    <p:sldId id="577" r:id="rId40"/>
    <p:sldId id="578" r:id="rId41"/>
    <p:sldId id="579" r:id="rId42"/>
    <p:sldId id="700" r:id="rId43"/>
    <p:sldId id="689" r:id="rId44"/>
    <p:sldId id="587" r:id="rId45"/>
    <p:sldId id="588" r:id="rId46"/>
    <p:sldId id="589" r:id="rId47"/>
    <p:sldId id="590" r:id="rId48"/>
    <p:sldId id="591" r:id="rId49"/>
    <p:sldId id="598" r:id="rId50"/>
    <p:sldId id="690" r:id="rId51"/>
    <p:sldId id="672" r:id="rId52"/>
    <p:sldId id="673" r:id="rId53"/>
    <p:sldId id="674" r:id="rId54"/>
    <p:sldId id="702" r:id="rId55"/>
    <p:sldId id="659" r:id="rId56"/>
    <p:sldId id="658" r:id="rId57"/>
    <p:sldId id="693" r:id="rId58"/>
    <p:sldId id="696" r:id="rId59"/>
    <p:sldId id="695" r:id="rId60"/>
    <p:sldId id="694" r:id="rId61"/>
    <p:sldId id="680" r:id="rId62"/>
    <p:sldId id="684" r:id="rId63"/>
    <p:sldId id="656" r:id="rId64"/>
    <p:sldId id="685" r:id="rId65"/>
    <p:sldId id="292" r:id="rId6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4660"/>
  </p:normalViewPr>
  <p:slideViewPr>
    <p:cSldViewPr>
      <p:cViewPr varScale="1">
        <p:scale>
          <a:sx n="122" d="100"/>
          <a:sy n="122" d="100"/>
        </p:scale>
        <p:origin x="99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F17ED4-A9A7-4E33-B5C6-F0B13DC1C5C3}" type="datetimeFigureOut">
              <a:rPr lang="en-GB"/>
              <a:t>05/11/2017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8F84A79-E846-4E79-8EF1-311FACF3495A}" type="slidenum">
              <a:rPr lang="en-GB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725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3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8848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12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354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14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9001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15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3728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16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6469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17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8370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18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0564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19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7822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20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4203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21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5348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22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661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4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7834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23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2700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24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4926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26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2160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27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0792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28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2030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30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250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31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23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32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2224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33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0010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34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241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5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6285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35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8463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36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076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37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5161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38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96971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40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70470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41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29700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42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32649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43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86106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44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19650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45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301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6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7050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46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6530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47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45964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48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30098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49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56408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50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29987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51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82438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52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93336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53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69752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54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99664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55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793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7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76385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56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56311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57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34873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58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48719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59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20514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60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24823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61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72959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64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31386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AE49CD-BFBD-49E0-A7DF-A5B2713DE4EC}" type="slidenum">
              <a:rPr lang="en-GB">
                <a:cs typeface="Arial" panose="020B0604020202020204" pitchFamily="34" charset="0"/>
              </a:rPr>
              <a:t>65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942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8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247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9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679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10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334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11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904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ADE8D-206A-4524-B7D0-AFC389A066CC}" type="datetimeFigureOut">
              <a:rPr lang="en-GB"/>
              <a:t>05/11/2017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E939E-051E-44AE-8439-EE307529DC2D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D5326-D70C-47AB-BE06-883C298DAA7A}" type="datetimeFigureOut">
              <a:rPr lang="en-GB"/>
              <a:t>05/11/2017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57E6C-C504-4BE5-BB3B-6F04B8E22790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C5016-5FC5-4F38-82C6-D32BF88D0250}" type="datetimeFigureOut">
              <a:rPr lang="en-GB"/>
              <a:t>05/11/2017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51D10-B5A7-45CA-91AB-7F66D941AE5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F950E-753C-44F0-AE98-8E0C61F032F5}" type="datetimeFigureOut">
              <a:rPr lang="en-GB"/>
              <a:t>05/11/2017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3FE94-3431-4DB5-8E93-8F3A918EC769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1B0B6-7856-4284-979F-2BF766A184D8}" type="datetimeFigureOut">
              <a:rPr lang="en-GB"/>
              <a:t>05/11/2017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4DA01-9FD4-425B-992C-72942B6283E2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A7728-13F0-4655-9461-48E78967F86E}" type="datetimeFigureOut">
              <a:rPr lang="en-GB"/>
              <a:t>05/11/2017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20926-ECB8-48F2-BDD6-37260E8D51A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5ADF2-1B09-4C7E-A548-ED4919A45010}" type="datetimeFigureOut">
              <a:rPr lang="en-GB"/>
              <a:t>05/11/2017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5044F-E764-4843-8E01-8A4EFAE1FCF6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85476-94C3-4445-A3B2-0535CC7F7486}" type="datetimeFigureOut">
              <a:rPr lang="en-GB"/>
              <a:t>05/11/2017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3DD84-DF66-4FC9-AD57-E477BD5A07C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98431-F308-4FCF-8301-0D5D81F3DD1F}" type="datetimeFigureOut">
              <a:rPr lang="en-GB"/>
              <a:t>05/11/2017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83122-5323-4836-8F8B-EF3F3C2F4613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79FE2-451D-4588-8124-FB14C825735C}" type="datetimeFigureOut">
              <a:rPr lang="en-GB"/>
              <a:t>05/11/2017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2FCC0-2753-4CC2-9055-2D681C092F23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A62CB-8062-47FB-91C5-ED40F4BD2961}" type="datetimeFigureOut">
              <a:rPr lang="en-GB"/>
              <a:t>05/11/2017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64C6D-2474-4FCA-9089-E3600F530DD1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TW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D92EDE-CA14-42CB-94B4-CDB5140C3DA8}" type="datetimeFigureOut">
              <a:rPr lang="en-GB"/>
              <a:t>05/11/2017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38F0C5-CB1F-45BA-A2FC-C5528A60C0AC}" type="slidenum">
              <a:rPr lang="en-GB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2017.05.21</a:t>
            </a:r>
            <a:br>
              <a:rPr lang="en-GB" sz="3200" smtClean="0"/>
            </a:br>
            <a:endParaRPr lang="zh-CN" altLang="en-GB" sz="32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Matthew </a:t>
            </a:r>
            <a:r>
              <a:rPr lang="zh-CN" altLang="en-US" sz="2400"/>
              <a:t>马</a:t>
            </a:r>
            <a:r>
              <a:rPr lang="zh-CN" altLang="en-US" sz="2400" smtClean="0"/>
              <a:t>太福音</a:t>
            </a:r>
            <a:r>
              <a:rPr lang="en-GB" sz="2400" smtClean="0"/>
              <a:t> </a:t>
            </a:r>
            <a:r>
              <a:rPr lang="en-US" sz="2400" smtClean="0"/>
              <a:t>28.18-20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655638"/>
            <a:ext cx="8229600" cy="5973762"/>
          </a:xfrm>
        </p:spPr>
        <p:txBody>
          <a:bodyPr/>
          <a:lstStyle/>
          <a:p>
            <a:pPr marL="0" indent="0">
              <a:buNone/>
            </a:pPr>
            <a:r>
              <a:rPr lang="en-GB" sz="2800" baseline="30000"/>
              <a:t>18</a:t>
            </a:r>
            <a:r>
              <a:rPr lang="en-GB" sz="2800"/>
              <a:t> Jesus came up and spoke to them. He said, </a:t>
            </a:r>
            <a:r>
              <a:rPr lang="en-GB" sz="2800" smtClean="0"/>
              <a:t>‘</a:t>
            </a:r>
            <a:r>
              <a:rPr lang="en-GB" sz="2800" smtClean="0">
                <a:solidFill>
                  <a:srgbClr val="FF0000"/>
                </a:solidFill>
              </a:rPr>
              <a:t>All </a:t>
            </a:r>
            <a:r>
              <a:rPr lang="en-GB" sz="2800">
                <a:solidFill>
                  <a:srgbClr val="FF0000"/>
                </a:solidFill>
              </a:rPr>
              <a:t>authority in heaven and on earth has been given to </a:t>
            </a:r>
            <a:r>
              <a:rPr lang="en-GB" sz="2800" smtClean="0">
                <a:solidFill>
                  <a:srgbClr val="FF0000"/>
                </a:solidFill>
              </a:rPr>
              <a:t>me</a:t>
            </a:r>
            <a:r>
              <a:rPr lang="en-GB" sz="2800" smtClean="0"/>
              <a:t>. </a:t>
            </a:r>
            <a:r>
              <a:rPr lang="en-GB" sz="2800" baseline="30000" smtClean="0"/>
              <a:t>19</a:t>
            </a:r>
            <a:r>
              <a:rPr lang="en-GB" sz="2800" smtClean="0"/>
              <a:t> </a:t>
            </a:r>
            <a:r>
              <a:rPr lang="en-GB" sz="2800"/>
              <a:t>Go, therefore, make disciples of all </a:t>
            </a:r>
            <a:r>
              <a:rPr lang="en-GB" sz="2800" smtClean="0"/>
              <a:t>nations (ethni</a:t>
            </a:r>
            <a:r>
              <a:rPr lang="en-US" sz="2800"/>
              <a:t>)</a:t>
            </a:r>
            <a:r>
              <a:rPr lang="en-GB" sz="2800" smtClean="0"/>
              <a:t>; baptise them in the name of the Father and of the son and of the holy spirit, </a:t>
            </a:r>
            <a:r>
              <a:rPr lang="en-GB" sz="2800" baseline="30000"/>
              <a:t>20</a:t>
            </a:r>
            <a:r>
              <a:rPr lang="en-GB" sz="2800"/>
              <a:t> and teach them to observe all the commands I gave you. And look, I am with you always; yes, to the </a:t>
            </a:r>
            <a:r>
              <a:rPr lang="en-GB" sz="2800" smtClean="0"/>
              <a:t>consummation of the age.’</a:t>
            </a:r>
          </a:p>
          <a:p>
            <a:pPr marL="0" indent="0">
              <a:buNone/>
            </a:pPr>
            <a:r>
              <a:rPr lang="en-US" altLang="zh-CN" sz="2800" baseline="30000"/>
              <a:t>18</a:t>
            </a:r>
            <a:r>
              <a:rPr lang="en-US" altLang="zh-CN" sz="2800"/>
              <a:t> </a:t>
            </a:r>
            <a:r>
              <a:rPr lang="zh-CN" altLang="en-US" sz="2800"/>
              <a:t>耶稣上前来，对他们说：</a:t>
            </a:r>
            <a:r>
              <a:rPr lang="en-US" altLang="zh-CN" sz="2800"/>
              <a:t>"</a:t>
            </a:r>
            <a:r>
              <a:rPr lang="zh-CN" altLang="en-US" sz="2800">
                <a:solidFill>
                  <a:srgbClr val="FF0000"/>
                </a:solidFill>
              </a:rPr>
              <a:t>天上地上一切权柄都赐给我了</a:t>
            </a:r>
            <a:r>
              <a:rPr lang="zh-CN" altLang="en-US" sz="2800" smtClean="0">
                <a:solidFill>
                  <a:srgbClr val="FF0000"/>
                </a:solidFill>
              </a:rPr>
              <a:t>。</a:t>
            </a:r>
            <a:r>
              <a:rPr lang="en-US" altLang="zh-CN" sz="2800" baseline="30000" smtClean="0"/>
              <a:t>19</a:t>
            </a:r>
            <a:r>
              <a:rPr lang="en-US" altLang="zh-CN" sz="2800" smtClean="0"/>
              <a:t> </a:t>
            </a:r>
            <a:r>
              <a:rPr lang="zh-CN" altLang="en-US" sz="2800"/>
              <a:t>所以，你们要去使万</a:t>
            </a:r>
            <a:r>
              <a:rPr lang="zh-CN" altLang="en-US" sz="2800" smtClean="0"/>
              <a:t>民（</a:t>
            </a:r>
            <a:r>
              <a:rPr lang="en-US" altLang="zh-CN" sz="2800" smtClean="0"/>
              <a:t>ethni</a:t>
            </a:r>
            <a:r>
              <a:rPr lang="zh-CN" altLang="en-US" sz="2800" smtClean="0"/>
              <a:t>）作</a:t>
            </a:r>
            <a:r>
              <a:rPr lang="zh-CN" altLang="en-US" sz="2800"/>
              <a:t>我的门徒，奉</a:t>
            </a:r>
            <a:r>
              <a:rPr lang="zh-CN" altLang="en-US" sz="2800" smtClean="0"/>
              <a:t>父、子、圣</a:t>
            </a:r>
            <a:r>
              <a:rPr lang="zh-CN" altLang="en-US" sz="2800"/>
              <a:t>灵的名，给他们施洗</a:t>
            </a:r>
            <a:r>
              <a:rPr lang="zh-CN" altLang="en-US" sz="2800" smtClean="0"/>
              <a:t>，</a:t>
            </a:r>
            <a:r>
              <a:rPr lang="en-US" altLang="zh-CN" sz="2800" baseline="30000" smtClean="0"/>
              <a:t>20</a:t>
            </a:r>
            <a:r>
              <a:rPr lang="en-US" altLang="zh-CN" sz="2800" smtClean="0"/>
              <a:t> </a:t>
            </a:r>
            <a:r>
              <a:rPr lang="zh-CN" altLang="en-US" sz="2800"/>
              <a:t>我吩咐你们的一切</a:t>
            </a:r>
            <a:r>
              <a:rPr lang="zh-CN" altLang="en-US" sz="2800" smtClean="0"/>
              <a:t>，</a:t>
            </a:r>
            <a:r>
              <a:rPr lang="zh-CN" altLang="en-US" sz="2800"/>
              <a:t>都要教导他们遵守。这样，我就常常与你们同在，直到这世代的终结。</a:t>
            </a:r>
            <a:r>
              <a:rPr lang="en-US" altLang="zh-CN" sz="2800"/>
              <a:t>"</a:t>
            </a:r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279605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Matthew </a:t>
            </a:r>
            <a:r>
              <a:rPr lang="zh-CN" altLang="en-US" sz="2400"/>
              <a:t>马</a:t>
            </a:r>
            <a:r>
              <a:rPr lang="zh-CN" altLang="en-US" sz="2400" smtClean="0"/>
              <a:t>太福音</a:t>
            </a:r>
            <a:r>
              <a:rPr lang="en-GB" sz="2400" smtClean="0"/>
              <a:t> </a:t>
            </a:r>
            <a:r>
              <a:rPr lang="en-US" sz="2400" smtClean="0"/>
              <a:t>28.18-20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655638"/>
            <a:ext cx="8229600" cy="5973762"/>
          </a:xfrm>
        </p:spPr>
        <p:txBody>
          <a:bodyPr/>
          <a:lstStyle/>
          <a:p>
            <a:pPr marL="0" indent="0">
              <a:buNone/>
            </a:pPr>
            <a:r>
              <a:rPr lang="en-GB" sz="2800" baseline="30000"/>
              <a:t>18</a:t>
            </a:r>
            <a:r>
              <a:rPr lang="en-GB" sz="2800"/>
              <a:t> Jesus came up and spoke to them. He said, </a:t>
            </a:r>
            <a:r>
              <a:rPr lang="en-GB" sz="2800" smtClean="0"/>
              <a:t>‘All </a:t>
            </a:r>
            <a:r>
              <a:rPr lang="en-GB" sz="2800"/>
              <a:t>authority in heaven and on earth has been given to </a:t>
            </a:r>
            <a:r>
              <a:rPr lang="en-GB" sz="2800" smtClean="0"/>
              <a:t>me. </a:t>
            </a:r>
            <a:r>
              <a:rPr lang="en-GB" sz="2800" baseline="30000" smtClean="0"/>
              <a:t>19</a:t>
            </a:r>
            <a:r>
              <a:rPr lang="en-GB" sz="2800" smtClean="0"/>
              <a:t> </a:t>
            </a:r>
            <a:r>
              <a:rPr lang="en-GB" sz="2800">
                <a:solidFill>
                  <a:srgbClr val="FF0000"/>
                </a:solidFill>
              </a:rPr>
              <a:t>Go</a:t>
            </a:r>
            <a:r>
              <a:rPr lang="en-GB" sz="2800"/>
              <a:t>, therefore, </a:t>
            </a:r>
            <a:r>
              <a:rPr lang="en-GB" sz="2800">
                <a:solidFill>
                  <a:srgbClr val="FF0000"/>
                </a:solidFill>
              </a:rPr>
              <a:t>make disciples </a:t>
            </a:r>
            <a:r>
              <a:rPr lang="en-GB" sz="2800"/>
              <a:t>of all </a:t>
            </a:r>
            <a:r>
              <a:rPr lang="en-GB" sz="2800" smtClean="0"/>
              <a:t>nations (ethni</a:t>
            </a:r>
            <a:r>
              <a:rPr lang="en-US" sz="2800"/>
              <a:t>)</a:t>
            </a:r>
            <a:r>
              <a:rPr lang="en-GB" sz="2800" smtClean="0"/>
              <a:t>; </a:t>
            </a:r>
            <a:r>
              <a:rPr lang="en-GB" sz="2800" smtClean="0">
                <a:solidFill>
                  <a:srgbClr val="FF0000"/>
                </a:solidFill>
              </a:rPr>
              <a:t>baptise</a:t>
            </a:r>
            <a:r>
              <a:rPr lang="en-GB" sz="2800" smtClean="0"/>
              <a:t> them in the name of the Father and of the son and of the holy spirit, </a:t>
            </a:r>
            <a:r>
              <a:rPr lang="en-GB" sz="2800" baseline="30000"/>
              <a:t>20</a:t>
            </a:r>
            <a:r>
              <a:rPr lang="en-GB" sz="2800"/>
              <a:t> and</a:t>
            </a:r>
            <a:r>
              <a:rPr lang="en-GB" sz="2800">
                <a:solidFill>
                  <a:srgbClr val="FF0000"/>
                </a:solidFill>
              </a:rPr>
              <a:t> teach </a:t>
            </a:r>
            <a:r>
              <a:rPr lang="en-GB" sz="2800"/>
              <a:t>them to observe all the commands I gave you. And look, I am with you always; yes, to the </a:t>
            </a:r>
            <a:r>
              <a:rPr lang="en-GB" sz="2800" smtClean="0"/>
              <a:t>consummation of the age.’</a:t>
            </a:r>
          </a:p>
          <a:p>
            <a:pPr marL="0" indent="0">
              <a:buNone/>
            </a:pPr>
            <a:r>
              <a:rPr lang="en-US" altLang="zh-CN" sz="2800" baseline="30000"/>
              <a:t>18</a:t>
            </a:r>
            <a:r>
              <a:rPr lang="en-US" altLang="zh-CN" sz="2800"/>
              <a:t> </a:t>
            </a:r>
            <a:r>
              <a:rPr lang="zh-CN" altLang="en-US" sz="2800"/>
              <a:t>耶稣上前来，对他们说：</a:t>
            </a:r>
            <a:r>
              <a:rPr lang="en-US" altLang="zh-CN" sz="2800"/>
              <a:t>"</a:t>
            </a:r>
            <a:r>
              <a:rPr lang="zh-CN" altLang="en-US" sz="2800"/>
              <a:t>天上地上一切权柄都赐给我了</a:t>
            </a:r>
            <a:r>
              <a:rPr lang="zh-CN" altLang="en-US" sz="2800" smtClean="0"/>
              <a:t>。</a:t>
            </a:r>
            <a:r>
              <a:rPr lang="en-US" altLang="zh-CN" sz="2800" baseline="30000" smtClean="0"/>
              <a:t>19</a:t>
            </a:r>
            <a:r>
              <a:rPr lang="en-US" altLang="zh-CN" sz="2800" smtClean="0"/>
              <a:t> </a:t>
            </a:r>
            <a:r>
              <a:rPr lang="zh-CN" altLang="en-US" sz="2800"/>
              <a:t>所以，</a:t>
            </a:r>
            <a:r>
              <a:rPr lang="zh-CN" altLang="en-US" sz="2800">
                <a:solidFill>
                  <a:srgbClr val="FF0000"/>
                </a:solidFill>
              </a:rPr>
              <a:t>你们要去</a:t>
            </a:r>
            <a:r>
              <a:rPr lang="zh-CN" altLang="en-US" sz="2800"/>
              <a:t>使万</a:t>
            </a:r>
            <a:r>
              <a:rPr lang="zh-CN" altLang="en-US" sz="2800" smtClean="0"/>
              <a:t>民（</a:t>
            </a:r>
            <a:r>
              <a:rPr lang="en-US" altLang="zh-CN" sz="2800" smtClean="0"/>
              <a:t>ethni</a:t>
            </a:r>
            <a:r>
              <a:rPr lang="zh-CN" altLang="en-US" sz="2800" smtClean="0"/>
              <a:t>）作</a:t>
            </a:r>
            <a:r>
              <a:rPr lang="zh-CN" altLang="en-US" sz="2800"/>
              <a:t>我的</a:t>
            </a:r>
            <a:r>
              <a:rPr lang="zh-CN" altLang="en-US" sz="2800">
                <a:solidFill>
                  <a:srgbClr val="FF0000"/>
                </a:solidFill>
              </a:rPr>
              <a:t>门徒</a:t>
            </a:r>
            <a:r>
              <a:rPr lang="zh-CN" altLang="en-US" sz="2800"/>
              <a:t>，奉</a:t>
            </a:r>
            <a:r>
              <a:rPr lang="zh-CN" altLang="en-US" sz="2800" smtClean="0"/>
              <a:t>父、子、圣</a:t>
            </a:r>
            <a:r>
              <a:rPr lang="zh-CN" altLang="en-US" sz="2800"/>
              <a:t>灵的名，给他们</a:t>
            </a:r>
            <a:r>
              <a:rPr lang="zh-CN" altLang="en-US" sz="2800">
                <a:solidFill>
                  <a:srgbClr val="FF0000"/>
                </a:solidFill>
              </a:rPr>
              <a:t>施洗</a:t>
            </a:r>
            <a:r>
              <a:rPr lang="zh-CN" altLang="en-US" sz="2800" smtClean="0"/>
              <a:t>，</a:t>
            </a:r>
            <a:r>
              <a:rPr lang="en-US" altLang="zh-CN" sz="2800" baseline="30000" smtClean="0"/>
              <a:t>20</a:t>
            </a:r>
            <a:r>
              <a:rPr lang="en-US" altLang="zh-CN" sz="2800" smtClean="0"/>
              <a:t> </a:t>
            </a:r>
            <a:r>
              <a:rPr lang="zh-CN" altLang="en-US" sz="2800"/>
              <a:t>我吩咐你们的一切</a:t>
            </a:r>
            <a:r>
              <a:rPr lang="zh-CN" altLang="en-US" sz="2800" smtClean="0"/>
              <a:t>，</a:t>
            </a:r>
            <a:r>
              <a:rPr lang="zh-CN" altLang="en-US" sz="2800"/>
              <a:t>都要</a:t>
            </a:r>
            <a:r>
              <a:rPr lang="zh-CN" altLang="en-US" sz="2800">
                <a:solidFill>
                  <a:srgbClr val="FF0000"/>
                </a:solidFill>
              </a:rPr>
              <a:t>教导</a:t>
            </a:r>
            <a:r>
              <a:rPr lang="zh-CN" altLang="en-US" sz="2800"/>
              <a:t>他们遵守。这样，我就常常与你们同在，直到这世代的终结。</a:t>
            </a:r>
            <a:r>
              <a:rPr lang="en-US" altLang="zh-CN" sz="2800"/>
              <a:t>"</a:t>
            </a:r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123311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Matthew </a:t>
            </a:r>
            <a:r>
              <a:rPr lang="zh-CN" altLang="en-US" sz="2400"/>
              <a:t>马</a:t>
            </a:r>
            <a:r>
              <a:rPr lang="zh-CN" altLang="en-US" sz="2400" smtClean="0"/>
              <a:t>太福音</a:t>
            </a:r>
            <a:r>
              <a:rPr lang="en-GB" sz="2400" smtClean="0"/>
              <a:t> </a:t>
            </a:r>
            <a:r>
              <a:rPr lang="en-US" sz="2400" smtClean="0"/>
              <a:t>28.18-20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655638"/>
            <a:ext cx="8229600" cy="5973762"/>
          </a:xfrm>
        </p:spPr>
        <p:txBody>
          <a:bodyPr/>
          <a:lstStyle/>
          <a:p>
            <a:pPr marL="0" indent="0">
              <a:buNone/>
            </a:pPr>
            <a:r>
              <a:rPr lang="en-GB" sz="2800" baseline="30000"/>
              <a:t>18</a:t>
            </a:r>
            <a:r>
              <a:rPr lang="en-GB" sz="2800"/>
              <a:t> Jesus came up and spoke to them. He said, </a:t>
            </a:r>
            <a:r>
              <a:rPr lang="en-GB" sz="2800" smtClean="0"/>
              <a:t>‘All </a:t>
            </a:r>
            <a:r>
              <a:rPr lang="en-GB" sz="2800"/>
              <a:t>authority in heaven and on earth has been given to </a:t>
            </a:r>
            <a:r>
              <a:rPr lang="en-GB" sz="2800" smtClean="0"/>
              <a:t>me. </a:t>
            </a:r>
            <a:r>
              <a:rPr lang="en-GB" sz="2800" baseline="30000" smtClean="0"/>
              <a:t>19</a:t>
            </a:r>
            <a:r>
              <a:rPr lang="en-GB" sz="2800" smtClean="0"/>
              <a:t> </a:t>
            </a:r>
            <a:r>
              <a:rPr lang="en-GB" sz="2800"/>
              <a:t>Go, therefore, make disciples of </a:t>
            </a:r>
            <a:r>
              <a:rPr lang="en-GB" sz="2800">
                <a:solidFill>
                  <a:srgbClr val="FF0000"/>
                </a:solidFill>
              </a:rPr>
              <a:t>all </a:t>
            </a:r>
            <a:r>
              <a:rPr lang="en-GB" sz="2800" smtClean="0">
                <a:solidFill>
                  <a:srgbClr val="FF0000"/>
                </a:solidFill>
              </a:rPr>
              <a:t>nations (</a:t>
            </a:r>
            <a:r>
              <a:rPr lang="en-GB" sz="2800" smtClean="0"/>
              <a:t>ethni</a:t>
            </a:r>
            <a:r>
              <a:rPr lang="en-US" sz="2800">
                <a:solidFill>
                  <a:srgbClr val="FF0000"/>
                </a:solidFill>
              </a:rPr>
              <a:t>)</a:t>
            </a:r>
            <a:r>
              <a:rPr lang="en-GB" sz="2800" smtClean="0"/>
              <a:t>; baptise them in the name of the Father and of the son and of the holy spirit, </a:t>
            </a:r>
            <a:r>
              <a:rPr lang="en-GB" sz="2800" baseline="30000"/>
              <a:t>20</a:t>
            </a:r>
            <a:r>
              <a:rPr lang="en-GB" sz="2800"/>
              <a:t> and teach them to observe all the commands I gave you. And look, I am with you always; yes, to the </a:t>
            </a:r>
            <a:r>
              <a:rPr lang="en-GB" sz="2800" smtClean="0"/>
              <a:t>consummation of the age.’</a:t>
            </a:r>
          </a:p>
          <a:p>
            <a:pPr marL="0" indent="0">
              <a:buNone/>
            </a:pPr>
            <a:r>
              <a:rPr lang="en-US" altLang="zh-CN" sz="2800" baseline="30000"/>
              <a:t>18</a:t>
            </a:r>
            <a:r>
              <a:rPr lang="en-US" altLang="zh-CN" sz="2800"/>
              <a:t> </a:t>
            </a:r>
            <a:r>
              <a:rPr lang="zh-CN" altLang="en-US" sz="2800"/>
              <a:t>耶稣上前来，对他们说：</a:t>
            </a:r>
            <a:r>
              <a:rPr lang="en-US" altLang="zh-CN" sz="2800"/>
              <a:t>"</a:t>
            </a:r>
            <a:r>
              <a:rPr lang="zh-CN" altLang="en-US" sz="2800"/>
              <a:t>天上地上一切权柄都赐给我了</a:t>
            </a:r>
            <a:r>
              <a:rPr lang="zh-CN" altLang="en-US" sz="2800" smtClean="0"/>
              <a:t>。</a:t>
            </a:r>
            <a:r>
              <a:rPr lang="en-US" altLang="zh-CN" sz="2800" baseline="30000" smtClean="0"/>
              <a:t>19</a:t>
            </a:r>
            <a:r>
              <a:rPr lang="en-US" altLang="zh-CN" sz="2800" smtClean="0"/>
              <a:t> </a:t>
            </a:r>
            <a:r>
              <a:rPr lang="zh-CN" altLang="en-US" sz="2800"/>
              <a:t>所以，你们要去使</a:t>
            </a:r>
            <a:r>
              <a:rPr lang="zh-CN" altLang="en-US" sz="2800">
                <a:solidFill>
                  <a:srgbClr val="FF0000"/>
                </a:solidFill>
              </a:rPr>
              <a:t>万</a:t>
            </a:r>
            <a:r>
              <a:rPr lang="zh-CN" altLang="en-US" sz="2800" smtClean="0">
                <a:solidFill>
                  <a:srgbClr val="FF0000"/>
                </a:solidFill>
              </a:rPr>
              <a:t>民（</a:t>
            </a:r>
            <a:r>
              <a:rPr lang="en-US" altLang="zh-CN" sz="2800" smtClean="0"/>
              <a:t>ethni</a:t>
            </a:r>
            <a:r>
              <a:rPr lang="zh-CN" altLang="en-US" sz="2800" smtClean="0">
                <a:solidFill>
                  <a:srgbClr val="FF0000"/>
                </a:solidFill>
              </a:rPr>
              <a:t>）</a:t>
            </a:r>
            <a:r>
              <a:rPr lang="zh-CN" altLang="en-US" sz="2800" smtClean="0"/>
              <a:t>作</a:t>
            </a:r>
            <a:r>
              <a:rPr lang="zh-CN" altLang="en-US" sz="2800"/>
              <a:t>我的门徒，奉</a:t>
            </a:r>
            <a:r>
              <a:rPr lang="zh-CN" altLang="en-US" sz="2800" smtClean="0"/>
              <a:t>父、子、圣</a:t>
            </a:r>
            <a:r>
              <a:rPr lang="zh-CN" altLang="en-US" sz="2800"/>
              <a:t>灵的名，给他们施洗</a:t>
            </a:r>
            <a:r>
              <a:rPr lang="zh-CN" altLang="en-US" sz="2800" smtClean="0"/>
              <a:t>，</a:t>
            </a:r>
            <a:r>
              <a:rPr lang="en-US" altLang="zh-CN" sz="2800" baseline="30000" smtClean="0"/>
              <a:t>20</a:t>
            </a:r>
            <a:r>
              <a:rPr lang="en-US" altLang="zh-CN" sz="2800" smtClean="0"/>
              <a:t> </a:t>
            </a:r>
            <a:r>
              <a:rPr lang="zh-CN" altLang="en-US" sz="2800"/>
              <a:t>我吩咐你们的一切</a:t>
            </a:r>
            <a:r>
              <a:rPr lang="zh-CN" altLang="en-US" sz="2800" smtClean="0"/>
              <a:t>，</a:t>
            </a:r>
            <a:r>
              <a:rPr lang="zh-CN" altLang="en-US" sz="2800"/>
              <a:t>都要教导他们遵守。这样，我就常常与你们同在，直到这世代的终结。</a:t>
            </a:r>
            <a:r>
              <a:rPr lang="en-US" altLang="zh-CN" sz="2800"/>
              <a:t>"</a:t>
            </a:r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36059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/>
          </p:cNvSpPr>
          <p:nvPr>
            <p:ph type="body" idx="1"/>
          </p:nvPr>
        </p:nvSpPr>
        <p:spPr>
          <a:xfrm>
            <a:off x="381000" y="1219200"/>
            <a:ext cx="8229600" cy="3428999"/>
          </a:xfrm>
        </p:spPr>
        <p:txBody>
          <a:bodyPr/>
          <a:lstStyle/>
          <a:p>
            <a:pPr algn="ctr">
              <a:buNone/>
            </a:pPr>
            <a:r>
              <a:rPr lang="zh-CN" altLang="en-US" sz="2000" smtClean="0"/>
              <a:t>（</a:t>
            </a:r>
            <a:r>
              <a:rPr lang="en-US" altLang="zh-CN" sz="2000" smtClean="0"/>
              <a:t>pl.</a:t>
            </a:r>
            <a:r>
              <a:rPr lang="zh-CN" altLang="en-US" sz="2000" smtClean="0"/>
              <a:t>）</a:t>
            </a:r>
            <a:r>
              <a:rPr lang="en-GB" altLang="zh-CN" smtClean="0">
                <a:solidFill>
                  <a:srgbClr val="FF0000"/>
                </a:solidFill>
              </a:rPr>
              <a:t>ethni</a:t>
            </a:r>
            <a:r>
              <a:rPr lang="en-GB" altLang="zh-CN" smtClean="0"/>
              <a:t> </a:t>
            </a:r>
            <a:r>
              <a:rPr lang="zh-CN" altLang="en-US" sz="2000" smtClean="0"/>
              <a:t>（</a:t>
            </a:r>
            <a:r>
              <a:rPr lang="en-US" altLang="zh-CN" sz="2000" smtClean="0"/>
              <a:t>sing.</a:t>
            </a:r>
            <a:r>
              <a:rPr lang="zh-CN" altLang="en-US" sz="2000" smtClean="0"/>
              <a:t>）</a:t>
            </a:r>
            <a:r>
              <a:rPr lang="en-US" altLang="zh-CN" sz="2000" smtClean="0"/>
              <a:t>ethnos</a:t>
            </a:r>
            <a:endParaRPr lang="en-GB" altLang="zh-CN" sz="2000" smtClean="0"/>
          </a:p>
          <a:p>
            <a:pPr algn="ctr">
              <a:buFont typeface="Arial" panose="020B0604020202020204" pitchFamily="34" charset="0"/>
              <a:buNone/>
            </a:pPr>
            <a:r>
              <a:rPr lang="en-US" altLang="zh-CN" sz="2800" smtClean="0"/>
              <a:t>races, peoples, nations</a:t>
            </a:r>
            <a:endParaRPr lang="en-GB" altLang="zh-CN" sz="2800" smtClean="0"/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2800" smtClean="0"/>
              <a:t>族裔、民族、邦国</a:t>
            </a:r>
            <a:endParaRPr lang="en-US" altLang="zh-CN" sz="2800" smtClean="0"/>
          </a:p>
          <a:p>
            <a:pPr algn="ctr">
              <a:buFont typeface="Arial" panose="020B0604020202020204" pitchFamily="34" charset="0"/>
              <a:buNone/>
            </a:pPr>
            <a:endParaRPr lang="en-US" altLang="zh-CN" smtClean="0"/>
          </a:p>
          <a:p>
            <a:pPr algn="ctr">
              <a:buFont typeface="Arial" panose="020B0604020202020204" pitchFamily="34" charset="0"/>
              <a:buNone/>
            </a:pPr>
            <a:endParaRPr lang="en-US" altLang="zh-CN" smtClean="0"/>
          </a:p>
          <a:p>
            <a:pPr algn="ctr">
              <a:buNone/>
            </a:pPr>
            <a:r>
              <a:rPr lang="en-US" altLang="zh-CN" sz="2000" smtClean="0"/>
              <a:t>(</a:t>
            </a:r>
            <a:r>
              <a:rPr lang="en-US" altLang="zh-CN" sz="2000" i="1" smtClean="0"/>
              <a:t>Greek </a:t>
            </a:r>
            <a:r>
              <a:rPr lang="en-US" altLang="zh-CN" sz="2000" i="1"/>
              <a:t>Lexicon of the </a:t>
            </a:r>
            <a:r>
              <a:rPr lang="en-US" altLang="zh-CN" sz="2000" i="1" smtClean="0"/>
              <a:t>NT ---</a:t>
            </a:r>
            <a:r>
              <a:rPr lang="en-US" altLang="zh-CN" sz="2000" smtClean="0"/>
              <a:t>Thayer &amp; BDAG)</a:t>
            </a:r>
            <a:endParaRPr lang="en-GB" altLang="zh-CN" sz="2000"/>
          </a:p>
          <a:p>
            <a:pPr algn="ctr">
              <a:buFont typeface="Arial" panose="020B0604020202020204" pitchFamily="34" charset="0"/>
              <a:buNone/>
            </a:pPr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2883630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Matthew </a:t>
            </a:r>
            <a:r>
              <a:rPr lang="zh-CN" altLang="en-US" sz="2400"/>
              <a:t>马</a:t>
            </a:r>
            <a:r>
              <a:rPr lang="zh-CN" altLang="en-US" sz="2400" smtClean="0"/>
              <a:t>太福音</a:t>
            </a:r>
            <a:r>
              <a:rPr lang="en-GB" sz="2400" smtClean="0"/>
              <a:t> </a:t>
            </a:r>
            <a:r>
              <a:rPr lang="en-US" sz="2400" smtClean="0"/>
              <a:t>28.18-20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655638"/>
            <a:ext cx="8229600" cy="5973762"/>
          </a:xfrm>
        </p:spPr>
        <p:txBody>
          <a:bodyPr/>
          <a:lstStyle/>
          <a:p>
            <a:pPr marL="0" indent="0">
              <a:buNone/>
            </a:pPr>
            <a:r>
              <a:rPr lang="en-GB" sz="2800" baseline="30000"/>
              <a:t>18</a:t>
            </a:r>
            <a:r>
              <a:rPr lang="en-GB" sz="2800"/>
              <a:t> Jesus came up and spoke to them. He said, </a:t>
            </a:r>
            <a:r>
              <a:rPr lang="en-GB" sz="2800" smtClean="0"/>
              <a:t>‘All </a:t>
            </a:r>
            <a:r>
              <a:rPr lang="en-GB" sz="2800"/>
              <a:t>authority in heaven and on earth has been given to </a:t>
            </a:r>
            <a:r>
              <a:rPr lang="en-GB" sz="2800" smtClean="0"/>
              <a:t>me. </a:t>
            </a:r>
            <a:r>
              <a:rPr lang="en-GB" sz="2800" baseline="30000" smtClean="0"/>
              <a:t>19</a:t>
            </a:r>
            <a:r>
              <a:rPr lang="en-GB" sz="2800" smtClean="0"/>
              <a:t> </a:t>
            </a:r>
            <a:r>
              <a:rPr lang="en-GB" sz="2800">
                <a:solidFill>
                  <a:srgbClr val="FF0000"/>
                </a:solidFill>
              </a:rPr>
              <a:t>Go</a:t>
            </a:r>
            <a:r>
              <a:rPr lang="en-GB" sz="2800"/>
              <a:t>, therefore, </a:t>
            </a:r>
            <a:r>
              <a:rPr lang="en-GB" sz="2800">
                <a:solidFill>
                  <a:srgbClr val="FF0000"/>
                </a:solidFill>
              </a:rPr>
              <a:t>make disciples of all </a:t>
            </a:r>
            <a:r>
              <a:rPr lang="en-GB" sz="2800" smtClean="0">
                <a:solidFill>
                  <a:srgbClr val="FF0000"/>
                </a:solidFill>
              </a:rPr>
              <a:t>ethnic groups</a:t>
            </a:r>
            <a:r>
              <a:rPr lang="en-GB" sz="2800" smtClean="0"/>
              <a:t>; baptise them in the name of the Father and of the son and of the holy spirit, </a:t>
            </a:r>
            <a:r>
              <a:rPr lang="en-GB" sz="2800" baseline="30000"/>
              <a:t>20</a:t>
            </a:r>
            <a:r>
              <a:rPr lang="en-GB" sz="2800"/>
              <a:t> and teach them to observe all the commands I gave you. And look, I am with you always; yes, to the </a:t>
            </a:r>
            <a:r>
              <a:rPr lang="en-GB" sz="2800" smtClean="0"/>
              <a:t>consummation of the age.’</a:t>
            </a:r>
          </a:p>
          <a:p>
            <a:pPr marL="0" indent="0">
              <a:buNone/>
            </a:pPr>
            <a:r>
              <a:rPr lang="en-US" altLang="zh-CN" sz="2800" baseline="30000"/>
              <a:t>18</a:t>
            </a:r>
            <a:r>
              <a:rPr lang="en-US" altLang="zh-CN" sz="2800"/>
              <a:t> </a:t>
            </a:r>
            <a:r>
              <a:rPr lang="zh-CN" altLang="en-US" sz="2800"/>
              <a:t>耶稣上前来，对他们说</a:t>
            </a:r>
            <a:r>
              <a:rPr lang="zh-CN" altLang="en-US" sz="2800" smtClean="0"/>
              <a:t>：</a:t>
            </a:r>
            <a:r>
              <a:rPr lang="en-US" altLang="zh-CN" sz="2800" smtClean="0"/>
              <a:t>“</a:t>
            </a:r>
            <a:r>
              <a:rPr lang="zh-CN" altLang="en-US" sz="2800" smtClean="0"/>
              <a:t>天</a:t>
            </a:r>
            <a:r>
              <a:rPr lang="zh-CN" altLang="en-US" sz="2800"/>
              <a:t>上地上一切权柄都赐给我了</a:t>
            </a:r>
            <a:r>
              <a:rPr lang="zh-CN" altLang="en-US" sz="2800" smtClean="0"/>
              <a:t>。</a:t>
            </a:r>
            <a:r>
              <a:rPr lang="en-US" altLang="zh-CN" sz="2800" baseline="30000" smtClean="0"/>
              <a:t>19</a:t>
            </a:r>
            <a:r>
              <a:rPr lang="en-US" altLang="zh-CN" sz="2800" smtClean="0"/>
              <a:t> </a:t>
            </a:r>
            <a:r>
              <a:rPr lang="zh-CN" altLang="en-US" sz="2800"/>
              <a:t>所以，你们要</a:t>
            </a:r>
            <a:r>
              <a:rPr lang="zh-CN" altLang="en-US" sz="2800">
                <a:solidFill>
                  <a:srgbClr val="FF0000"/>
                </a:solidFill>
              </a:rPr>
              <a:t>去</a:t>
            </a:r>
            <a:r>
              <a:rPr lang="zh-CN" altLang="en-US" sz="2800" smtClean="0">
                <a:solidFill>
                  <a:srgbClr val="FF0000"/>
                </a:solidFill>
              </a:rPr>
              <a:t>使所有民族作</a:t>
            </a:r>
            <a:r>
              <a:rPr lang="zh-CN" altLang="en-US" sz="2800">
                <a:solidFill>
                  <a:srgbClr val="FF0000"/>
                </a:solidFill>
              </a:rPr>
              <a:t>我的门徒</a:t>
            </a:r>
            <a:r>
              <a:rPr lang="zh-CN" altLang="en-US" sz="2800"/>
              <a:t>，奉</a:t>
            </a:r>
            <a:r>
              <a:rPr lang="zh-CN" altLang="en-US" sz="2800" smtClean="0"/>
              <a:t>父、子、圣</a:t>
            </a:r>
            <a:r>
              <a:rPr lang="zh-CN" altLang="en-US" sz="2800"/>
              <a:t>灵的名，给他们施洗</a:t>
            </a:r>
            <a:r>
              <a:rPr lang="zh-CN" altLang="en-US" sz="2800" smtClean="0"/>
              <a:t>，</a:t>
            </a:r>
            <a:r>
              <a:rPr lang="en-US" altLang="zh-CN" sz="2800" baseline="30000" smtClean="0"/>
              <a:t>20</a:t>
            </a:r>
            <a:r>
              <a:rPr lang="en-US" altLang="zh-CN" sz="2800" smtClean="0"/>
              <a:t> </a:t>
            </a:r>
            <a:r>
              <a:rPr lang="zh-CN" altLang="en-US" sz="2800"/>
              <a:t>我吩咐你们的一切</a:t>
            </a:r>
            <a:r>
              <a:rPr lang="zh-CN" altLang="en-US" sz="2800" smtClean="0"/>
              <a:t>，</a:t>
            </a:r>
            <a:r>
              <a:rPr lang="zh-CN" altLang="en-US" sz="2800"/>
              <a:t>都要教导他们遵守。这样，我就常常与你们同在，直到这世代的终结。</a:t>
            </a:r>
            <a:r>
              <a:rPr lang="en-US" altLang="zh-CN" sz="2800"/>
              <a:t>"</a:t>
            </a:r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229057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Matthew </a:t>
            </a:r>
            <a:r>
              <a:rPr lang="zh-CN" altLang="en-US" sz="2400"/>
              <a:t>马</a:t>
            </a:r>
            <a:r>
              <a:rPr lang="zh-CN" altLang="en-US" sz="2400" smtClean="0"/>
              <a:t>太福音</a:t>
            </a:r>
            <a:r>
              <a:rPr lang="en-GB" sz="2400" smtClean="0"/>
              <a:t> </a:t>
            </a:r>
            <a:r>
              <a:rPr lang="en-US" sz="2400" smtClean="0"/>
              <a:t>28.18-20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655638"/>
            <a:ext cx="8229600" cy="5973762"/>
          </a:xfrm>
        </p:spPr>
        <p:txBody>
          <a:bodyPr/>
          <a:lstStyle/>
          <a:p>
            <a:pPr marL="0" indent="0">
              <a:buNone/>
            </a:pPr>
            <a:r>
              <a:rPr lang="en-GB" sz="2800" baseline="30000"/>
              <a:t>18</a:t>
            </a:r>
            <a:r>
              <a:rPr lang="en-GB" sz="2800"/>
              <a:t> Jesus came up and spoke to them. He said, </a:t>
            </a:r>
            <a:r>
              <a:rPr lang="en-GB" sz="2800" smtClean="0"/>
              <a:t>‘All </a:t>
            </a:r>
            <a:r>
              <a:rPr lang="en-GB" sz="2800"/>
              <a:t>authority in heaven and on earth has been given to </a:t>
            </a:r>
            <a:r>
              <a:rPr lang="en-GB" sz="2800" smtClean="0"/>
              <a:t>me. </a:t>
            </a:r>
            <a:r>
              <a:rPr lang="en-GB" sz="2800" baseline="30000" smtClean="0"/>
              <a:t>19</a:t>
            </a:r>
            <a:r>
              <a:rPr lang="en-GB" sz="2800" smtClean="0"/>
              <a:t> </a:t>
            </a:r>
            <a:r>
              <a:rPr lang="en-GB" sz="2800"/>
              <a:t>Go, therefore, make disciples of all </a:t>
            </a:r>
            <a:r>
              <a:rPr lang="en-GB" sz="2800" smtClean="0"/>
              <a:t>ethnic groups; baptise them in the name of the Father and of the son and of the holy spirit, </a:t>
            </a:r>
            <a:r>
              <a:rPr lang="en-GB" sz="2800" baseline="30000"/>
              <a:t>20</a:t>
            </a:r>
            <a:r>
              <a:rPr lang="en-GB" sz="2800"/>
              <a:t> and teach them to observe all the commands I gave you. And look, </a:t>
            </a:r>
            <a:r>
              <a:rPr lang="en-GB" sz="2800">
                <a:solidFill>
                  <a:srgbClr val="FF0000"/>
                </a:solidFill>
              </a:rPr>
              <a:t>I am with you always; yes, to the </a:t>
            </a:r>
            <a:r>
              <a:rPr lang="en-GB" sz="2800" smtClean="0">
                <a:solidFill>
                  <a:srgbClr val="FF0000"/>
                </a:solidFill>
              </a:rPr>
              <a:t>consummation of the age</a:t>
            </a:r>
            <a:r>
              <a:rPr lang="en-GB" sz="2800" smtClean="0"/>
              <a:t>.’</a:t>
            </a:r>
          </a:p>
          <a:p>
            <a:pPr marL="0" indent="0">
              <a:buNone/>
            </a:pPr>
            <a:r>
              <a:rPr lang="en-US" altLang="zh-CN" sz="2800" baseline="30000"/>
              <a:t>18</a:t>
            </a:r>
            <a:r>
              <a:rPr lang="en-US" altLang="zh-CN" sz="2800"/>
              <a:t> </a:t>
            </a:r>
            <a:r>
              <a:rPr lang="zh-CN" altLang="en-US" sz="2800"/>
              <a:t>耶稣上前来，对他们说</a:t>
            </a:r>
            <a:r>
              <a:rPr lang="zh-CN" altLang="en-US" sz="2800" smtClean="0"/>
              <a:t>：</a:t>
            </a:r>
            <a:r>
              <a:rPr lang="en-US" altLang="zh-CN" sz="2800" smtClean="0"/>
              <a:t>“</a:t>
            </a:r>
            <a:r>
              <a:rPr lang="zh-CN" altLang="en-US" sz="2800" smtClean="0"/>
              <a:t>天</a:t>
            </a:r>
            <a:r>
              <a:rPr lang="zh-CN" altLang="en-US" sz="2800"/>
              <a:t>上地上一切权柄都赐给我了</a:t>
            </a:r>
            <a:r>
              <a:rPr lang="zh-CN" altLang="en-US" sz="2800" smtClean="0"/>
              <a:t>。</a:t>
            </a:r>
            <a:r>
              <a:rPr lang="en-US" altLang="zh-CN" sz="2800" baseline="30000" smtClean="0"/>
              <a:t>19</a:t>
            </a:r>
            <a:r>
              <a:rPr lang="en-US" altLang="zh-CN" sz="2800" smtClean="0"/>
              <a:t> </a:t>
            </a:r>
            <a:r>
              <a:rPr lang="zh-CN" altLang="en-US" sz="2800"/>
              <a:t>所以，你们要去</a:t>
            </a:r>
            <a:r>
              <a:rPr lang="zh-CN" altLang="en-US" sz="2800" smtClean="0"/>
              <a:t>使所有民族作</a:t>
            </a:r>
            <a:r>
              <a:rPr lang="zh-CN" altLang="en-US" sz="2800"/>
              <a:t>我的门徒，奉</a:t>
            </a:r>
            <a:r>
              <a:rPr lang="zh-CN" altLang="en-US" sz="2800" smtClean="0"/>
              <a:t>父、子、圣</a:t>
            </a:r>
            <a:r>
              <a:rPr lang="zh-CN" altLang="en-US" sz="2800"/>
              <a:t>灵的名，给他们施洗</a:t>
            </a:r>
            <a:r>
              <a:rPr lang="zh-CN" altLang="en-US" sz="2800" smtClean="0"/>
              <a:t>，</a:t>
            </a:r>
            <a:r>
              <a:rPr lang="en-US" altLang="zh-CN" sz="2800" baseline="30000" smtClean="0"/>
              <a:t>20</a:t>
            </a:r>
            <a:r>
              <a:rPr lang="en-US" altLang="zh-CN" sz="2800" smtClean="0"/>
              <a:t> </a:t>
            </a:r>
            <a:r>
              <a:rPr lang="zh-CN" altLang="en-US" sz="2800"/>
              <a:t>我吩咐你们的一切</a:t>
            </a:r>
            <a:r>
              <a:rPr lang="zh-CN" altLang="en-US" sz="2800" smtClean="0"/>
              <a:t>，</a:t>
            </a:r>
            <a:r>
              <a:rPr lang="zh-CN" altLang="en-US" sz="2800"/>
              <a:t>都要教导他们遵守。</a:t>
            </a:r>
            <a:r>
              <a:rPr lang="zh-CN" altLang="en-US" sz="2800">
                <a:solidFill>
                  <a:srgbClr val="FF0000"/>
                </a:solidFill>
              </a:rPr>
              <a:t>这样，我就常常与你们同在，直到这世代的终结。</a:t>
            </a:r>
            <a:r>
              <a:rPr lang="en-US" altLang="zh-CN" sz="2800"/>
              <a:t>"</a:t>
            </a:r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134731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229600" cy="300196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2800" smtClean="0"/>
              <a:t>The command</a:t>
            </a:r>
          </a:p>
          <a:p>
            <a:pPr marL="0" indent="0" algn="ctr">
              <a:buNone/>
            </a:pPr>
            <a:endParaRPr lang="en-US" altLang="zh-CN" sz="2800" smtClean="0"/>
          </a:p>
          <a:p>
            <a:pPr marL="0" indent="0" algn="ctr">
              <a:buNone/>
            </a:pPr>
            <a:r>
              <a:rPr lang="zh-CN" altLang="en-US" sz="2800" smtClean="0"/>
              <a:t>命令</a:t>
            </a:r>
            <a:endParaRPr lang="en-GB" altLang="zh-CN" sz="2800" smtClean="0"/>
          </a:p>
        </p:txBody>
      </p:sp>
    </p:spTree>
    <p:extLst>
      <p:ext uri="{BB962C8B-B14F-4D97-AF65-F5344CB8AC3E}">
        <p14:creationId xmlns:p14="http://schemas.microsoft.com/office/powerpoint/2010/main" val="61347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960438"/>
            <a:ext cx="8229600" cy="505936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2800" smtClean="0"/>
              <a:t>T</a:t>
            </a:r>
            <a:r>
              <a:rPr lang="en-GB" altLang="zh-CN" sz="2800" smtClean="0"/>
              <a:t>o </a:t>
            </a:r>
            <a:r>
              <a:rPr lang="en-GB" altLang="zh-CN" sz="2800"/>
              <a:t>make disciple</a:t>
            </a:r>
            <a:r>
              <a:rPr lang="en-US" altLang="zh-CN" sz="2800"/>
              <a:t>s</a:t>
            </a:r>
            <a:r>
              <a:rPr lang="en-GB" altLang="zh-CN" sz="2800"/>
              <a:t> of </a:t>
            </a:r>
            <a:r>
              <a:rPr lang="en-GB" altLang="zh-CN" sz="2800">
                <a:solidFill>
                  <a:srgbClr val="FF0000"/>
                </a:solidFill>
              </a:rPr>
              <a:t>every</a:t>
            </a:r>
            <a:r>
              <a:rPr lang="en-GB" altLang="zh-CN" sz="2800"/>
              <a:t> </a:t>
            </a:r>
            <a:r>
              <a:rPr lang="en-GB" altLang="zh-CN" sz="2800">
                <a:solidFill>
                  <a:srgbClr val="FF0000"/>
                </a:solidFill>
              </a:rPr>
              <a:t>race</a:t>
            </a:r>
            <a:r>
              <a:rPr lang="en-GB" altLang="zh-CN" sz="2800"/>
              <a:t> or </a:t>
            </a:r>
            <a:r>
              <a:rPr lang="en-GB" altLang="zh-CN" sz="2800">
                <a:solidFill>
                  <a:srgbClr val="FF0000"/>
                </a:solidFill>
              </a:rPr>
              <a:t>ethnic </a:t>
            </a:r>
            <a:r>
              <a:rPr lang="en-GB" altLang="zh-CN" sz="2800" smtClean="0">
                <a:solidFill>
                  <a:srgbClr val="FF0000"/>
                </a:solidFill>
              </a:rPr>
              <a:t>group</a:t>
            </a:r>
            <a:endParaRPr lang="en-GB" altLang="zh-CN" sz="2800" u="sng" smtClean="0"/>
          </a:p>
          <a:p>
            <a:pPr marL="0" indent="0" algn="ctr">
              <a:buNone/>
            </a:pPr>
            <a:r>
              <a:rPr lang="en-US" altLang="zh-CN" sz="2800" smtClean="0"/>
              <a:t>on earth, n</a:t>
            </a:r>
            <a:r>
              <a:rPr lang="en-GB" altLang="zh-CN" sz="2800" smtClean="0"/>
              <a:t>ot every person.</a:t>
            </a:r>
            <a:endParaRPr lang="en-GB" altLang="zh-CN" sz="2800"/>
          </a:p>
          <a:p>
            <a:pPr marL="0" indent="0" algn="ctr">
              <a:buNone/>
            </a:pPr>
            <a:endParaRPr lang="en-GB" altLang="zh-CN" sz="2800" smtClean="0"/>
          </a:p>
          <a:p>
            <a:pPr marL="0" indent="0" algn="ctr">
              <a:buNone/>
            </a:pPr>
            <a:r>
              <a:rPr lang="zh-CN" altLang="en-US" sz="2800" smtClean="0"/>
              <a:t>要使全球</a:t>
            </a:r>
            <a:r>
              <a:rPr lang="zh-CN" altLang="en-US" sz="2800" smtClean="0">
                <a:solidFill>
                  <a:srgbClr val="FF0000"/>
                </a:solidFill>
              </a:rPr>
              <a:t>每</a:t>
            </a:r>
            <a:r>
              <a:rPr lang="zh-CN" altLang="en-US" sz="2800">
                <a:solidFill>
                  <a:srgbClr val="FF0000"/>
                </a:solidFill>
              </a:rPr>
              <a:t>一个民</a:t>
            </a:r>
            <a:r>
              <a:rPr lang="zh-CN" altLang="en-US" sz="2800" smtClean="0">
                <a:solidFill>
                  <a:srgbClr val="FF0000"/>
                </a:solidFill>
              </a:rPr>
              <a:t>族</a:t>
            </a:r>
            <a:r>
              <a:rPr lang="zh-CN" altLang="en-US" sz="2800" smtClean="0"/>
              <a:t>都作</a:t>
            </a:r>
            <a:r>
              <a:rPr lang="zh-CN" altLang="en-US" sz="2800"/>
              <a:t>耶</a:t>
            </a:r>
            <a:r>
              <a:rPr lang="zh-CN" altLang="en-US" sz="2800" smtClean="0"/>
              <a:t>稣的门徒，</a:t>
            </a:r>
            <a:endParaRPr lang="en-US" altLang="zh-CN" sz="2800" smtClean="0"/>
          </a:p>
          <a:p>
            <a:pPr marL="0" indent="0" algn="ctr">
              <a:buNone/>
            </a:pPr>
            <a:r>
              <a:rPr lang="zh-CN" altLang="en-US" sz="2800"/>
              <a:t>而不</a:t>
            </a:r>
            <a:r>
              <a:rPr lang="zh-CN" altLang="en-US" sz="2800" smtClean="0"/>
              <a:t>是</a:t>
            </a:r>
            <a:r>
              <a:rPr lang="zh-CN" altLang="en-US" sz="2800"/>
              <a:t>每一个人。</a:t>
            </a:r>
            <a:endParaRPr lang="en-US" altLang="zh-TW" sz="2800" smtClean="0"/>
          </a:p>
        </p:txBody>
      </p:sp>
    </p:spTree>
    <p:extLst>
      <p:ext uri="{BB962C8B-B14F-4D97-AF65-F5344CB8AC3E}">
        <p14:creationId xmlns:p14="http://schemas.microsoft.com/office/powerpoint/2010/main" val="67935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229600" cy="300196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2800" smtClean="0"/>
              <a:t>The will of Yahweh God</a:t>
            </a:r>
          </a:p>
          <a:p>
            <a:pPr marL="0" indent="0" algn="ctr">
              <a:buNone/>
            </a:pPr>
            <a:endParaRPr lang="en-US" altLang="zh-CN" sz="2800" smtClean="0"/>
          </a:p>
          <a:p>
            <a:pPr marL="0" indent="0" algn="ctr">
              <a:buNone/>
            </a:pPr>
            <a:r>
              <a:rPr lang="zh-CN" altLang="en-US" sz="2800"/>
              <a:t>上</a:t>
            </a:r>
            <a:r>
              <a:rPr lang="zh-CN" altLang="en-US" sz="2800" smtClean="0"/>
              <a:t>帝雅伟的旨意</a:t>
            </a:r>
            <a:endParaRPr lang="en-GB" altLang="zh-CN" sz="2800" smtClean="0"/>
          </a:p>
        </p:txBody>
      </p:sp>
    </p:spTree>
    <p:extLst>
      <p:ext uri="{BB962C8B-B14F-4D97-AF65-F5344CB8AC3E}">
        <p14:creationId xmlns:p14="http://schemas.microsoft.com/office/powerpoint/2010/main" val="414120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152400" y="579438"/>
            <a:ext cx="8763000" cy="505936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2800"/>
              <a:t>I</a:t>
            </a:r>
            <a:r>
              <a:rPr lang="en-US" altLang="zh-CN" sz="2800" smtClean="0"/>
              <a:t>n the age to come</a:t>
            </a:r>
          </a:p>
          <a:p>
            <a:pPr marL="0" indent="0" algn="ctr">
              <a:buNone/>
            </a:pPr>
            <a:r>
              <a:rPr lang="en-US" altLang="zh-CN" sz="2800" smtClean="0">
                <a:solidFill>
                  <a:srgbClr val="FF0000"/>
                </a:solidFill>
              </a:rPr>
              <a:t>every </a:t>
            </a:r>
            <a:r>
              <a:rPr lang="en-US" altLang="zh-CN" sz="2800">
                <a:solidFill>
                  <a:srgbClr val="FF0000"/>
                </a:solidFill>
              </a:rPr>
              <a:t>race </a:t>
            </a:r>
            <a:r>
              <a:rPr lang="en-US" altLang="zh-CN" sz="2800"/>
              <a:t>on earth is to </a:t>
            </a:r>
            <a:r>
              <a:rPr lang="en-US" altLang="zh-CN" sz="2800" smtClean="0"/>
              <a:t>have </a:t>
            </a:r>
            <a:r>
              <a:rPr lang="en-US" altLang="zh-CN" sz="2800" smtClean="0">
                <a:solidFill>
                  <a:srgbClr val="FF0000"/>
                </a:solidFill>
              </a:rPr>
              <a:t>representatives</a:t>
            </a:r>
            <a:r>
              <a:rPr lang="en-US" altLang="zh-CN" sz="2800" smtClean="0"/>
              <a:t> </a:t>
            </a:r>
            <a:endParaRPr lang="en-US" altLang="zh-CN" sz="2800"/>
          </a:p>
          <a:p>
            <a:pPr marL="0" indent="0" algn="ctr">
              <a:buNone/>
            </a:pPr>
            <a:r>
              <a:rPr lang="en-US" altLang="zh-CN" sz="2800"/>
              <a:t>in </a:t>
            </a:r>
            <a:r>
              <a:rPr lang="en-US" altLang="zh-CN" sz="2800" smtClean="0"/>
              <a:t>the government  of God’s </a:t>
            </a:r>
            <a:r>
              <a:rPr lang="en-US" altLang="zh-CN" sz="2800"/>
              <a:t>kingdom </a:t>
            </a:r>
            <a:r>
              <a:rPr lang="en-US" altLang="zh-CN" sz="2800" smtClean="0"/>
              <a:t>on earth </a:t>
            </a:r>
          </a:p>
          <a:p>
            <a:pPr marL="0" indent="0" algn="ctr">
              <a:buNone/>
            </a:pPr>
            <a:r>
              <a:rPr lang="en-US" altLang="zh-CN" sz="2800" smtClean="0"/>
              <a:t>under </a:t>
            </a:r>
            <a:r>
              <a:rPr lang="en-US" altLang="zh-CN" sz="2800"/>
              <a:t>Jesus </a:t>
            </a:r>
            <a:r>
              <a:rPr lang="en-US" altLang="zh-CN" sz="2800" smtClean="0"/>
              <a:t>Christ. </a:t>
            </a:r>
            <a:endParaRPr lang="en-US" altLang="zh-CN" sz="2800"/>
          </a:p>
          <a:p>
            <a:pPr marL="0" indent="0" algn="ctr">
              <a:buNone/>
            </a:pPr>
            <a:endParaRPr lang="en-US" altLang="zh-CN" sz="2800" smtClean="0"/>
          </a:p>
          <a:p>
            <a:pPr marL="0" indent="0" algn="ctr">
              <a:buNone/>
            </a:pPr>
            <a:r>
              <a:rPr lang="zh-CN" altLang="en-US" sz="2800" smtClean="0"/>
              <a:t>在将来的世代，地球上耶稣基督为首的天国里，</a:t>
            </a:r>
            <a:endParaRPr lang="en-US" altLang="zh-CN" sz="2800" smtClean="0"/>
          </a:p>
          <a:p>
            <a:pPr marL="0" indent="0" algn="ctr">
              <a:buNone/>
            </a:pPr>
            <a:r>
              <a:rPr lang="zh-CN" altLang="en-US" sz="2800" smtClean="0"/>
              <a:t>全球</a:t>
            </a:r>
            <a:r>
              <a:rPr lang="zh-CN" altLang="en-US" sz="2800" smtClean="0">
                <a:solidFill>
                  <a:srgbClr val="FF0000"/>
                </a:solidFill>
              </a:rPr>
              <a:t>每一个民族</a:t>
            </a:r>
            <a:r>
              <a:rPr lang="zh-CN" altLang="en-US" sz="2800" smtClean="0"/>
              <a:t>都应有</a:t>
            </a:r>
            <a:r>
              <a:rPr lang="zh-CN" altLang="en-US" sz="2800" smtClean="0">
                <a:solidFill>
                  <a:srgbClr val="FF0000"/>
                </a:solidFill>
              </a:rPr>
              <a:t>合</a:t>
            </a:r>
            <a:r>
              <a:rPr lang="zh-CN" altLang="en-US" sz="2800">
                <a:solidFill>
                  <a:srgbClr val="FF0000"/>
                </a:solidFill>
              </a:rPr>
              <a:t>格</a:t>
            </a:r>
            <a:r>
              <a:rPr lang="zh-CN" altLang="en-US" sz="2800" smtClean="0">
                <a:solidFill>
                  <a:srgbClr val="FF0000"/>
                </a:solidFill>
              </a:rPr>
              <a:t>代表</a:t>
            </a:r>
            <a:endParaRPr lang="en-US" altLang="zh-CN" sz="280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2800" smtClean="0"/>
              <a:t>以筹组天国政府的领导班子。</a:t>
            </a:r>
            <a:endParaRPr lang="en-US" altLang="zh-CN" sz="2800" smtClean="0"/>
          </a:p>
        </p:txBody>
      </p:sp>
    </p:spTree>
    <p:extLst>
      <p:ext uri="{BB962C8B-B14F-4D97-AF65-F5344CB8AC3E}">
        <p14:creationId xmlns:p14="http://schemas.microsoft.com/office/powerpoint/2010/main" val="23170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Inherit the Earth</a:t>
            </a:r>
            <a:br>
              <a:rPr lang="en-GB" sz="3200" smtClean="0"/>
            </a:br>
            <a:r>
              <a:rPr lang="zh-CN" altLang="en-US" sz="3200" smtClean="0"/>
              <a:t>继承地球</a:t>
            </a:r>
            <a:endParaRPr lang="zh-CN" altLang="en-GB" sz="2400" smtClean="0"/>
          </a:p>
        </p:txBody>
      </p:sp>
    </p:spTree>
    <p:extLst>
      <p:ext uri="{BB962C8B-B14F-4D97-AF65-F5344CB8AC3E}">
        <p14:creationId xmlns:p14="http://schemas.microsoft.com/office/powerpoint/2010/main" val="982944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229600" cy="300196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2800" smtClean="0"/>
              <a:t>Qualifications</a:t>
            </a:r>
          </a:p>
          <a:p>
            <a:pPr marL="0" indent="0" algn="ctr">
              <a:buNone/>
            </a:pPr>
            <a:endParaRPr lang="en-US" altLang="zh-CN" sz="2800" smtClean="0"/>
          </a:p>
          <a:p>
            <a:pPr marL="0" indent="0" algn="ctr">
              <a:buNone/>
            </a:pPr>
            <a:r>
              <a:rPr lang="zh-CN" altLang="en-US" sz="2800" smtClean="0"/>
              <a:t>资格</a:t>
            </a:r>
            <a:endParaRPr lang="en-GB" altLang="zh-CN" sz="2800" smtClean="0"/>
          </a:p>
        </p:txBody>
      </p:sp>
    </p:spTree>
    <p:extLst>
      <p:ext uri="{BB962C8B-B14F-4D97-AF65-F5344CB8AC3E}">
        <p14:creationId xmlns:p14="http://schemas.microsoft.com/office/powerpoint/2010/main" val="423797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Matthew </a:t>
            </a:r>
            <a:r>
              <a:rPr lang="zh-CN" altLang="en-US" sz="2400"/>
              <a:t>马</a:t>
            </a:r>
            <a:r>
              <a:rPr lang="zh-CN" altLang="en-US" sz="2400" smtClean="0"/>
              <a:t>太福音 </a:t>
            </a:r>
            <a:r>
              <a:rPr lang="en-US" sz="2400" smtClean="0"/>
              <a:t>5.</a:t>
            </a:r>
            <a:r>
              <a:rPr lang="en-US" altLang="zh-CN" sz="2400" smtClean="0"/>
              <a:t>5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960438"/>
            <a:ext cx="8229600" cy="5059362"/>
          </a:xfrm>
        </p:spPr>
        <p:txBody>
          <a:bodyPr/>
          <a:lstStyle/>
          <a:p>
            <a:pPr marL="0" indent="0">
              <a:buNone/>
            </a:pPr>
            <a:r>
              <a:rPr lang="en-GB" sz="2800" baseline="30000" smtClean="0"/>
              <a:t>5</a:t>
            </a:r>
            <a:r>
              <a:rPr lang="en-GB" sz="2800" smtClean="0"/>
              <a:t> Blessed </a:t>
            </a:r>
            <a:r>
              <a:rPr lang="en-GB" sz="2800"/>
              <a:t>are </a:t>
            </a:r>
            <a:r>
              <a:rPr lang="en-GB" sz="2800">
                <a:solidFill>
                  <a:srgbClr val="FF0000"/>
                </a:solidFill>
              </a:rPr>
              <a:t>the </a:t>
            </a:r>
            <a:r>
              <a:rPr lang="en-GB" sz="2800" smtClean="0">
                <a:solidFill>
                  <a:srgbClr val="FF0000"/>
                </a:solidFill>
              </a:rPr>
              <a:t>humble</a:t>
            </a:r>
            <a:r>
              <a:rPr lang="en-GB" sz="2800" smtClean="0"/>
              <a:t>: </a:t>
            </a:r>
            <a:r>
              <a:rPr lang="en-GB" sz="2800"/>
              <a:t>they shall have the earth as inheritance</a:t>
            </a:r>
            <a:r>
              <a:rPr lang="en-GB" sz="2800" smtClean="0"/>
              <a:t>.</a:t>
            </a:r>
          </a:p>
          <a:p>
            <a:pPr marL="0" indent="0">
              <a:buNone/>
            </a:pPr>
            <a:endParaRPr lang="en-GB" sz="2800" smtClean="0"/>
          </a:p>
          <a:p>
            <a:pPr marL="0" indent="0">
              <a:buNone/>
            </a:pPr>
            <a:r>
              <a:rPr lang="en-US" sz="2800" baseline="30000" smtClean="0"/>
              <a:t>5</a:t>
            </a:r>
            <a:r>
              <a:rPr lang="en-US" sz="2800" smtClean="0"/>
              <a:t> </a:t>
            </a:r>
            <a:r>
              <a:rPr lang="zh-CN" altLang="en-US" sz="2800" smtClean="0">
                <a:solidFill>
                  <a:srgbClr val="FF0000"/>
                </a:solidFill>
              </a:rPr>
              <a:t>柔和谦卑的</a:t>
            </a:r>
            <a:r>
              <a:rPr lang="zh-CN" altLang="en-US" sz="2800">
                <a:solidFill>
                  <a:srgbClr val="FF0000"/>
                </a:solidFill>
              </a:rPr>
              <a:t>人</a:t>
            </a:r>
            <a:r>
              <a:rPr lang="zh-CN" altLang="en-US" sz="2800"/>
              <a:t>有福了， 因为他们</a:t>
            </a:r>
            <a:r>
              <a:rPr lang="zh-CN" altLang="en-US" sz="2800" smtClean="0"/>
              <a:t>必</a:t>
            </a:r>
            <a:r>
              <a:rPr lang="zh-CN" altLang="en-US" sz="2800"/>
              <a:t>继承</a:t>
            </a:r>
            <a:r>
              <a:rPr lang="zh-CN" altLang="en-US" sz="2800" smtClean="0"/>
              <a:t>地</a:t>
            </a:r>
            <a:r>
              <a:rPr lang="zh-CN" altLang="en-US" sz="2800"/>
              <a:t>球</a:t>
            </a:r>
            <a:r>
              <a:rPr lang="zh-CN" altLang="en-US" sz="2800" smtClean="0"/>
              <a:t>。</a:t>
            </a:r>
            <a:endParaRPr lang="en-US" altLang="zh-TW" sz="2800"/>
          </a:p>
        </p:txBody>
      </p:sp>
    </p:spTree>
    <p:extLst>
      <p:ext uri="{BB962C8B-B14F-4D97-AF65-F5344CB8AC3E}">
        <p14:creationId xmlns:p14="http://schemas.microsoft.com/office/powerpoint/2010/main" val="15662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-30163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Matthew </a:t>
            </a:r>
            <a:r>
              <a:rPr lang="zh-CN" altLang="en-US" sz="2400"/>
              <a:t>马</a:t>
            </a:r>
            <a:r>
              <a:rPr lang="zh-CN" altLang="en-US" sz="2400" smtClean="0"/>
              <a:t>太福音 </a:t>
            </a:r>
            <a:r>
              <a:rPr lang="en-US" sz="2400" smtClean="0"/>
              <a:t>5.3</a:t>
            </a:r>
            <a:r>
              <a:rPr lang="en-US" altLang="zh-CN" sz="2400" smtClean="0"/>
              <a:t>-5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059362"/>
          </a:xfrm>
        </p:spPr>
        <p:txBody>
          <a:bodyPr/>
          <a:lstStyle/>
          <a:p>
            <a:pPr marL="0" indent="0">
              <a:buNone/>
            </a:pPr>
            <a:r>
              <a:rPr lang="en-GB" sz="2800" baseline="30000"/>
              <a:t>3</a:t>
            </a:r>
            <a:r>
              <a:rPr lang="en-GB" sz="2800"/>
              <a:t> How blessed are the poor in spirit: the kingdom of Heaven is theirs.</a:t>
            </a:r>
          </a:p>
          <a:p>
            <a:pPr marL="0" indent="0">
              <a:buNone/>
            </a:pPr>
            <a:r>
              <a:rPr lang="en-GB" sz="2800" baseline="30000"/>
              <a:t>4</a:t>
            </a:r>
            <a:r>
              <a:rPr lang="en-GB" sz="2800"/>
              <a:t> Blessed are those who mourn: they shall be comforted. </a:t>
            </a:r>
          </a:p>
          <a:p>
            <a:pPr marL="0" indent="0">
              <a:buNone/>
            </a:pPr>
            <a:r>
              <a:rPr lang="en-GB" sz="2800" baseline="30000" smtClean="0"/>
              <a:t>5</a:t>
            </a:r>
            <a:r>
              <a:rPr lang="en-GB" sz="2800" smtClean="0"/>
              <a:t> Blessed </a:t>
            </a:r>
            <a:r>
              <a:rPr lang="en-GB" sz="2800"/>
              <a:t>are </a:t>
            </a:r>
            <a:r>
              <a:rPr lang="en-GB" sz="2800">
                <a:solidFill>
                  <a:srgbClr val="FF0000"/>
                </a:solidFill>
              </a:rPr>
              <a:t>the </a:t>
            </a:r>
            <a:r>
              <a:rPr lang="en-GB" sz="2800" smtClean="0">
                <a:solidFill>
                  <a:srgbClr val="FF0000"/>
                </a:solidFill>
              </a:rPr>
              <a:t>humble</a:t>
            </a:r>
            <a:r>
              <a:rPr lang="en-GB" sz="2800" smtClean="0"/>
              <a:t>: </a:t>
            </a:r>
            <a:r>
              <a:rPr lang="en-GB" sz="2800"/>
              <a:t>they shall have the earth as inheritance</a:t>
            </a:r>
            <a:r>
              <a:rPr lang="en-GB" sz="2800" smtClean="0"/>
              <a:t>.</a:t>
            </a:r>
          </a:p>
          <a:p>
            <a:pPr marL="0" indent="0">
              <a:buNone/>
            </a:pPr>
            <a:endParaRPr lang="en-GB" sz="2800" smtClean="0"/>
          </a:p>
          <a:p>
            <a:pPr marL="0" indent="0">
              <a:buNone/>
            </a:pPr>
            <a:r>
              <a:rPr lang="en-GB" sz="2800" baseline="30000" smtClean="0"/>
              <a:t>  3</a:t>
            </a:r>
            <a:r>
              <a:rPr lang="en-GB" sz="2800" smtClean="0"/>
              <a:t> </a:t>
            </a:r>
            <a:r>
              <a:rPr lang="zh-CN" altLang="en-US" sz="2800" smtClean="0"/>
              <a:t>心</a:t>
            </a:r>
            <a:r>
              <a:rPr lang="zh-CN" altLang="en-US" sz="2800"/>
              <a:t>灵贫乏的人有福了， 因为天国是他们的。</a:t>
            </a:r>
          </a:p>
          <a:p>
            <a:pPr marL="0" indent="0">
              <a:buNone/>
            </a:pPr>
            <a:r>
              <a:rPr lang="en-US" sz="2800"/>
              <a:t> </a:t>
            </a:r>
            <a:r>
              <a:rPr lang="en-US" sz="2800" baseline="30000"/>
              <a:t>4</a:t>
            </a:r>
            <a:r>
              <a:rPr lang="en-US" sz="2800"/>
              <a:t> </a:t>
            </a:r>
            <a:r>
              <a:rPr lang="zh-CN" altLang="en-US" sz="2800"/>
              <a:t>哀痛的人有福了， 因为他们必得安慰。</a:t>
            </a:r>
          </a:p>
          <a:p>
            <a:pPr marL="0" indent="0">
              <a:buNone/>
            </a:pPr>
            <a:r>
              <a:rPr lang="en-US" sz="2800"/>
              <a:t> </a:t>
            </a:r>
            <a:r>
              <a:rPr lang="en-US" sz="2800" baseline="30000"/>
              <a:t>5</a:t>
            </a:r>
            <a:r>
              <a:rPr lang="en-US" sz="2800"/>
              <a:t> </a:t>
            </a:r>
            <a:r>
              <a:rPr lang="zh-CN" altLang="en-US" sz="2800" smtClean="0">
                <a:solidFill>
                  <a:srgbClr val="FF0000"/>
                </a:solidFill>
              </a:rPr>
              <a:t>柔和谦卑的</a:t>
            </a:r>
            <a:r>
              <a:rPr lang="zh-CN" altLang="en-US" sz="2800">
                <a:solidFill>
                  <a:srgbClr val="FF0000"/>
                </a:solidFill>
              </a:rPr>
              <a:t>人</a:t>
            </a:r>
            <a:r>
              <a:rPr lang="zh-CN" altLang="en-US" sz="2800"/>
              <a:t>有福了， 因为他们</a:t>
            </a:r>
            <a:r>
              <a:rPr lang="zh-CN" altLang="en-US" sz="2800" smtClean="0"/>
              <a:t>必继承地球。</a:t>
            </a:r>
            <a:endParaRPr lang="en-US" altLang="zh-TW" sz="2800"/>
          </a:p>
        </p:txBody>
      </p:sp>
    </p:spTree>
    <p:extLst>
      <p:ext uri="{BB962C8B-B14F-4D97-AF65-F5344CB8AC3E}">
        <p14:creationId xmlns:p14="http://schemas.microsoft.com/office/powerpoint/2010/main" val="231285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-30163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Matthew </a:t>
            </a:r>
            <a:r>
              <a:rPr lang="zh-CN" altLang="en-US" sz="2400"/>
              <a:t>马</a:t>
            </a:r>
            <a:r>
              <a:rPr lang="zh-CN" altLang="en-US" sz="2400" smtClean="0"/>
              <a:t>太福音 </a:t>
            </a:r>
            <a:r>
              <a:rPr lang="en-US" sz="2400" smtClean="0"/>
              <a:t>5.</a:t>
            </a:r>
            <a:r>
              <a:rPr lang="en-US" altLang="zh-CN" sz="2400" smtClean="0"/>
              <a:t>6-10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458200" cy="5943600"/>
          </a:xfrm>
        </p:spPr>
        <p:txBody>
          <a:bodyPr/>
          <a:lstStyle/>
          <a:p>
            <a:pPr marL="0" indent="0">
              <a:buNone/>
            </a:pPr>
            <a:r>
              <a:rPr lang="en-GB" sz="2800" baseline="30000" smtClean="0"/>
              <a:t>6</a:t>
            </a:r>
            <a:r>
              <a:rPr lang="en-GB" sz="2800" smtClean="0"/>
              <a:t>  Blessed are</a:t>
            </a:r>
            <a:r>
              <a:rPr lang="en-GB" sz="2800" i="1" smtClean="0"/>
              <a:t> </a:t>
            </a:r>
            <a:r>
              <a:rPr lang="en-GB" sz="2800"/>
              <a:t>those </a:t>
            </a:r>
            <a:r>
              <a:rPr lang="en-GB" sz="2800" smtClean="0"/>
              <a:t>hungering </a:t>
            </a:r>
            <a:r>
              <a:rPr lang="en-GB" sz="2800"/>
              <a:t>and </a:t>
            </a:r>
            <a:r>
              <a:rPr lang="en-GB" sz="2800" smtClean="0"/>
              <a:t>thirsting </a:t>
            </a:r>
          </a:p>
          <a:p>
            <a:pPr marL="0" indent="0">
              <a:buNone/>
            </a:pPr>
            <a:r>
              <a:rPr lang="en-GB" sz="2800" smtClean="0"/>
              <a:t>       to be righteous: they </a:t>
            </a:r>
            <a:r>
              <a:rPr lang="en-GB" sz="2800"/>
              <a:t>shall be filled.</a:t>
            </a:r>
          </a:p>
          <a:p>
            <a:pPr marL="0" indent="0">
              <a:buNone/>
            </a:pPr>
            <a:r>
              <a:rPr lang="en-GB" sz="2800"/>
              <a:t> </a:t>
            </a:r>
            <a:r>
              <a:rPr lang="en-GB" sz="2800" baseline="30000"/>
              <a:t>7</a:t>
            </a:r>
            <a:r>
              <a:rPr lang="en-GB" sz="2800"/>
              <a:t> Blessed </a:t>
            </a:r>
            <a:r>
              <a:rPr lang="en-GB" sz="2800" smtClean="0"/>
              <a:t>are the merciful: they </a:t>
            </a:r>
            <a:r>
              <a:rPr lang="en-GB" sz="2800"/>
              <a:t>shall obtain mercy.</a:t>
            </a:r>
          </a:p>
          <a:p>
            <a:pPr marL="0" indent="0">
              <a:buNone/>
            </a:pPr>
            <a:r>
              <a:rPr lang="en-GB" sz="2800"/>
              <a:t> </a:t>
            </a:r>
            <a:r>
              <a:rPr lang="en-GB" sz="2800" baseline="30000"/>
              <a:t>8</a:t>
            </a:r>
            <a:r>
              <a:rPr lang="en-GB" sz="2800"/>
              <a:t> </a:t>
            </a:r>
            <a:r>
              <a:rPr lang="en-GB" sz="2800" smtClean="0"/>
              <a:t>Blessed are the </a:t>
            </a:r>
            <a:r>
              <a:rPr lang="en-GB" sz="2800"/>
              <a:t>pure in </a:t>
            </a:r>
            <a:r>
              <a:rPr lang="en-GB" sz="2800" smtClean="0"/>
              <a:t>heart: </a:t>
            </a:r>
            <a:r>
              <a:rPr lang="en-GB" sz="2800"/>
              <a:t>they shall see God.</a:t>
            </a:r>
          </a:p>
          <a:p>
            <a:pPr marL="0" indent="0">
              <a:buNone/>
            </a:pPr>
            <a:r>
              <a:rPr lang="en-GB" sz="2800"/>
              <a:t> </a:t>
            </a:r>
            <a:r>
              <a:rPr lang="en-GB" sz="2800" baseline="30000"/>
              <a:t>9</a:t>
            </a:r>
            <a:r>
              <a:rPr lang="en-GB" sz="2800"/>
              <a:t> </a:t>
            </a:r>
            <a:r>
              <a:rPr lang="en-GB" sz="2800" smtClean="0"/>
              <a:t>Blessed are the peacemakers: they </a:t>
            </a:r>
            <a:r>
              <a:rPr lang="en-GB" sz="2800"/>
              <a:t>shall be called </a:t>
            </a:r>
            <a:endParaRPr lang="en-GB" sz="2800" smtClean="0"/>
          </a:p>
          <a:p>
            <a:pPr marL="0" indent="0">
              <a:buNone/>
            </a:pPr>
            <a:r>
              <a:rPr lang="en-GB" sz="2800"/>
              <a:t> </a:t>
            </a:r>
            <a:r>
              <a:rPr lang="en-GB" sz="2800" smtClean="0"/>
              <a:t>       sons of </a:t>
            </a:r>
            <a:r>
              <a:rPr lang="en-GB" sz="2800"/>
              <a:t>God</a:t>
            </a:r>
            <a:r>
              <a:rPr lang="en-GB" sz="2800" smtClean="0"/>
              <a:t>.</a:t>
            </a:r>
          </a:p>
          <a:p>
            <a:pPr marL="0" indent="0">
              <a:buNone/>
            </a:pPr>
            <a:endParaRPr lang="en-GB" sz="2800" smtClean="0"/>
          </a:p>
          <a:p>
            <a:pPr marL="0" indent="0">
              <a:buNone/>
            </a:pPr>
            <a:r>
              <a:rPr lang="en-GB" sz="2800" baseline="30000" smtClean="0"/>
              <a:t>6   </a:t>
            </a:r>
            <a:r>
              <a:rPr lang="zh-CN" altLang="en-US" sz="2800" smtClean="0"/>
              <a:t>爱慕公义如饥如渴的有</a:t>
            </a:r>
            <a:r>
              <a:rPr lang="zh-CN" altLang="en-US" sz="2800"/>
              <a:t>福了， 因为天国是他们的。</a:t>
            </a:r>
          </a:p>
          <a:p>
            <a:pPr marL="0" indent="0">
              <a:buNone/>
            </a:pPr>
            <a:r>
              <a:rPr lang="en-GB" sz="2800" baseline="30000" smtClean="0"/>
              <a:t>8   </a:t>
            </a:r>
            <a:r>
              <a:rPr lang="zh-CN" altLang="en-US" sz="2800" smtClean="0"/>
              <a:t>怜恤人的</a:t>
            </a:r>
            <a:r>
              <a:rPr lang="zh-CN" altLang="en-US" sz="2800"/>
              <a:t>人有福了， 因为他们</a:t>
            </a:r>
            <a:r>
              <a:rPr lang="zh-CN" altLang="en-US" sz="2800" smtClean="0"/>
              <a:t>必蒙怜恤。</a:t>
            </a:r>
            <a:endParaRPr lang="zh-CN" altLang="en-US" sz="2800"/>
          </a:p>
          <a:p>
            <a:pPr marL="0" indent="0">
              <a:buNone/>
            </a:pPr>
            <a:r>
              <a:rPr lang="en-US" altLang="zh-CN" sz="2800" baseline="30000" smtClean="0"/>
              <a:t>9 </a:t>
            </a:r>
            <a:r>
              <a:rPr lang="en-US" sz="2800" smtClean="0"/>
              <a:t> </a:t>
            </a:r>
            <a:r>
              <a:rPr lang="zh-CN" altLang="en-US" sz="2800" smtClean="0"/>
              <a:t>内心清洁的</a:t>
            </a:r>
            <a:r>
              <a:rPr lang="zh-CN" altLang="en-US" sz="2800"/>
              <a:t>人有福了， 因为他们必看见神。</a:t>
            </a:r>
            <a:endParaRPr lang="en-US" altLang="zh-CN" sz="2800" smtClean="0"/>
          </a:p>
          <a:p>
            <a:pPr marL="0" indent="0">
              <a:buNone/>
            </a:pPr>
            <a:r>
              <a:rPr lang="en-US" altLang="zh-CN" sz="2800" baseline="30000" smtClean="0"/>
              <a:t>10 </a:t>
            </a:r>
            <a:r>
              <a:rPr lang="zh-CN" altLang="en-US" sz="2800" smtClean="0"/>
              <a:t>使</a:t>
            </a:r>
            <a:r>
              <a:rPr lang="zh-CN" altLang="en-US" sz="2800"/>
              <a:t>人和睦的人有福了，因为他们必称为神的儿子</a:t>
            </a:r>
            <a:r>
              <a:rPr lang="zh-CN" altLang="en-US" sz="2800" smtClean="0"/>
              <a:t>。</a:t>
            </a:r>
            <a:endParaRPr lang="en-US" altLang="zh-TW" sz="2800"/>
          </a:p>
        </p:txBody>
      </p:sp>
    </p:spTree>
    <p:extLst>
      <p:ext uri="{BB962C8B-B14F-4D97-AF65-F5344CB8AC3E}">
        <p14:creationId xmlns:p14="http://schemas.microsoft.com/office/powerpoint/2010/main" val="62871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229600" cy="300196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2800" smtClean="0"/>
              <a:t>Our values must change</a:t>
            </a:r>
          </a:p>
          <a:p>
            <a:pPr marL="0" indent="0" algn="ctr">
              <a:buNone/>
            </a:pPr>
            <a:endParaRPr lang="en-US" altLang="zh-CN" sz="2800" smtClean="0"/>
          </a:p>
          <a:p>
            <a:pPr marL="0" indent="0" algn="ctr">
              <a:buNone/>
            </a:pPr>
            <a:r>
              <a:rPr lang="zh-CN" altLang="en-US" sz="2800" smtClean="0"/>
              <a:t>我们的价值观要改变</a:t>
            </a:r>
            <a:endParaRPr lang="en-GB" altLang="zh-CN" sz="2800" smtClean="0"/>
          </a:p>
        </p:txBody>
      </p:sp>
    </p:spTree>
    <p:extLst>
      <p:ext uri="{BB962C8B-B14F-4D97-AF65-F5344CB8AC3E}">
        <p14:creationId xmlns:p14="http://schemas.microsoft.com/office/powerpoint/2010/main" val="177548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/>
          </p:cNvSpPr>
          <p:nvPr>
            <p:ph type="body" idx="1"/>
          </p:nvPr>
        </p:nvSpPr>
        <p:spPr>
          <a:xfrm>
            <a:off x="381000" y="1219201"/>
            <a:ext cx="8229600" cy="2971800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/>
              <a:t>H</a:t>
            </a:r>
            <a:r>
              <a:rPr lang="en-US" altLang="zh-CN" sz="2800" smtClean="0"/>
              <a:t>umble means servi</a:t>
            </a:r>
            <a:r>
              <a:rPr lang="en-GB" altLang="zh-CN" sz="2800" smtClean="0"/>
              <a:t>ng others</a:t>
            </a:r>
            <a:r>
              <a:rPr lang="en-US" altLang="zh-CN" sz="2800" smtClean="0"/>
              <a:t>.</a:t>
            </a:r>
            <a:endParaRPr lang="en-GB" altLang="zh-CN" sz="2800" smtClean="0"/>
          </a:p>
          <a:p>
            <a:pPr algn="ctr">
              <a:buNone/>
            </a:pPr>
            <a:endParaRPr lang="en-US" altLang="zh-CN" sz="2800" smtClean="0"/>
          </a:p>
          <a:p>
            <a:pPr algn="ctr">
              <a:buNone/>
            </a:pPr>
            <a:r>
              <a:rPr lang="zh-CN" altLang="en-US" sz="2800"/>
              <a:t>柔和谦</a:t>
            </a:r>
            <a:r>
              <a:rPr lang="zh-CN" altLang="en-US" sz="2800" smtClean="0"/>
              <a:t>卑就是服</a:t>
            </a:r>
            <a:r>
              <a:rPr lang="zh-CN" altLang="en-US" sz="2800"/>
              <a:t>务他</a:t>
            </a:r>
            <a:r>
              <a:rPr lang="zh-CN" altLang="en-US" sz="2800" smtClean="0"/>
              <a:t>人。</a:t>
            </a:r>
            <a:endParaRPr lang="en-US" altLang="zh-CN" sz="2800" smtClean="0"/>
          </a:p>
          <a:p>
            <a:pPr algn="ctr">
              <a:buNone/>
            </a:pPr>
            <a:endParaRPr lang="en-US" altLang="zh-CN" sz="2800" smtClean="0"/>
          </a:p>
          <a:p>
            <a:pPr algn="ctr">
              <a:buFont typeface="Arial" panose="020B0604020202020204" pitchFamily="34" charset="0"/>
              <a:buNone/>
            </a:pPr>
            <a:endParaRPr lang="en-US" altLang="zh-CN" sz="2800" smtClean="0"/>
          </a:p>
        </p:txBody>
      </p:sp>
    </p:spTree>
    <p:extLst>
      <p:ext uri="{BB962C8B-B14F-4D97-AF65-F5344CB8AC3E}">
        <p14:creationId xmlns:p14="http://schemas.microsoft.com/office/powerpoint/2010/main" val="1593334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Matthew </a:t>
            </a:r>
            <a:r>
              <a:rPr lang="zh-CN" altLang="en-US" sz="2400"/>
              <a:t>马</a:t>
            </a:r>
            <a:r>
              <a:rPr lang="zh-CN" altLang="en-US" sz="2400" smtClean="0"/>
              <a:t>太福音</a:t>
            </a:r>
            <a:r>
              <a:rPr lang="en-GB" sz="2400" smtClean="0"/>
              <a:t> 20</a:t>
            </a:r>
            <a:r>
              <a:rPr lang="en-US" sz="2400" smtClean="0"/>
              <a:t>.21-22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16562"/>
          </a:xfrm>
        </p:spPr>
        <p:txBody>
          <a:bodyPr/>
          <a:lstStyle/>
          <a:p>
            <a:pPr marL="0" indent="0">
              <a:buNone/>
            </a:pPr>
            <a:r>
              <a:rPr lang="en-US" sz="2800" baseline="30000"/>
              <a:t>21</a:t>
            </a:r>
            <a:r>
              <a:rPr lang="en-US" sz="2800"/>
              <a:t> </a:t>
            </a:r>
            <a:r>
              <a:rPr lang="en-GB" sz="2800" smtClean="0"/>
              <a:t>Jesus said, </a:t>
            </a:r>
            <a:r>
              <a:rPr lang="en-GB" sz="2800"/>
              <a:t>'What is it you want?' She </a:t>
            </a:r>
            <a:r>
              <a:rPr lang="en-GB" sz="2800" smtClean="0"/>
              <a:t>said, </a:t>
            </a:r>
            <a:r>
              <a:rPr lang="en-GB" sz="2800"/>
              <a:t>'Promise that these two sons of mine may sit one at your right hand and the other at your left in your kingdom</a:t>
            </a:r>
            <a:r>
              <a:rPr lang="en-GB" sz="2800" smtClean="0"/>
              <a:t>.’  </a:t>
            </a:r>
            <a:r>
              <a:rPr lang="en-GB" sz="2800" baseline="30000" smtClean="0"/>
              <a:t>22</a:t>
            </a:r>
            <a:r>
              <a:rPr lang="en-GB" sz="2800" smtClean="0"/>
              <a:t> </a:t>
            </a:r>
            <a:r>
              <a:rPr lang="en-GB" sz="2800"/>
              <a:t>Jesus answered</a:t>
            </a:r>
            <a:r>
              <a:rPr lang="en-GB" sz="2800" smtClean="0"/>
              <a:t>, ‘You </a:t>
            </a:r>
            <a:r>
              <a:rPr lang="en-GB" sz="2800"/>
              <a:t>do not know what you are asking. Can you drink the cup that I am going to drink</a:t>
            </a:r>
            <a:r>
              <a:rPr lang="en-GB" sz="2800" smtClean="0"/>
              <a:t>?’ They </a:t>
            </a:r>
            <a:r>
              <a:rPr lang="en-GB" sz="2800"/>
              <a:t>replied, </a:t>
            </a:r>
            <a:r>
              <a:rPr lang="en-GB" sz="2800" smtClean="0"/>
              <a:t>‘We </a:t>
            </a:r>
            <a:r>
              <a:rPr lang="en-GB" sz="2800"/>
              <a:t>can</a:t>
            </a:r>
            <a:r>
              <a:rPr lang="en-GB" sz="2800" smtClean="0"/>
              <a:t>.’</a:t>
            </a:r>
          </a:p>
          <a:p>
            <a:pPr marL="0" indent="0">
              <a:buNone/>
            </a:pPr>
            <a:endParaRPr lang="en-GB" sz="2800" smtClean="0"/>
          </a:p>
          <a:p>
            <a:pPr marL="0" indent="0">
              <a:buNone/>
            </a:pPr>
            <a:r>
              <a:rPr lang="en-US" sz="2800" baseline="30000"/>
              <a:t>21</a:t>
            </a:r>
            <a:r>
              <a:rPr lang="en-US" sz="2800"/>
              <a:t> </a:t>
            </a:r>
            <a:r>
              <a:rPr lang="zh-CN" altLang="en-US" sz="2800"/>
              <a:t>耶稣问她</a:t>
            </a:r>
            <a:r>
              <a:rPr lang="zh-CN" altLang="en-US" sz="2800" smtClean="0"/>
              <a:t>：</a:t>
            </a:r>
            <a:r>
              <a:rPr lang="en-US" altLang="zh-CN" sz="2800" smtClean="0"/>
              <a:t>“</a:t>
            </a:r>
            <a:r>
              <a:rPr lang="zh-CN" altLang="en-US" sz="2800" smtClean="0"/>
              <a:t>你</a:t>
            </a:r>
            <a:r>
              <a:rPr lang="zh-CN" altLang="en-US" sz="2800"/>
              <a:t>想要什么</a:t>
            </a:r>
            <a:r>
              <a:rPr lang="zh-CN" altLang="en-US" sz="2800" smtClean="0"/>
              <a:t>？</a:t>
            </a:r>
            <a:r>
              <a:rPr lang="en-US" altLang="zh-CN" sz="2800" smtClean="0"/>
              <a:t>”</a:t>
            </a:r>
            <a:r>
              <a:rPr lang="zh-CN" altLang="en-US" sz="2800" smtClean="0"/>
              <a:t>她</a:t>
            </a:r>
            <a:r>
              <a:rPr lang="zh-CN" altLang="en-US" sz="2800"/>
              <a:t>说</a:t>
            </a:r>
            <a:r>
              <a:rPr lang="zh-CN" altLang="en-US" sz="2800" smtClean="0"/>
              <a:t>：</a:t>
            </a:r>
            <a:r>
              <a:rPr lang="en-US" altLang="zh-CN" sz="2800" smtClean="0"/>
              <a:t>“</a:t>
            </a:r>
            <a:r>
              <a:rPr lang="zh-CN" altLang="en-US" sz="2800" smtClean="0"/>
              <a:t>求</a:t>
            </a:r>
            <a:r>
              <a:rPr lang="zh-CN" altLang="en-US" sz="2800"/>
              <a:t>你下令，使我这两个儿子在你的国里，一个坐在你的右边，一个坐在你的左边</a:t>
            </a:r>
            <a:r>
              <a:rPr lang="zh-CN" altLang="en-US" sz="2800" smtClean="0"/>
              <a:t>。</a:t>
            </a:r>
            <a:r>
              <a:rPr lang="en-US" altLang="zh-CN" sz="2800" smtClean="0"/>
              <a:t>” </a:t>
            </a:r>
            <a:r>
              <a:rPr lang="en-US" sz="2800" baseline="30000" smtClean="0"/>
              <a:t>22</a:t>
            </a:r>
            <a:r>
              <a:rPr lang="en-US" sz="2800" smtClean="0"/>
              <a:t> </a:t>
            </a:r>
            <a:r>
              <a:rPr lang="zh-CN" altLang="en-US" sz="2800"/>
              <a:t>耶稣回答</a:t>
            </a:r>
            <a:r>
              <a:rPr lang="zh-CN" altLang="en-US" sz="2800" smtClean="0"/>
              <a:t>：</a:t>
            </a:r>
            <a:r>
              <a:rPr lang="en-US" altLang="zh-CN" sz="2800" smtClean="0"/>
              <a:t>“</a:t>
            </a:r>
            <a:r>
              <a:rPr lang="zh-CN" altLang="en-US" sz="2800" smtClean="0"/>
              <a:t>你</a:t>
            </a:r>
            <a:r>
              <a:rPr lang="zh-CN" altLang="en-US" sz="2800"/>
              <a:t>们不知道你们求的是什么。我将要喝的杯，你们能喝吗</a:t>
            </a:r>
            <a:r>
              <a:rPr lang="zh-CN" altLang="en-US" sz="2800" smtClean="0"/>
              <a:t>？</a:t>
            </a:r>
            <a:r>
              <a:rPr lang="en-US" altLang="zh-CN" sz="2800" smtClean="0"/>
              <a:t>” </a:t>
            </a:r>
            <a:r>
              <a:rPr lang="zh-CN" altLang="en-US" sz="2800" smtClean="0"/>
              <a:t>他</a:t>
            </a:r>
            <a:r>
              <a:rPr lang="zh-CN" altLang="en-US" sz="2800"/>
              <a:t>们说</a:t>
            </a:r>
            <a:r>
              <a:rPr lang="zh-CN" altLang="en-US" sz="2800" smtClean="0"/>
              <a:t>：</a:t>
            </a:r>
            <a:r>
              <a:rPr lang="en-US" altLang="zh-CN" sz="2800" smtClean="0"/>
              <a:t>“</a:t>
            </a:r>
            <a:r>
              <a:rPr lang="zh-CN" altLang="en-US" sz="2800" smtClean="0"/>
              <a:t>能。</a:t>
            </a:r>
            <a:r>
              <a:rPr lang="en-US" altLang="zh-CN" sz="2800" smtClean="0"/>
              <a:t>”</a:t>
            </a:r>
            <a:endParaRPr lang="en-GB" sz="2800" smtClean="0"/>
          </a:p>
        </p:txBody>
      </p:sp>
    </p:spTree>
    <p:extLst>
      <p:ext uri="{BB962C8B-B14F-4D97-AF65-F5344CB8AC3E}">
        <p14:creationId xmlns:p14="http://schemas.microsoft.com/office/powerpoint/2010/main" val="56883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Matthew </a:t>
            </a:r>
            <a:r>
              <a:rPr lang="zh-CN" altLang="en-US" sz="2400"/>
              <a:t>马</a:t>
            </a:r>
            <a:r>
              <a:rPr lang="zh-CN" altLang="en-US" sz="2400" smtClean="0"/>
              <a:t>太福音</a:t>
            </a:r>
            <a:r>
              <a:rPr lang="en-GB" sz="2400" smtClean="0"/>
              <a:t> 20</a:t>
            </a:r>
            <a:r>
              <a:rPr lang="en-US" sz="2400" smtClean="0"/>
              <a:t>.24-25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655638"/>
            <a:ext cx="8229600" cy="5059362"/>
          </a:xfrm>
        </p:spPr>
        <p:txBody>
          <a:bodyPr/>
          <a:lstStyle/>
          <a:p>
            <a:pPr marL="0" indent="0">
              <a:buNone/>
            </a:pPr>
            <a:r>
              <a:rPr lang="en-GB" sz="2800" baseline="30000" smtClean="0"/>
              <a:t>24</a:t>
            </a:r>
            <a:r>
              <a:rPr lang="en-GB" sz="2800" smtClean="0"/>
              <a:t> </a:t>
            </a:r>
            <a:r>
              <a:rPr lang="en-GB" sz="2800"/>
              <a:t>When the other ten heard this they were indignant with the two brothers</a:t>
            </a:r>
            <a:r>
              <a:rPr lang="en-GB" sz="2800" smtClean="0"/>
              <a:t>.  </a:t>
            </a:r>
            <a:r>
              <a:rPr lang="en-GB" sz="2800" baseline="30000" smtClean="0"/>
              <a:t>25</a:t>
            </a:r>
            <a:r>
              <a:rPr lang="en-GB" sz="2800" smtClean="0"/>
              <a:t> </a:t>
            </a:r>
            <a:r>
              <a:rPr lang="en-GB" sz="2800"/>
              <a:t>But Jesus called them to him and said, </a:t>
            </a:r>
            <a:r>
              <a:rPr lang="en-GB" sz="2800" smtClean="0"/>
              <a:t>‘You </a:t>
            </a:r>
            <a:r>
              <a:rPr lang="en-GB" sz="2800"/>
              <a:t>know that among the gentiles the rulers </a:t>
            </a:r>
            <a:r>
              <a:rPr lang="en-GB" sz="2800">
                <a:solidFill>
                  <a:srgbClr val="FF0000"/>
                </a:solidFill>
              </a:rPr>
              <a:t>lord it over </a:t>
            </a:r>
            <a:r>
              <a:rPr lang="en-GB" sz="2800"/>
              <a:t>them, and great men make their </a:t>
            </a:r>
            <a:r>
              <a:rPr lang="en-GB" sz="2800">
                <a:solidFill>
                  <a:srgbClr val="FF0000"/>
                </a:solidFill>
              </a:rPr>
              <a:t>authority</a:t>
            </a:r>
            <a:r>
              <a:rPr lang="en-GB" sz="2800"/>
              <a:t> felt</a:t>
            </a:r>
            <a:r>
              <a:rPr lang="en-GB" sz="2800" smtClean="0"/>
              <a:t>.</a:t>
            </a:r>
          </a:p>
          <a:p>
            <a:pPr marL="0" indent="0">
              <a:buNone/>
            </a:pPr>
            <a:r>
              <a:rPr lang="en-US" sz="2800" baseline="30000"/>
              <a:t>24</a:t>
            </a:r>
            <a:r>
              <a:rPr lang="en-US" sz="2800"/>
              <a:t> </a:t>
            </a:r>
            <a:r>
              <a:rPr lang="zh-CN" altLang="en-US" sz="2800"/>
              <a:t>其他十个门徒听见了，就向他们兄弟二人生气。</a:t>
            </a:r>
          </a:p>
          <a:p>
            <a:pPr marL="0" indent="0">
              <a:buNone/>
            </a:pPr>
            <a:r>
              <a:rPr lang="en-US" sz="2800"/>
              <a:t> </a:t>
            </a:r>
            <a:r>
              <a:rPr lang="en-US" sz="2800" baseline="30000"/>
              <a:t>25</a:t>
            </a:r>
            <a:r>
              <a:rPr lang="en-US" sz="2800"/>
              <a:t> </a:t>
            </a:r>
            <a:r>
              <a:rPr lang="zh-CN" altLang="en-US" sz="2800"/>
              <a:t>耶稣把他们叫过来，说</a:t>
            </a:r>
            <a:r>
              <a:rPr lang="zh-CN" altLang="en-US" sz="2800" smtClean="0"/>
              <a:t>：</a:t>
            </a:r>
            <a:r>
              <a:rPr lang="en-US" altLang="zh-CN" sz="2800" smtClean="0"/>
              <a:t>“</a:t>
            </a:r>
            <a:r>
              <a:rPr lang="zh-CN" altLang="en-US" sz="2800" smtClean="0"/>
              <a:t>你</a:t>
            </a:r>
            <a:r>
              <a:rPr lang="zh-CN" altLang="en-US" sz="2800"/>
              <a:t>们知</a:t>
            </a:r>
            <a:r>
              <a:rPr lang="zh-CN" altLang="en-US" sz="2800" smtClean="0"/>
              <a:t>道，外邦</a:t>
            </a:r>
            <a:r>
              <a:rPr lang="zh-CN" altLang="en-US" sz="2800"/>
              <a:t>的</a:t>
            </a:r>
            <a:r>
              <a:rPr lang="zh-CN" altLang="en-US" sz="2800" smtClean="0"/>
              <a:t>老</a:t>
            </a:r>
            <a:r>
              <a:rPr lang="zh-CN" altLang="en-US" sz="2800"/>
              <a:t>百姓都</a:t>
            </a:r>
            <a:r>
              <a:rPr lang="zh-CN" altLang="en-US" sz="2800" smtClean="0"/>
              <a:t>有王侯</a:t>
            </a:r>
            <a:r>
              <a:rPr lang="zh-CN" altLang="en-US" sz="2800">
                <a:solidFill>
                  <a:srgbClr val="FF0000"/>
                </a:solidFill>
              </a:rPr>
              <a:t>主</a:t>
            </a:r>
            <a:r>
              <a:rPr lang="zh-CN" altLang="en-US" sz="2800" smtClean="0">
                <a:solidFill>
                  <a:srgbClr val="FF0000"/>
                </a:solidFill>
              </a:rPr>
              <a:t>宰</a:t>
            </a:r>
            <a:r>
              <a:rPr lang="zh-CN" altLang="en-US" sz="2800" smtClean="0"/>
              <a:t>，有高官</a:t>
            </a:r>
            <a:r>
              <a:rPr lang="zh-CN" altLang="en-US" sz="2800">
                <a:solidFill>
                  <a:srgbClr val="FF0000"/>
                </a:solidFill>
              </a:rPr>
              <a:t>专权</a:t>
            </a:r>
            <a:r>
              <a:rPr lang="zh-CN" altLang="en-US" sz="2800" smtClean="0"/>
              <a:t>。</a:t>
            </a:r>
            <a:endParaRPr lang="en-GB" sz="2800" b="1"/>
          </a:p>
        </p:txBody>
      </p:sp>
    </p:spTree>
    <p:extLst>
      <p:ext uri="{BB962C8B-B14F-4D97-AF65-F5344CB8AC3E}">
        <p14:creationId xmlns:p14="http://schemas.microsoft.com/office/powerpoint/2010/main" val="2360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Matthew </a:t>
            </a:r>
            <a:r>
              <a:rPr lang="zh-CN" altLang="en-US" sz="2400"/>
              <a:t>马</a:t>
            </a:r>
            <a:r>
              <a:rPr lang="zh-CN" altLang="en-US" sz="2400" smtClean="0"/>
              <a:t>太福音</a:t>
            </a:r>
            <a:r>
              <a:rPr lang="en-GB" sz="2400" smtClean="0"/>
              <a:t> 20</a:t>
            </a:r>
            <a:r>
              <a:rPr lang="en-US" sz="2400" smtClean="0"/>
              <a:t>.26-28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427038"/>
            <a:ext cx="8229600" cy="5440362"/>
          </a:xfrm>
        </p:spPr>
        <p:txBody>
          <a:bodyPr/>
          <a:lstStyle/>
          <a:p>
            <a:pPr marL="0" indent="0">
              <a:buNone/>
            </a:pPr>
            <a:r>
              <a:rPr lang="en-GB" sz="2800" baseline="30000"/>
              <a:t>26</a:t>
            </a:r>
            <a:r>
              <a:rPr lang="en-GB" sz="2800"/>
              <a:t> Among you this is not to happen. No; anyone who wants to become great among you must be your servant</a:t>
            </a:r>
            <a:r>
              <a:rPr lang="en-GB" sz="2800" smtClean="0"/>
              <a:t>, </a:t>
            </a:r>
            <a:r>
              <a:rPr lang="en-GB" sz="2800" baseline="30000"/>
              <a:t>27</a:t>
            </a:r>
            <a:r>
              <a:rPr lang="en-GB" sz="2800"/>
              <a:t> and anyone who wants to be first among you must be your slave</a:t>
            </a:r>
            <a:r>
              <a:rPr lang="en-GB" sz="2800" smtClean="0"/>
              <a:t>, </a:t>
            </a:r>
            <a:r>
              <a:rPr lang="en-GB" sz="2800" baseline="30000"/>
              <a:t>28</a:t>
            </a:r>
            <a:r>
              <a:rPr lang="en-GB" sz="2800"/>
              <a:t> just as the Son of man came not to be served but </a:t>
            </a:r>
            <a:r>
              <a:rPr lang="en-GB" sz="2800">
                <a:solidFill>
                  <a:srgbClr val="FF0000"/>
                </a:solidFill>
              </a:rPr>
              <a:t>to serve</a:t>
            </a:r>
            <a:r>
              <a:rPr lang="en-GB" sz="2800"/>
              <a:t>, and to </a:t>
            </a:r>
            <a:r>
              <a:rPr lang="en-GB" sz="2800">
                <a:solidFill>
                  <a:srgbClr val="FF0000"/>
                </a:solidFill>
              </a:rPr>
              <a:t>give his life </a:t>
            </a:r>
            <a:r>
              <a:rPr lang="en-GB" sz="2800"/>
              <a:t>as a ransom for many</a:t>
            </a:r>
            <a:r>
              <a:rPr lang="en-GB" sz="2800" smtClean="0"/>
              <a:t>.</a:t>
            </a:r>
            <a:r>
              <a:rPr lang="en-US" sz="2800" smtClean="0"/>
              <a:t>’</a:t>
            </a:r>
            <a:endParaRPr lang="en-GB" sz="2800" smtClean="0"/>
          </a:p>
          <a:p>
            <a:pPr marL="0" indent="0">
              <a:buNone/>
            </a:pPr>
            <a:endParaRPr lang="en-GB" sz="2800" smtClean="0"/>
          </a:p>
          <a:p>
            <a:pPr marL="0" indent="0">
              <a:buNone/>
            </a:pPr>
            <a:r>
              <a:rPr lang="en-US" sz="2800" baseline="30000"/>
              <a:t>26</a:t>
            </a:r>
            <a:r>
              <a:rPr lang="en-US" sz="2800"/>
              <a:t> </a:t>
            </a:r>
            <a:r>
              <a:rPr lang="zh-CN" altLang="en-US" sz="2800"/>
              <a:t>但你们中间却不要这</a:t>
            </a:r>
            <a:r>
              <a:rPr lang="zh-CN" altLang="en-US" sz="2800" smtClean="0"/>
              <a:t>样</a:t>
            </a:r>
            <a:r>
              <a:rPr lang="en-US" altLang="zh-CN" sz="2800" smtClean="0"/>
              <a:t>——</a:t>
            </a:r>
            <a:r>
              <a:rPr lang="zh-CN" altLang="en-US" sz="2800" smtClean="0"/>
              <a:t>谁</a:t>
            </a:r>
            <a:r>
              <a:rPr lang="zh-CN" altLang="en-US" sz="2800"/>
              <a:t>想在你们中间成为大的，就要作你们的仆役</a:t>
            </a:r>
            <a:r>
              <a:rPr lang="zh-CN" altLang="en-US" sz="2800" smtClean="0"/>
              <a:t>；</a:t>
            </a:r>
            <a:r>
              <a:rPr lang="en-US" sz="2800" baseline="30000" smtClean="0"/>
              <a:t>27</a:t>
            </a:r>
            <a:r>
              <a:rPr lang="en-US" sz="2800" smtClean="0"/>
              <a:t> </a:t>
            </a:r>
            <a:r>
              <a:rPr lang="zh-CN" altLang="en-US" sz="2800"/>
              <a:t>谁想在你们中间为首的，就要作你们的奴仆</a:t>
            </a:r>
            <a:r>
              <a:rPr lang="zh-CN" altLang="en-US" sz="2800" smtClean="0"/>
              <a:t>。</a:t>
            </a:r>
            <a:r>
              <a:rPr lang="en-US" sz="2800" baseline="30000" smtClean="0"/>
              <a:t>28</a:t>
            </a:r>
            <a:r>
              <a:rPr lang="en-US" sz="2800" smtClean="0"/>
              <a:t> </a:t>
            </a:r>
            <a:r>
              <a:rPr lang="zh-CN" altLang="en-US" sz="2800"/>
              <a:t>正如人子来，不是要受人的服事，而是要</a:t>
            </a:r>
            <a:r>
              <a:rPr lang="zh-CN" altLang="en-US" sz="2800">
                <a:solidFill>
                  <a:srgbClr val="FF0000"/>
                </a:solidFill>
              </a:rPr>
              <a:t>服事人</a:t>
            </a:r>
            <a:r>
              <a:rPr lang="zh-CN" altLang="en-US" sz="2800"/>
              <a:t>，并且要</a:t>
            </a:r>
            <a:r>
              <a:rPr lang="zh-CN" altLang="en-US" sz="2800">
                <a:solidFill>
                  <a:srgbClr val="FF0000"/>
                </a:solidFill>
              </a:rPr>
              <a:t>舍命</a:t>
            </a:r>
            <a:r>
              <a:rPr lang="zh-CN" altLang="en-US" sz="2800"/>
              <a:t>，作许多人的赎价。</a:t>
            </a:r>
            <a:r>
              <a:rPr lang="en-US" altLang="zh-CN" sz="2800"/>
              <a:t>" </a:t>
            </a:r>
            <a:r>
              <a:rPr lang="zh-CN" altLang="en-US" sz="2800"/>
              <a:t>　</a:t>
            </a:r>
            <a:endParaRPr lang="en-GB" sz="2800" b="1"/>
          </a:p>
        </p:txBody>
      </p:sp>
    </p:spTree>
    <p:extLst>
      <p:ext uri="{BB962C8B-B14F-4D97-AF65-F5344CB8AC3E}">
        <p14:creationId xmlns:p14="http://schemas.microsoft.com/office/powerpoint/2010/main" val="396586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/>
          </p:cNvSpPr>
          <p:nvPr>
            <p:ph type="body" idx="1"/>
          </p:nvPr>
        </p:nvSpPr>
        <p:spPr>
          <a:xfrm>
            <a:off x="381000" y="1219201"/>
            <a:ext cx="8229600" cy="2971800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 smtClean="0"/>
              <a:t>Like Jesus, the humble seek only to serve others,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zh-CN" sz="2800" smtClean="0"/>
              <a:t>not their own interests.</a:t>
            </a:r>
            <a:endParaRPr lang="en-GB" altLang="zh-CN" sz="2800" smtClean="0"/>
          </a:p>
          <a:p>
            <a:pPr algn="ctr">
              <a:buNone/>
            </a:pPr>
            <a:endParaRPr lang="en-US" altLang="zh-CN" sz="2800" smtClean="0"/>
          </a:p>
          <a:p>
            <a:pPr algn="ctr">
              <a:buNone/>
            </a:pPr>
            <a:r>
              <a:rPr lang="zh-CN" altLang="en-US" sz="2800" smtClean="0"/>
              <a:t>一个柔</a:t>
            </a:r>
            <a:r>
              <a:rPr lang="zh-CN" altLang="en-US" sz="2800"/>
              <a:t>和谦卑的</a:t>
            </a:r>
            <a:r>
              <a:rPr lang="zh-CN" altLang="en-US" sz="2800" smtClean="0"/>
              <a:t>人</a:t>
            </a:r>
            <a:r>
              <a:rPr lang="zh-CN" altLang="en-US" sz="2800"/>
              <a:t>只求</a:t>
            </a:r>
            <a:r>
              <a:rPr lang="zh-CN" altLang="en-US" sz="2800" smtClean="0"/>
              <a:t>服</a:t>
            </a:r>
            <a:r>
              <a:rPr lang="zh-CN" altLang="en-US" sz="2800"/>
              <a:t>务他</a:t>
            </a:r>
            <a:r>
              <a:rPr lang="zh-CN" altLang="en-US" sz="2800" smtClean="0"/>
              <a:t>人，</a:t>
            </a:r>
            <a:endParaRPr lang="en-US" altLang="zh-CN" sz="2800" smtClean="0"/>
          </a:p>
          <a:p>
            <a:pPr algn="ctr">
              <a:buNone/>
            </a:pPr>
            <a:r>
              <a:rPr lang="zh-CN" altLang="en-US" sz="2800" smtClean="0"/>
              <a:t>不</a:t>
            </a:r>
            <a:r>
              <a:rPr lang="zh-CN" altLang="en-US" sz="2800"/>
              <a:t>求</a:t>
            </a:r>
            <a:r>
              <a:rPr lang="zh-CN" altLang="en-US" sz="2800" smtClean="0"/>
              <a:t>自己的利益，一如耶稣一样。</a:t>
            </a:r>
            <a:endParaRPr lang="en-US" altLang="zh-CN" sz="2800" smtClean="0"/>
          </a:p>
          <a:p>
            <a:pPr algn="ctr">
              <a:buNone/>
            </a:pPr>
            <a:endParaRPr lang="en-US" altLang="zh-CN" sz="2800" smtClean="0"/>
          </a:p>
          <a:p>
            <a:pPr algn="ctr">
              <a:buFont typeface="Arial" panose="020B0604020202020204" pitchFamily="34" charset="0"/>
              <a:buNone/>
            </a:pPr>
            <a:endParaRPr lang="en-US" altLang="zh-CN" sz="2800" smtClean="0"/>
          </a:p>
        </p:txBody>
      </p:sp>
    </p:spTree>
    <p:extLst>
      <p:ext uri="{BB962C8B-B14F-4D97-AF65-F5344CB8AC3E}">
        <p14:creationId xmlns:p14="http://schemas.microsoft.com/office/powerpoint/2010/main" val="1602205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Matthew </a:t>
            </a:r>
            <a:r>
              <a:rPr lang="zh-CN" altLang="en-US" sz="2400"/>
              <a:t>马</a:t>
            </a:r>
            <a:r>
              <a:rPr lang="zh-CN" altLang="en-US" sz="2400" smtClean="0"/>
              <a:t>太福音 </a:t>
            </a:r>
            <a:r>
              <a:rPr lang="en-US" sz="2400" smtClean="0"/>
              <a:t>5.</a:t>
            </a:r>
            <a:r>
              <a:rPr lang="en-US" altLang="zh-CN" sz="2400" smtClean="0"/>
              <a:t>5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960438"/>
            <a:ext cx="8229600" cy="5059362"/>
          </a:xfrm>
        </p:spPr>
        <p:txBody>
          <a:bodyPr/>
          <a:lstStyle/>
          <a:p>
            <a:pPr marL="0" indent="0">
              <a:buNone/>
            </a:pPr>
            <a:r>
              <a:rPr lang="en-GB" sz="2800" baseline="30000" smtClean="0"/>
              <a:t>5</a:t>
            </a:r>
            <a:r>
              <a:rPr lang="en-GB" sz="2800" smtClean="0"/>
              <a:t> Blessed </a:t>
            </a:r>
            <a:r>
              <a:rPr lang="en-GB" sz="2800"/>
              <a:t>are the </a:t>
            </a:r>
            <a:r>
              <a:rPr lang="en-GB" sz="2800" smtClean="0"/>
              <a:t>humble: </a:t>
            </a:r>
            <a:r>
              <a:rPr lang="en-GB" sz="2800"/>
              <a:t>they shall have the earth as inheritance</a:t>
            </a:r>
            <a:r>
              <a:rPr lang="en-GB" sz="2800" smtClean="0"/>
              <a:t>.</a:t>
            </a:r>
          </a:p>
          <a:p>
            <a:pPr marL="0" indent="0">
              <a:buNone/>
            </a:pPr>
            <a:endParaRPr lang="en-GB" sz="2800" smtClean="0"/>
          </a:p>
          <a:p>
            <a:pPr marL="0" indent="0">
              <a:buNone/>
            </a:pPr>
            <a:r>
              <a:rPr lang="en-US" sz="2800" baseline="30000" smtClean="0"/>
              <a:t>5</a:t>
            </a:r>
            <a:r>
              <a:rPr lang="en-US" sz="2800" smtClean="0"/>
              <a:t> </a:t>
            </a:r>
            <a:r>
              <a:rPr lang="zh-CN" altLang="en-US" sz="2800" smtClean="0"/>
              <a:t>柔和谦卑的</a:t>
            </a:r>
            <a:r>
              <a:rPr lang="zh-CN" altLang="en-US" sz="2800"/>
              <a:t>人有福了， 因为他们</a:t>
            </a:r>
            <a:r>
              <a:rPr lang="zh-CN" altLang="en-US" sz="2800" smtClean="0"/>
              <a:t>必</a:t>
            </a:r>
            <a:r>
              <a:rPr lang="zh-CN" altLang="en-US" sz="2800"/>
              <a:t>继承</a:t>
            </a:r>
            <a:r>
              <a:rPr lang="zh-CN" altLang="en-US" sz="2800" smtClean="0"/>
              <a:t>地</a:t>
            </a:r>
            <a:r>
              <a:rPr lang="zh-CN" altLang="en-US" sz="2800"/>
              <a:t>球</a:t>
            </a:r>
            <a:r>
              <a:rPr lang="zh-CN" altLang="en-US" sz="2800" smtClean="0"/>
              <a:t>。</a:t>
            </a:r>
            <a:endParaRPr lang="en-US" altLang="zh-TW" sz="2800"/>
          </a:p>
        </p:txBody>
      </p:sp>
    </p:spTree>
    <p:extLst>
      <p:ext uri="{BB962C8B-B14F-4D97-AF65-F5344CB8AC3E}">
        <p14:creationId xmlns:p14="http://schemas.microsoft.com/office/powerpoint/2010/main" val="86392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960438"/>
            <a:ext cx="8229600" cy="300196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2800" smtClean="0"/>
              <a:t>God’s promise is </a:t>
            </a:r>
          </a:p>
          <a:p>
            <a:pPr marL="0" indent="0" algn="ctr">
              <a:buNone/>
            </a:pPr>
            <a:r>
              <a:rPr lang="en-US" altLang="zh-CN" sz="2800" smtClean="0"/>
              <a:t>consistent throughout Scripture.</a:t>
            </a:r>
          </a:p>
          <a:p>
            <a:pPr marL="0" indent="0" algn="ctr">
              <a:buNone/>
            </a:pPr>
            <a:endParaRPr lang="en-US" altLang="zh-CN" sz="2800" smtClean="0"/>
          </a:p>
          <a:p>
            <a:pPr marL="0" indent="0" algn="ctr">
              <a:buNone/>
            </a:pPr>
            <a:r>
              <a:rPr lang="zh-CN" altLang="en-US" sz="2800"/>
              <a:t>神</a:t>
            </a:r>
            <a:r>
              <a:rPr lang="zh-CN" altLang="en-US" sz="2800" smtClean="0"/>
              <a:t>的承诺，始终如一。</a:t>
            </a:r>
            <a:endParaRPr lang="en-GB" altLang="zh-CN" sz="2800" smtClean="0"/>
          </a:p>
        </p:txBody>
      </p:sp>
    </p:spTree>
    <p:extLst>
      <p:ext uri="{BB962C8B-B14F-4D97-AF65-F5344CB8AC3E}">
        <p14:creationId xmlns:p14="http://schemas.microsoft.com/office/powerpoint/2010/main" val="318858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Genesis </a:t>
            </a:r>
            <a:r>
              <a:rPr lang="zh-CN" altLang="en-US" sz="2400"/>
              <a:t>创</a:t>
            </a:r>
            <a:r>
              <a:rPr lang="zh-CN" altLang="en-US" sz="2400" smtClean="0"/>
              <a:t>世记</a:t>
            </a:r>
            <a:r>
              <a:rPr lang="en-GB" sz="2400" smtClean="0"/>
              <a:t> </a:t>
            </a:r>
            <a:r>
              <a:rPr lang="en-US" sz="2400" smtClean="0"/>
              <a:t>1</a:t>
            </a:r>
            <a:r>
              <a:rPr lang="en-US" altLang="zh-CN" sz="2400" smtClean="0"/>
              <a:t>.27-28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/>
          <a:lstStyle/>
          <a:p>
            <a:pPr marL="0" indent="0">
              <a:buNone/>
            </a:pPr>
            <a:r>
              <a:rPr lang="en-GB" sz="2800" baseline="30000"/>
              <a:t>27</a:t>
            </a:r>
            <a:r>
              <a:rPr lang="en-GB" sz="2800"/>
              <a:t> God created man in the image of himself, in the image of God he created him, male and female he created them</a:t>
            </a:r>
            <a:r>
              <a:rPr lang="en-GB" sz="2800" smtClean="0"/>
              <a:t>.  </a:t>
            </a:r>
            <a:r>
              <a:rPr lang="en-GB" sz="2800" baseline="30000"/>
              <a:t>28</a:t>
            </a:r>
            <a:r>
              <a:rPr lang="en-GB" sz="2800"/>
              <a:t> </a:t>
            </a:r>
            <a:r>
              <a:rPr lang="en-GB" sz="2800">
                <a:solidFill>
                  <a:srgbClr val="FF0000"/>
                </a:solidFill>
              </a:rPr>
              <a:t>God blessed them</a:t>
            </a:r>
            <a:r>
              <a:rPr lang="en-GB" sz="2800"/>
              <a:t>, saying to them, </a:t>
            </a:r>
            <a:r>
              <a:rPr lang="en-GB" sz="2800" smtClean="0"/>
              <a:t>‘Be </a:t>
            </a:r>
            <a:r>
              <a:rPr lang="en-GB" sz="2800"/>
              <a:t>fruitful, multiply, fill the earth and subdue it. Be masters of the fish of the sea, the birds of heaven and all the living creatures that move on earth</a:t>
            </a:r>
            <a:r>
              <a:rPr lang="en-GB" sz="2800" smtClean="0"/>
              <a:t>.’</a:t>
            </a:r>
          </a:p>
          <a:p>
            <a:pPr marL="0" indent="0">
              <a:buNone/>
            </a:pPr>
            <a:endParaRPr lang="en-GB" sz="2800" smtClean="0"/>
          </a:p>
          <a:p>
            <a:pPr marL="0" indent="0">
              <a:buNone/>
            </a:pPr>
            <a:r>
              <a:rPr lang="en-US" sz="2800"/>
              <a:t> </a:t>
            </a:r>
            <a:r>
              <a:rPr lang="en-US" sz="2800" baseline="30000"/>
              <a:t>27</a:t>
            </a:r>
            <a:r>
              <a:rPr lang="en-US" sz="2800"/>
              <a:t> </a:t>
            </a:r>
            <a:r>
              <a:rPr lang="zh-CN" altLang="en-US" sz="2800"/>
              <a:t>于是</a:t>
            </a:r>
            <a:r>
              <a:rPr lang="zh-CN" altLang="en-US" sz="2800" smtClean="0"/>
              <a:t>，神</a:t>
            </a:r>
            <a:r>
              <a:rPr lang="zh-CN" altLang="en-US" sz="2800"/>
              <a:t>照着自己的形</a:t>
            </a:r>
            <a:r>
              <a:rPr lang="zh-CN" altLang="en-US" sz="2800" smtClean="0"/>
              <a:t>象创造</a:t>
            </a:r>
            <a:r>
              <a:rPr lang="zh-CN" altLang="en-US" sz="2800"/>
              <a:t>人；就是照</a:t>
            </a:r>
            <a:r>
              <a:rPr lang="zh-CN" altLang="en-US" sz="2800" smtClean="0"/>
              <a:t>着神</a:t>
            </a:r>
            <a:r>
              <a:rPr lang="zh-CN" altLang="en-US" sz="2800"/>
              <a:t>的形象创造了他；他所创造的有男有女</a:t>
            </a:r>
            <a:r>
              <a:rPr lang="zh-CN" altLang="en-US" sz="2800" smtClean="0"/>
              <a:t>。</a:t>
            </a:r>
            <a:r>
              <a:rPr lang="en-US" sz="2800" smtClean="0"/>
              <a:t> </a:t>
            </a:r>
            <a:r>
              <a:rPr lang="en-US" sz="2800" baseline="30000" smtClean="0"/>
              <a:t>28 </a:t>
            </a:r>
            <a:r>
              <a:rPr lang="zh-CN" altLang="en-US" sz="2800" smtClean="0">
                <a:solidFill>
                  <a:srgbClr val="FF0000"/>
                </a:solidFill>
              </a:rPr>
              <a:t>神</a:t>
            </a:r>
            <a:r>
              <a:rPr lang="zh-CN" altLang="en-US" sz="2800">
                <a:solidFill>
                  <a:srgbClr val="FF0000"/>
                </a:solidFill>
              </a:rPr>
              <a:t>就赐福</a:t>
            </a:r>
            <a:r>
              <a:rPr lang="zh-CN" altLang="en-US" sz="2800"/>
              <a:t>给他们，对他们说</a:t>
            </a:r>
            <a:r>
              <a:rPr lang="zh-CN" altLang="en-US" sz="2800" smtClean="0"/>
              <a:t>：</a:t>
            </a:r>
            <a:r>
              <a:rPr lang="en-US" altLang="zh-CN" sz="2800" smtClean="0"/>
              <a:t>“</a:t>
            </a:r>
            <a:r>
              <a:rPr lang="zh-CN" altLang="en-US" sz="2800" smtClean="0"/>
              <a:t>要</a:t>
            </a:r>
            <a:r>
              <a:rPr lang="zh-CN" altLang="en-US" sz="2800"/>
              <a:t>繁衍增多，充</a:t>
            </a:r>
            <a:r>
              <a:rPr lang="zh-CN" altLang="en-US" sz="2800" smtClean="0"/>
              <a:t>满大地，征服它；也</a:t>
            </a:r>
            <a:r>
              <a:rPr lang="zh-CN" altLang="en-US" sz="2800"/>
              <a:t>要管理海里的鱼、空中的鸟和地上所有走动的生物。</a:t>
            </a:r>
            <a:r>
              <a:rPr lang="en-US" altLang="zh-CN" sz="2800"/>
              <a:t>"</a:t>
            </a:r>
            <a:endParaRPr lang="en-US" altLang="zh-TW" sz="2800" smtClean="0"/>
          </a:p>
        </p:txBody>
      </p:sp>
    </p:spTree>
    <p:extLst>
      <p:ext uri="{BB962C8B-B14F-4D97-AF65-F5344CB8AC3E}">
        <p14:creationId xmlns:p14="http://schemas.microsoft.com/office/powerpoint/2010/main" val="193135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Genesis </a:t>
            </a:r>
            <a:r>
              <a:rPr lang="zh-CN" altLang="en-US" sz="2400"/>
              <a:t>创</a:t>
            </a:r>
            <a:r>
              <a:rPr lang="zh-CN" altLang="en-US" sz="2400" smtClean="0"/>
              <a:t>世记</a:t>
            </a:r>
            <a:r>
              <a:rPr lang="en-GB" sz="2400" smtClean="0"/>
              <a:t> </a:t>
            </a:r>
            <a:r>
              <a:rPr lang="en-US" sz="2400" smtClean="0"/>
              <a:t>1</a:t>
            </a:r>
            <a:r>
              <a:rPr lang="en-US" altLang="zh-CN" sz="2400" smtClean="0"/>
              <a:t>.27-28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/>
          <a:lstStyle/>
          <a:p>
            <a:pPr marL="0" indent="0">
              <a:buNone/>
            </a:pPr>
            <a:r>
              <a:rPr lang="en-GB" sz="2800" baseline="30000"/>
              <a:t>27</a:t>
            </a:r>
            <a:r>
              <a:rPr lang="en-GB" sz="2800"/>
              <a:t> God created man in the image of himself, in the image of God he created him, male and female he created them</a:t>
            </a:r>
            <a:r>
              <a:rPr lang="en-GB" sz="2800" smtClean="0"/>
              <a:t>.  </a:t>
            </a:r>
            <a:r>
              <a:rPr lang="en-GB" sz="2800" baseline="30000"/>
              <a:t>28</a:t>
            </a:r>
            <a:r>
              <a:rPr lang="en-GB" sz="2800"/>
              <a:t> God blessed them, saying to them, </a:t>
            </a:r>
            <a:r>
              <a:rPr lang="en-GB" sz="2800" smtClean="0"/>
              <a:t>‘Be </a:t>
            </a:r>
            <a:r>
              <a:rPr lang="en-GB" sz="2800"/>
              <a:t>fruitful, multiply, </a:t>
            </a:r>
            <a:r>
              <a:rPr lang="en-GB" sz="2800">
                <a:solidFill>
                  <a:srgbClr val="FF0000"/>
                </a:solidFill>
              </a:rPr>
              <a:t>fill the earth and subdue it. </a:t>
            </a:r>
            <a:r>
              <a:rPr lang="en-GB" sz="2800"/>
              <a:t>Be masters of the fish of the sea, the birds of heaven and all the living creatures that move on earth</a:t>
            </a:r>
            <a:r>
              <a:rPr lang="en-GB" sz="2800" smtClean="0"/>
              <a:t>.’</a:t>
            </a:r>
          </a:p>
          <a:p>
            <a:pPr marL="0" indent="0">
              <a:buNone/>
            </a:pPr>
            <a:endParaRPr lang="en-GB" sz="2800" smtClean="0"/>
          </a:p>
          <a:p>
            <a:pPr marL="0" indent="0">
              <a:buNone/>
            </a:pPr>
            <a:r>
              <a:rPr lang="en-US" sz="2800"/>
              <a:t> </a:t>
            </a:r>
            <a:r>
              <a:rPr lang="en-US" sz="2800" baseline="30000"/>
              <a:t>27</a:t>
            </a:r>
            <a:r>
              <a:rPr lang="en-US" sz="2800"/>
              <a:t> </a:t>
            </a:r>
            <a:r>
              <a:rPr lang="zh-CN" altLang="en-US" sz="2800"/>
              <a:t>于是</a:t>
            </a:r>
            <a:r>
              <a:rPr lang="zh-CN" altLang="en-US" sz="2800" smtClean="0"/>
              <a:t>，神</a:t>
            </a:r>
            <a:r>
              <a:rPr lang="zh-CN" altLang="en-US" sz="2800"/>
              <a:t>照着自己的形</a:t>
            </a:r>
            <a:r>
              <a:rPr lang="zh-CN" altLang="en-US" sz="2800" smtClean="0"/>
              <a:t>象创造</a:t>
            </a:r>
            <a:r>
              <a:rPr lang="zh-CN" altLang="en-US" sz="2800"/>
              <a:t>人；就是照</a:t>
            </a:r>
            <a:r>
              <a:rPr lang="zh-CN" altLang="en-US" sz="2800" smtClean="0"/>
              <a:t>着神</a:t>
            </a:r>
            <a:r>
              <a:rPr lang="zh-CN" altLang="en-US" sz="2800"/>
              <a:t>的形象创造了他；他所创造的有男有女</a:t>
            </a:r>
            <a:r>
              <a:rPr lang="zh-CN" altLang="en-US" sz="2800" smtClean="0"/>
              <a:t>。</a:t>
            </a:r>
            <a:r>
              <a:rPr lang="en-US" sz="2800" smtClean="0"/>
              <a:t> </a:t>
            </a:r>
            <a:r>
              <a:rPr lang="en-US" sz="2800" baseline="30000" smtClean="0"/>
              <a:t>28 </a:t>
            </a:r>
            <a:r>
              <a:rPr lang="zh-CN" altLang="en-US" sz="2800" smtClean="0"/>
              <a:t>神</a:t>
            </a:r>
            <a:r>
              <a:rPr lang="zh-CN" altLang="en-US" sz="2800"/>
              <a:t>就赐福给他们，对他们说</a:t>
            </a:r>
            <a:r>
              <a:rPr lang="zh-CN" altLang="en-US" sz="2800" smtClean="0"/>
              <a:t>：</a:t>
            </a:r>
            <a:r>
              <a:rPr lang="en-US" altLang="zh-CN" sz="2800" smtClean="0"/>
              <a:t>“</a:t>
            </a:r>
            <a:r>
              <a:rPr lang="zh-CN" altLang="en-US" sz="2800" smtClean="0"/>
              <a:t>要</a:t>
            </a:r>
            <a:r>
              <a:rPr lang="zh-CN" altLang="en-US" sz="2800"/>
              <a:t>繁衍增多，</a:t>
            </a:r>
            <a:r>
              <a:rPr lang="zh-CN" altLang="en-US" sz="2800">
                <a:solidFill>
                  <a:srgbClr val="FF0000"/>
                </a:solidFill>
              </a:rPr>
              <a:t>充</a:t>
            </a:r>
            <a:r>
              <a:rPr lang="zh-CN" altLang="en-US" sz="2800" smtClean="0">
                <a:solidFill>
                  <a:srgbClr val="FF0000"/>
                </a:solidFill>
              </a:rPr>
              <a:t>满大地，征服它</a:t>
            </a:r>
            <a:r>
              <a:rPr lang="zh-CN" altLang="en-US" sz="2800" smtClean="0"/>
              <a:t>；也</a:t>
            </a:r>
            <a:r>
              <a:rPr lang="zh-CN" altLang="en-US" sz="2800"/>
              <a:t>要管理海里的鱼、空中的鸟和地上所有走动的生物。</a:t>
            </a:r>
            <a:r>
              <a:rPr lang="en-US" altLang="zh-CN" sz="2800"/>
              <a:t>"</a:t>
            </a:r>
            <a:endParaRPr lang="en-US" altLang="zh-TW" sz="2800" smtClean="0"/>
          </a:p>
        </p:txBody>
      </p:sp>
    </p:spTree>
    <p:extLst>
      <p:ext uri="{BB962C8B-B14F-4D97-AF65-F5344CB8AC3E}">
        <p14:creationId xmlns:p14="http://schemas.microsoft.com/office/powerpoint/2010/main" val="3632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960438"/>
            <a:ext cx="8229600" cy="300196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2800" smtClean="0"/>
              <a:t>God’s </a:t>
            </a:r>
            <a:r>
              <a:rPr lang="en-GB" altLang="zh-CN" sz="2800" smtClean="0"/>
              <a:t>plan to </a:t>
            </a:r>
            <a:r>
              <a:rPr lang="en-US" altLang="zh-CN" sz="2800" smtClean="0"/>
              <a:t>bless mankind begins </a:t>
            </a:r>
          </a:p>
          <a:p>
            <a:pPr marL="0" indent="0" algn="ctr">
              <a:buNone/>
            </a:pPr>
            <a:r>
              <a:rPr lang="en-US" altLang="zh-CN" sz="2800" smtClean="0"/>
              <a:t>with </a:t>
            </a:r>
            <a:r>
              <a:rPr lang="en-US" altLang="zh-CN" sz="2800"/>
              <a:t>one person, </a:t>
            </a:r>
            <a:r>
              <a:rPr lang="en-US" altLang="zh-CN" sz="2800" smtClean="0"/>
              <a:t>one clan.</a:t>
            </a:r>
            <a:endParaRPr lang="en-US" altLang="zh-CN" sz="2800"/>
          </a:p>
          <a:p>
            <a:pPr marL="0" indent="0" algn="ctr">
              <a:buNone/>
            </a:pPr>
            <a:endParaRPr lang="en-US" altLang="zh-CN" sz="2800" smtClean="0"/>
          </a:p>
          <a:p>
            <a:pPr marL="0" indent="0" algn="ctr">
              <a:buNone/>
            </a:pPr>
            <a:r>
              <a:rPr lang="zh-CN" altLang="en-US" sz="2800"/>
              <a:t>祝</a:t>
            </a:r>
            <a:r>
              <a:rPr lang="zh-CN" altLang="en-US" sz="2800" smtClean="0"/>
              <a:t>福人类，从一个人、一个宗族开始。</a:t>
            </a:r>
            <a:endParaRPr lang="en-GB" altLang="zh-CN" sz="2800" smtClean="0"/>
          </a:p>
        </p:txBody>
      </p:sp>
    </p:spTree>
    <p:extLst>
      <p:ext uri="{BB962C8B-B14F-4D97-AF65-F5344CB8AC3E}">
        <p14:creationId xmlns:p14="http://schemas.microsoft.com/office/powerpoint/2010/main" val="42864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265238"/>
            <a:ext cx="8229600" cy="239236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2800" smtClean="0"/>
              <a:t>Abraham</a:t>
            </a:r>
          </a:p>
          <a:p>
            <a:pPr marL="0" indent="0" algn="ctr">
              <a:buNone/>
            </a:pPr>
            <a:endParaRPr lang="en-US" altLang="zh-CN" sz="2800" smtClean="0"/>
          </a:p>
          <a:p>
            <a:pPr marL="0" indent="0" algn="ctr">
              <a:buNone/>
            </a:pPr>
            <a:r>
              <a:rPr lang="zh-CN" altLang="en-US" sz="2800" smtClean="0"/>
              <a:t>亚伯拉罕</a:t>
            </a:r>
            <a:endParaRPr lang="en-GB" altLang="zh-CN" sz="2800" smtClean="0"/>
          </a:p>
        </p:txBody>
      </p:sp>
    </p:spTree>
    <p:extLst>
      <p:ext uri="{BB962C8B-B14F-4D97-AF65-F5344CB8AC3E}">
        <p14:creationId xmlns:p14="http://schemas.microsoft.com/office/powerpoint/2010/main" val="243165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Genesis </a:t>
            </a:r>
            <a:r>
              <a:rPr lang="zh-CN" altLang="en-US" sz="2400"/>
              <a:t>创</a:t>
            </a:r>
            <a:r>
              <a:rPr lang="zh-CN" altLang="en-US" sz="2400" smtClean="0"/>
              <a:t>世记</a:t>
            </a:r>
            <a:r>
              <a:rPr lang="en-GB" sz="2400" smtClean="0"/>
              <a:t> </a:t>
            </a:r>
            <a:r>
              <a:rPr lang="en-US" sz="2400" smtClean="0"/>
              <a:t>1</a:t>
            </a:r>
            <a:r>
              <a:rPr lang="en-US" altLang="zh-CN" sz="2400" smtClean="0"/>
              <a:t>2.1-2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731838"/>
            <a:ext cx="8229600" cy="505936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800" baseline="30000" smtClean="0"/>
              <a:t>1</a:t>
            </a:r>
            <a:r>
              <a:rPr lang="en-GB" sz="2800" baseline="30000" smtClean="0"/>
              <a:t>  </a:t>
            </a:r>
            <a:r>
              <a:rPr lang="en-GB" sz="2800" smtClean="0"/>
              <a:t>Yahweh </a:t>
            </a:r>
            <a:r>
              <a:rPr lang="en-GB" sz="2800"/>
              <a:t>said to Abram, </a:t>
            </a:r>
            <a:r>
              <a:rPr lang="en-GB" sz="2800" smtClean="0"/>
              <a:t>‘Leave </a:t>
            </a:r>
            <a:r>
              <a:rPr lang="en-GB" sz="2800"/>
              <a:t>your </a:t>
            </a:r>
            <a:r>
              <a:rPr lang="en-GB" sz="2800" smtClean="0"/>
              <a:t>native land, </a:t>
            </a:r>
            <a:r>
              <a:rPr lang="en-GB" sz="2800"/>
              <a:t>your kindred and your father's house for </a:t>
            </a:r>
            <a:r>
              <a:rPr lang="en-GB" sz="2800" smtClean="0"/>
              <a:t>the land </a:t>
            </a:r>
            <a:r>
              <a:rPr lang="en-GB" sz="2800"/>
              <a:t>which I shall show you</a:t>
            </a:r>
            <a:r>
              <a:rPr lang="en-GB" sz="2800" smtClean="0"/>
              <a:t>; </a:t>
            </a:r>
            <a:r>
              <a:rPr lang="en-GB" sz="2800" baseline="30000"/>
              <a:t>2</a:t>
            </a:r>
            <a:r>
              <a:rPr lang="en-GB" sz="2800"/>
              <a:t> and I shall make you a great </a:t>
            </a:r>
            <a:r>
              <a:rPr lang="en-GB" sz="2800" smtClean="0"/>
              <a:t>nation (goi), </a:t>
            </a:r>
            <a:r>
              <a:rPr lang="en-GB" sz="2800"/>
              <a:t>I shall bless you and make your name famous; you are to be a </a:t>
            </a:r>
            <a:r>
              <a:rPr lang="en-GB" sz="2800" smtClean="0"/>
              <a:t>blessing!</a:t>
            </a:r>
          </a:p>
          <a:p>
            <a:pPr marL="0" indent="0">
              <a:buNone/>
            </a:pPr>
            <a:r>
              <a:rPr lang="en-GB" sz="2800" smtClean="0"/>
              <a:t> </a:t>
            </a:r>
          </a:p>
          <a:p>
            <a:pPr marL="0" indent="0">
              <a:buNone/>
            </a:pPr>
            <a:r>
              <a:rPr lang="en-US" altLang="zh-CN" sz="2800" baseline="30000" smtClean="0"/>
              <a:t>1</a:t>
            </a:r>
            <a:r>
              <a:rPr lang="en-GB" sz="2800" baseline="30000" smtClean="0"/>
              <a:t>  </a:t>
            </a:r>
            <a:r>
              <a:rPr lang="zh-CN" altLang="en-US" sz="2800"/>
              <a:t>雅伟</a:t>
            </a:r>
            <a:r>
              <a:rPr lang="zh-CN" altLang="en-US" sz="2800" smtClean="0"/>
              <a:t>对</a:t>
            </a:r>
            <a:r>
              <a:rPr lang="zh-CN" altLang="en-US" sz="2800"/>
              <a:t>亚伯兰说</a:t>
            </a:r>
            <a:r>
              <a:rPr lang="zh-CN" altLang="en-US" sz="2800" smtClean="0"/>
              <a:t>：</a:t>
            </a:r>
            <a:r>
              <a:rPr lang="en-US" altLang="zh-CN" sz="2800" smtClean="0"/>
              <a:t>“</a:t>
            </a:r>
            <a:r>
              <a:rPr lang="zh-CN" altLang="en-US" sz="2800" smtClean="0"/>
              <a:t>你</a:t>
            </a:r>
            <a:r>
              <a:rPr lang="zh-CN" altLang="en-US" sz="2800"/>
              <a:t>要离开本地、本族、父家，到我指示你的地方去</a:t>
            </a:r>
            <a:r>
              <a:rPr lang="zh-CN" altLang="en-US" sz="2800" smtClean="0"/>
              <a:t>。</a:t>
            </a:r>
            <a:r>
              <a:rPr lang="en-US" sz="2800" baseline="30000" smtClean="0"/>
              <a:t>2</a:t>
            </a:r>
            <a:r>
              <a:rPr lang="en-US" sz="2800" smtClean="0"/>
              <a:t> </a:t>
            </a:r>
            <a:r>
              <a:rPr lang="zh-CN" altLang="en-US" sz="2800"/>
              <a:t>我必使你成</a:t>
            </a:r>
            <a:r>
              <a:rPr lang="zh-CN" altLang="en-US" sz="2800" smtClean="0"/>
              <a:t>为大国 </a:t>
            </a:r>
            <a:r>
              <a:rPr lang="en-GB" sz="2800" smtClean="0"/>
              <a:t>(</a:t>
            </a:r>
            <a:r>
              <a:rPr lang="en-GB" sz="2800"/>
              <a:t>goi</a:t>
            </a:r>
            <a:r>
              <a:rPr lang="en-GB" sz="2800" smtClean="0"/>
              <a:t>)</a:t>
            </a:r>
            <a:r>
              <a:rPr lang="zh-CN" altLang="en-US" sz="2800" smtClean="0"/>
              <a:t>，</a:t>
            </a:r>
            <a:r>
              <a:rPr lang="zh-CN" altLang="en-US" sz="2800"/>
              <a:t>赐福给你，使你的名为大，你也必使别人得</a:t>
            </a:r>
            <a:r>
              <a:rPr lang="zh-CN" altLang="en-US" sz="2800" smtClean="0"/>
              <a:t>福。</a:t>
            </a:r>
            <a:endParaRPr lang="en-US" altLang="zh-TW" sz="2800" smtClean="0"/>
          </a:p>
        </p:txBody>
      </p:sp>
    </p:spTree>
    <p:extLst>
      <p:ext uri="{BB962C8B-B14F-4D97-AF65-F5344CB8AC3E}">
        <p14:creationId xmlns:p14="http://schemas.microsoft.com/office/powerpoint/2010/main" val="165442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Genesis </a:t>
            </a:r>
            <a:r>
              <a:rPr lang="zh-CN" altLang="en-US" sz="2400"/>
              <a:t>创</a:t>
            </a:r>
            <a:r>
              <a:rPr lang="zh-CN" altLang="en-US" sz="2400" smtClean="0"/>
              <a:t>世记</a:t>
            </a:r>
            <a:r>
              <a:rPr lang="en-GB" sz="2400" smtClean="0"/>
              <a:t> </a:t>
            </a:r>
            <a:r>
              <a:rPr lang="en-US" sz="2400" smtClean="0"/>
              <a:t>1</a:t>
            </a:r>
            <a:r>
              <a:rPr lang="en-US" altLang="zh-CN" sz="2400" smtClean="0"/>
              <a:t>2.1-2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731838"/>
            <a:ext cx="8229600" cy="505936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800" baseline="30000" smtClean="0"/>
              <a:t>1</a:t>
            </a:r>
            <a:r>
              <a:rPr lang="en-GB" sz="2800" baseline="30000" smtClean="0"/>
              <a:t>  </a:t>
            </a:r>
            <a:r>
              <a:rPr lang="en-GB" sz="2800" smtClean="0"/>
              <a:t>Yahweh </a:t>
            </a:r>
            <a:r>
              <a:rPr lang="en-GB" sz="2800"/>
              <a:t>said to Abram, </a:t>
            </a:r>
            <a:r>
              <a:rPr lang="en-GB" sz="2800" smtClean="0"/>
              <a:t>‘</a:t>
            </a:r>
            <a:r>
              <a:rPr lang="en-GB" sz="2800" smtClean="0">
                <a:solidFill>
                  <a:srgbClr val="FF0000"/>
                </a:solidFill>
              </a:rPr>
              <a:t>Leave </a:t>
            </a:r>
            <a:r>
              <a:rPr lang="en-GB" sz="2800">
                <a:solidFill>
                  <a:srgbClr val="FF0000"/>
                </a:solidFill>
              </a:rPr>
              <a:t>your </a:t>
            </a:r>
            <a:r>
              <a:rPr lang="en-GB" sz="2800" smtClean="0">
                <a:solidFill>
                  <a:srgbClr val="FF0000"/>
                </a:solidFill>
              </a:rPr>
              <a:t>native land, </a:t>
            </a:r>
            <a:r>
              <a:rPr lang="en-GB" sz="2800">
                <a:solidFill>
                  <a:srgbClr val="FF0000"/>
                </a:solidFill>
              </a:rPr>
              <a:t>your kindred and your father's house </a:t>
            </a:r>
            <a:r>
              <a:rPr lang="en-GB" sz="2800"/>
              <a:t>for </a:t>
            </a:r>
            <a:r>
              <a:rPr lang="en-GB" sz="2800" smtClean="0"/>
              <a:t>the land </a:t>
            </a:r>
            <a:r>
              <a:rPr lang="en-GB" sz="2800"/>
              <a:t>which I shall show you</a:t>
            </a:r>
            <a:r>
              <a:rPr lang="en-GB" sz="2800" smtClean="0"/>
              <a:t>; </a:t>
            </a:r>
            <a:r>
              <a:rPr lang="en-GB" sz="2800" baseline="30000"/>
              <a:t>2</a:t>
            </a:r>
            <a:r>
              <a:rPr lang="en-GB" sz="2800"/>
              <a:t> and I shall make you a great </a:t>
            </a:r>
            <a:r>
              <a:rPr lang="en-GB" sz="2800" smtClean="0"/>
              <a:t>people </a:t>
            </a:r>
            <a:r>
              <a:rPr lang="en-GB" sz="2800"/>
              <a:t>(goi), </a:t>
            </a:r>
            <a:r>
              <a:rPr lang="en-GB" sz="2800" smtClean="0"/>
              <a:t> </a:t>
            </a:r>
            <a:r>
              <a:rPr lang="en-GB" sz="2800"/>
              <a:t>I shall bless you and make your name famous; you are to be a </a:t>
            </a:r>
            <a:r>
              <a:rPr lang="en-GB" sz="2800" smtClean="0"/>
              <a:t>blessing!   ……all clans on earth will be blessed by you.</a:t>
            </a:r>
          </a:p>
          <a:p>
            <a:pPr marL="0" indent="0">
              <a:buNone/>
            </a:pPr>
            <a:r>
              <a:rPr lang="en-GB" sz="2800" smtClean="0"/>
              <a:t> </a:t>
            </a:r>
          </a:p>
          <a:p>
            <a:pPr marL="0" indent="0">
              <a:buNone/>
            </a:pPr>
            <a:r>
              <a:rPr lang="en-US" altLang="zh-CN" sz="2800" baseline="30000" smtClean="0"/>
              <a:t>1</a:t>
            </a:r>
            <a:r>
              <a:rPr lang="en-GB" sz="2800" baseline="30000" smtClean="0"/>
              <a:t>  </a:t>
            </a:r>
            <a:r>
              <a:rPr lang="zh-CN" altLang="en-US" sz="2800"/>
              <a:t>雅伟</a:t>
            </a:r>
            <a:r>
              <a:rPr lang="zh-CN" altLang="en-US" sz="2800" smtClean="0"/>
              <a:t>对</a:t>
            </a:r>
            <a:r>
              <a:rPr lang="zh-CN" altLang="en-US" sz="2800"/>
              <a:t>亚伯兰说</a:t>
            </a:r>
            <a:r>
              <a:rPr lang="zh-CN" altLang="en-US" sz="2800" smtClean="0"/>
              <a:t>：</a:t>
            </a:r>
            <a:r>
              <a:rPr lang="en-US" altLang="zh-CN" sz="2800" smtClean="0"/>
              <a:t>“</a:t>
            </a:r>
            <a:r>
              <a:rPr lang="zh-CN" altLang="en-US" sz="2800" smtClean="0"/>
              <a:t>你</a:t>
            </a:r>
            <a:r>
              <a:rPr lang="zh-CN" altLang="en-US" sz="2800">
                <a:solidFill>
                  <a:srgbClr val="FF0000"/>
                </a:solidFill>
              </a:rPr>
              <a:t>要离开本地、本族、父家</a:t>
            </a:r>
            <a:r>
              <a:rPr lang="zh-CN" altLang="en-US" sz="2800"/>
              <a:t>，到我指示你的地方去</a:t>
            </a:r>
            <a:r>
              <a:rPr lang="zh-CN" altLang="en-US" sz="2800" smtClean="0"/>
              <a:t>。</a:t>
            </a:r>
            <a:r>
              <a:rPr lang="en-US" sz="2800" baseline="30000" smtClean="0"/>
              <a:t>2</a:t>
            </a:r>
            <a:r>
              <a:rPr lang="en-US" sz="2800" smtClean="0"/>
              <a:t> </a:t>
            </a:r>
            <a:r>
              <a:rPr lang="zh-CN" altLang="en-US" sz="2800"/>
              <a:t>我必使你成</a:t>
            </a:r>
            <a:r>
              <a:rPr lang="zh-CN" altLang="en-US" sz="2800" smtClean="0"/>
              <a:t>为一大民族</a:t>
            </a:r>
            <a:r>
              <a:rPr lang="zh-CN" altLang="en-US" sz="2800"/>
              <a:t> </a:t>
            </a:r>
            <a:r>
              <a:rPr lang="en-US" altLang="zh-CN" sz="2800" smtClean="0"/>
              <a:t>(</a:t>
            </a:r>
            <a:r>
              <a:rPr lang="en-GB" altLang="zh-CN" sz="2800" smtClean="0"/>
              <a:t>goi</a:t>
            </a:r>
            <a:r>
              <a:rPr lang="en-US" altLang="zh-CN" sz="2800" smtClean="0"/>
              <a:t>)</a:t>
            </a:r>
            <a:r>
              <a:rPr lang="zh-CN" altLang="en-US" sz="2800" smtClean="0"/>
              <a:t>， 赐</a:t>
            </a:r>
            <a:r>
              <a:rPr lang="zh-CN" altLang="en-US" sz="2800"/>
              <a:t>福给你，使你的名为大，你也必使别人得</a:t>
            </a:r>
            <a:r>
              <a:rPr lang="zh-CN" altLang="en-US" sz="2800" smtClean="0"/>
              <a:t>福</a:t>
            </a:r>
            <a:r>
              <a:rPr lang="en-US" altLang="zh-CN" sz="2800" smtClean="0"/>
              <a:t>······</a:t>
            </a:r>
            <a:r>
              <a:rPr lang="zh-CN" altLang="en-US" sz="2800"/>
              <a:t>地上的万族，都必因你得福。 </a:t>
            </a:r>
            <a:endParaRPr lang="en-US" altLang="zh-TW" sz="2800" smtClean="0"/>
          </a:p>
        </p:txBody>
      </p:sp>
    </p:spTree>
    <p:extLst>
      <p:ext uri="{BB962C8B-B14F-4D97-AF65-F5344CB8AC3E}">
        <p14:creationId xmlns:p14="http://schemas.microsoft.com/office/powerpoint/2010/main" val="193071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Genesis </a:t>
            </a:r>
            <a:r>
              <a:rPr lang="zh-CN" altLang="en-US" sz="2400"/>
              <a:t>创</a:t>
            </a:r>
            <a:r>
              <a:rPr lang="zh-CN" altLang="en-US" sz="2400" smtClean="0"/>
              <a:t>世记</a:t>
            </a:r>
            <a:r>
              <a:rPr lang="en-GB" sz="2400" smtClean="0"/>
              <a:t> </a:t>
            </a:r>
            <a:r>
              <a:rPr lang="en-US" sz="2400" smtClean="0"/>
              <a:t>1</a:t>
            </a:r>
            <a:r>
              <a:rPr lang="en-US" altLang="zh-CN" sz="2400" smtClean="0"/>
              <a:t>2.1-2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731838"/>
            <a:ext cx="8229600" cy="505936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800" baseline="30000" smtClean="0"/>
              <a:t>1</a:t>
            </a:r>
            <a:r>
              <a:rPr lang="en-GB" sz="2800" baseline="30000" smtClean="0"/>
              <a:t>  </a:t>
            </a:r>
            <a:r>
              <a:rPr lang="en-GB" sz="2800" smtClean="0"/>
              <a:t>Yahweh </a:t>
            </a:r>
            <a:r>
              <a:rPr lang="en-GB" sz="2800"/>
              <a:t>said to Abram, </a:t>
            </a:r>
            <a:r>
              <a:rPr lang="en-GB" sz="2800" smtClean="0"/>
              <a:t>‘Leave </a:t>
            </a:r>
            <a:r>
              <a:rPr lang="en-GB" sz="2800"/>
              <a:t>your </a:t>
            </a:r>
            <a:r>
              <a:rPr lang="en-GB" sz="2800" smtClean="0"/>
              <a:t>native land, </a:t>
            </a:r>
            <a:r>
              <a:rPr lang="en-GB" sz="2800"/>
              <a:t>your kindred and your father's house for </a:t>
            </a:r>
            <a:r>
              <a:rPr lang="en-GB" sz="2800" smtClean="0"/>
              <a:t>the land </a:t>
            </a:r>
            <a:r>
              <a:rPr lang="en-GB" sz="2800"/>
              <a:t>which I shall show you</a:t>
            </a:r>
            <a:r>
              <a:rPr lang="en-GB" sz="2800" smtClean="0"/>
              <a:t>; </a:t>
            </a:r>
            <a:r>
              <a:rPr lang="en-GB" sz="2800" baseline="30000"/>
              <a:t>2</a:t>
            </a:r>
            <a:r>
              <a:rPr lang="en-GB" sz="2800"/>
              <a:t> and I shall make you a great </a:t>
            </a:r>
            <a:r>
              <a:rPr lang="en-GB" sz="2800" smtClean="0"/>
              <a:t>nation (goi), </a:t>
            </a:r>
            <a:r>
              <a:rPr lang="en-GB" sz="2800">
                <a:solidFill>
                  <a:srgbClr val="FF0000"/>
                </a:solidFill>
              </a:rPr>
              <a:t>I shall bless you </a:t>
            </a:r>
            <a:r>
              <a:rPr lang="en-GB" sz="2800"/>
              <a:t>and make your name famous; </a:t>
            </a:r>
            <a:r>
              <a:rPr lang="en-GB" sz="2800">
                <a:solidFill>
                  <a:srgbClr val="FF0000"/>
                </a:solidFill>
              </a:rPr>
              <a:t>you are to be a </a:t>
            </a:r>
            <a:r>
              <a:rPr lang="en-GB" sz="2800" smtClean="0">
                <a:solidFill>
                  <a:srgbClr val="FF0000"/>
                </a:solidFill>
              </a:rPr>
              <a:t>blessing</a:t>
            </a:r>
            <a:r>
              <a:rPr lang="en-GB" sz="2800" smtClean="0"/>
              <a:t>!</a:t>
            </a:r>
          </a:p>
          <a:p>
            <a:pPr marL="0" indent="0">
              <a:buNone/>
            </a:pPr>
            <a:r>
              <a:rPr lang="en-GB" sz="2800" smtClean="0"/>
              <a:t> </a:t>
            </a:r>
          </a:p>
          <a:p>
            <a:pPr marL="0" indent="0">
              <a:buNone/>
            </a:pPr>
            <a:r>
              <a:rPr lang="en-US" altLang="zh-CN" sz="2800" baseline="30000" smtClean="0"/>
              <a:t>1</a:t>
            </a:r>
            <a:r>
              <a:rPr lang="en-GB" sz="2800" baseline="30000" smtClean="0"/>
              <a:t>  </a:t>
            </a:r>
            <a:r>
              <a:rPr lang="zh-CN" altLang="en-US" sz="2800"/>
              <a:t>雅伟</a:t>
            </a:r>
            <a:r>
              <a:rPr lang="zh-CN" altLang="en-US" sz="2800" smtClean="0"/>
              <a:t>对</a:t>
            </a:r>
            <a:r>
              <a:rPr lang="zh-CN" altLang="en-US" sz="2800"/>
              <a:t>亚伯兰说</a:t>
            </a:r>
            <a:r>
              <a:rPr lang="zh-CN" altLang="en-US" sz="2800" smtClean="0"/>
              <a:t>：</a:t>
            </a:r>
            <a:r>
              <a:rPr lang="en-US" altLang="zh-CN" sz="2800" smtClean="0"/>
              <a:t>“</a:t>
            </a:r>
            <a:r>
              <a:rPr lang="zh-CN" altLang="en-US" sz="2800" smtClean="0"/>
              <a:t>你</a:t>
            </a:r>
            <a:r>
              <a:rPr lang="zh-CN" altLang="en-US" sz="2800"/>
              <a:t>要离开本地、本族、父家，到我指示你的地方去</a:t>
            </a:r>
            <a:r>
              <a:rPr lang="zh-CN" altLang="en-US" sz="2800" smtClean="0"/>
              <a:t>。</a:t>
            </a:r>
            <a:r>
              <a:rPr lang="en-US" sz="2800" baseline="30000" smtClean="0"/>
              <a:t>2</a:t>
            </a:r>
            <a:r>
              <a:rPr lang="en-US" sz="2800" smtClean="0"/>
              <a:t> </a:t>
            </a:r>
            <a:r>
              <a:rPr lang="zh-CN" altLang="en-US" sz="2800">
                <a:solidFill>
                  <a:srgbClr val="FF0000"/>
                </a:solidFill>
              </a:rPr>
              <a:t>我必</a:t>
            </a:r>
            <a:r>
              <a:rPr lang="zh-CN" altLang="en-US" sz="2800"/>
              <a:t>使你成</a:t>
            </a:r>
            <a:r>
              <a:rPr lang="zh-CN" altLang="en-US" sz="2800" smtClean="0"/>
              <a:t>为大国 </a:t>
            </a:r>
            <a:r>
              <a:rPr lang="en-GB" sz="2800" smtClean="0"/>
              <a:t>(</a:t>
            </a:r>
            <a:r>
              <a:rPr lang="en-GB" sz="2800"/>
              <a:t>goi</a:t>
            </a:r>
            <a:r>
              <a:rPr lang="en-GB" sz="2800" smtClean="0"/>
              <a:t>)</a:t>
            </a:r>
            <a:r>
              <a:rPr lang="zh-CN" altLang="en-US" sz="2800" smtClean="0"/>
              <a:t>，</a:t>
            </a:r>
            <a:r>
              <a:rPr lang="zh-CN" altLang="en-US" sz="2800">
                <a:solidFill>
                  <a:srgbClr val="FF0000"/>
                </a:solidFill>
              </a:rPr>
              <a:t>赐福给你</a:t>
            </a:r>
            <a:r>
              <a:rPr lang="zh-CN" altLang="en-US" sz="2800"/>
              <a:t>，使你的名为大，</a:t>
            </a:r>
            <a:r>
              <a:rPr lang="zh-CN" altLang="en-US" sz="2800">
                <a:solidFill>
                  <a:srgbClr val="FF0000"/>
                </a:solidFill>
              </a:rPr>
              <a:t>你也必使别人得</a:t>
            </a:r>
            <a:r>
              <a:rPr lang="zh-CN" altLang="en-US" sz="2800" smtClean="0">
                <a:solidFill>
                  <a:srgbClr val="FF0000"/>
                </a:solidFill>
              </a:rPr>
              <a:t>福</a:t>
            </a:r>
            <a:r>
              <a:rPr lang="zh-CN" altLang="en-US" sz="2800" smtClean="0"/>
              <a:t>。</a:t>
            </a:r>
            <a:endParaRPr lang="en-US" altLang="zh-TW" sz="2800" smtClean="0"/>
          </a:p>
        </p:txBody>
      </p:sp>
    </p:spTree>
    <p:extLst>
      <p:ext uri="{BB962C8B-B14F-4D97-AF65-F5344CB8AC3E}">
        <p14:creationId xmlns:p14="http://schemas.microsoft.com/office/powerpoint/2010/main" val="249002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Genesis </a:t>
            </a:r>
            <a:r>
              <a:rPr lang="zh-CN" altLang="en-US" sz="2400"/>
              <a:t>创</a:t>
            </a:r>
            <a:r>
              <a:rPr lang="zh-CN" altLang="en-US" sz="2400" smtClean="0"/>
              <a:t>世记</a:t>
            </a:r>
            <a:r>
              <a:rPr lang="en-GB" sz="2400" smtClean="0"/>
              <a:t> </a:t>
            </a:r>
            <a:r>
              <a:rPr lang="en-US" sz="2400" smtClean="0"/>
              <a:t>1</a:t>
            </a:r>
            <a:r>
              <a:rPr lang="en-US" altLang="zh-CN" sz="2400" smtClean="0"/>
              <a:t>2.1-2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731838"/>
            <a:ext cx="8229600" cy="505936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800" baseline="30000" smtClean="0"/>
              <a:t>1</a:t>
            </a:r>
            <a:r>
              <a:rPr lang="en-GB" sz="2800" baseline="30000" smtClean="0"/>
              <a:t>  </a:t>
            </a:r>
            <a:r>
              <a:rPr lang="en-GB" sz="2800" smtClean="0"/>
              <a:t>Yahweh </a:t>
            </a:r>
            <a:r>
              <a:rPr lang="en-GB" sz="2800"/>
              <a:t>said to Abram, </a:t>
            </a:r>
            <a:r>
              <a:rPr lang="en-GB" sz="2800" smtClean="0"/>
              <a:t>‘Leave </a:t>
            </a:r>
            <a:r>
              <a:rPr lang="en-GB" sz="2800"/>
              <a:t>your </a:t>
            </a:r>
            <a:r>
              <a:rPr lang="en-GB" sz="2800" smtClean="0"/>
              <a:t>native land, </a:t>
            </a:r>
            <a:r>
              <a:rPr lang="en-GB" sz="2800"/>
              <a:t>your kindred and your father's house for </a:t>
            </a:r>
            <a:r>
              <a:rPr lang="en-GB" sz="2800" smtClean="0"/>
              <a:t>the land </a:t>
            </a:r>
            <a:r>
              <a:rPr lang="en-GB" sz="2800"/>
              <a:t>which I shall show you</a:t>
            </a:r>
            <a:r>
              <a:rPr lang="en-GB" sz="2800" smtClean="0"/>
              <a:t>; </a:t>
            </a:r>
            <a:r>
              <a:rPr lang="en-GB" sz="2800" baseline="30000"/>
              <a:t>2</a:t>
            </a:r>
            <a:r>
              <a:rPr lang="en-GB" sz="2800"/>
              <a:t> and </a:t>
            </a:r>
            <a:r>
              <a:rPr lang="en-GB" sz="2800">
                <a:solidFill>
                  <a:srgbClr val="FF0000"/>
                </a:solidFill>
              </a:rPr>
              <a:t>I shall make you a great </a:t>
            </a:r>
            <a:r>
              <a:rPr lang="en-GB" sz="2800" smtClean="0">
                <a:solidFill>
                  <a:srgbClr val="FF0000"/>
                </a:solidFill>
              </a:rPr>
              <a:t>nation </a:t>
            </a:r>
            <a:r>
              <a:rPr lang="en-GB" sz="2800" smtClean="0"/>
              <a:t>(</a:t>
            </a:r>
            <a:r>
              <a:rPr lang="en-GB" sz="2800" smtClean="0">
                <a:solidFill>
                  <a:srgbClr val="FF0000"/>
                </a:solidFill>
              </a:rPr>
              <a:t>goi</a:t>
            </a:r>
            <a:r>
              <a:rPr lang="en-GB" sz="2800" smtClean="0"/>
              <a:t>), </a:t>
            </a:r>
            <a:r>
              <a:rPr lang="en-GB" sz="2800"/>
              <a:t>I shall bless you and make your name famous; you are to be a </a:t>
            </a:r>
            <a:r>
              <a:rPr lang="en-GB" sz="2800" smtClean="0"/>
              <a:t>blessing!</a:t>
            </a:r>
          </a:p>
          <a:p>
            <a:pPr marL="0" indent="0">
              <a:buNone/>
            </a:pPr>
            <a:r>
              <a:rPr lang="en-GB" sz="2800" smtClean="0"/>
              <a:t> </a:t>
            </a:r>
          </a:p>
          <a:p>
            <a:pPr marL="0" indent="0">
              <a:buNone/>
            </a:pPr>
            <a:r>
              <a:rPr lang="en-US" altLang="zh-CN" sz="2800" baseline="30000" smtClean="0"/>
              <a:t>1</a:t>
            </a:r>
            <a:r>
              <a:rPr lang="en-GB" sz="2800" baseline="30000" smtClean="0"/>
              <a:t>  </a:t>
            </a:r>
            <a:r>
              <a:rPr lang="zh-CN" altLang="en-US" sz="2800"/>
              <a:t>雅伟</a:t>
            </a:r>
            <a:r>
              <a:rPr lang="zh-CN" altLang="en-US" sz="2800" smtClean="0"/>
              <a:t>对</a:t>
            </a:r>
            <a:r>
              <a:rPr lang="zh-CN" altLang="en-US" sz="2800"/>
              <a:t>亚伯兰说</a:t>
            </a:r>
            <a:r>
              <a:rPr lang="zh-CN" altLang="en-US" sz="2800" smtClean="0"/>
              <a:t>：</a:t>
            </a:r>
            <a:r>
              <a:rPr lang="en-US" altLang="zh-CN" sz="2800" smtClean="0"/>
              <a:t>“</a:t>
            </a:r>
            <a:r>
              <a:rPr lang="zh-CN" altLang="en-US" sz="2800" smtClean="0"/>
              <a:t>你</a:t>
            </a:r>
            <a:r>
              <a:rPr lang="zh-CN" altLang="en-US" sz="2800"/>
              <a:t>要离开本地、本族、父家，到我指示你的地方去</a:t>
            </a:r>
            <a:r>
              <a:rPr lang="zh-CN" altLang="en-US" sz="2800" smtClean="0"/>
              <a:t>。</a:t>
            </a:r>
            <a:r>
              <a:rPr lang="en-US" sz="2800" baseline="30000" smtClean="0"/>
              <a:t>2</a:t>
            </a:r>
            <a:r>
              <a:rPr lang="en-US" sz="2800" smtClean="0"/>
              <a:t> </a:t>
            </a:r>
            <a:r>
              <a:rPr lang="zh-CN" altLang="en-US" sz="2800">
                <a:solidFill>
                  <a:srgbClr val="FF0000"/>
                </a:solidFill>
              </a:rPr>
              <a:t>我必使你成</a:t>
            </a:r>
            <a:r>
              <a:rPr lang="zh-CN" altLang="en-US" sz="2800" smtClean="0">
                <a:solidFill>
                  <a:srgbClr val="FF0000"/>
                </a:solidFill>
              </a:rPr>
              <a:t>为大国 </a:t>
            </a:r>
            <a:r>
              <a:rPr lang="en-GB" sz="2800" smtClean="0"/>
              <a:t>(</a:t>
            </a:r>
            <a:r>
              <a:rPr lang="en-GB" sz="2800">
                <a:solidFill>
                  <a:srgbClr val="FF0000"/>
                </a:solidFill>
              </a:rPr>
              <a:t>goi</a:t>
            </a:r>
            <a:r>
              <a:rPr lang="en-GB" sz="2800" smtClean="0"/>
              <a:t>)</a:t>
            </a:r>
            <a:r>
              <a:rPr lang="zh-CN" altLang="en-US" sz="2800" smtClean="0"/>
              <a:t>，</a:t>
            </a:r>
            <a:r>
              <a:rPr lang="zh-CN" altLang="en-US" sz="2800"/>
              <a:t>赐福给你，使你的名为大，你也必使别人得</a:t>
            </a:r>
            <a:r>
              <a:rPr lang="zh-CN" altLang="en-US" sz="2800" smtClean="0"/>
              <a:t>福。</a:t>
            </a:r>
            <a:endParaRPr lang="en-US" altLang="zh-TW" sz="2800" smtClean="0"/>
          </a:p>
        </p:txBody>
      </p:sp>
    </p:spTree>
    <p:extLst>
      <p:ext uri="{BB962C8B-B14F-4D97-AF65-F5344CB8AC3E}">
        <p14:creationId xmlns:p14="http://schemas.microsoft.com/office/powerpoint/2010/main" val="13438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/>
          </p:cNvSpPr>
          <p:nvPr>
            <p:ph type="body" idx="1"/>
          </p:nvPr>
        </p:nvSpPr>
        <p:spPr>
          <a:xfrm>
            <a:off x="381000" y="1219200"/>
            <a:ext cx="8229600" cy="3886199"/>
          </a:xfrm>
        </p:spPr>
        <p:txBody>
          <a:bodyPr/>
          <a:lstStyle/>
          <a:p>
            <a:pPr algn="ctr">
              <a:buNone/>
            </a:pPr>
            <a:r>
              <a:rPr lang="en-GB" altLang="zh-CN" smtClean="0">
                <a:solidFill>
                  <a:srgbClr val="FF0000"/>
                </a:solidFill>
              </a:rPr>
              <a:t>goi</a:t>
            </a:r>
            <a:r>
              <a:rPr lang="en-GB" altLang="zh-CN"/>
              <a:t>   </a:t>
            </a:r>
            <a:r>
              <a:rPr lang="en-GB" altLang="zh-CN" smtClean="0"/>
              <a:t> </a:t>
            </a:r>
            <a:r>
              <a:rPr lang="en-GB" altLang="zh-CN" sz="2000" smtClean="0"/>
              <a:t>(</a:t>
            </a:r>
            <a:r>
              <a:rPr lang="en-GB" altLang="zh-CN" sz="2000"/>
              <a:t>pl</a:t>
            </a:r>
            <a:r>
              <a:rPr lang="en-GB" altLang="zh-CN" sz="2000" smtClean="0"/>
              <a:t>.) </a:t>
            </a:r>
            <a:r>
              <a:rPr lang="en-GB" altLang="zh-CN" sz="2800" smtClean="0"/>
              <a:t>goiim </a:t>
            </a:r>
            <a:endParaRPr lang="en-GB" altLang="zh-CN" smtClean="0"/>
          </a:p>
          <a:p>
            <a:pPr algn="ctr">
              <a:buFont typeface="Arial" panose="020B0604020202020204" pitchFamily="34" charset="0"/>
              <a:buNone/>
            </a:pPr>
            <a:r>
              <a:rPr lang="en-US" altLang="zh-CN" sz="2800" smtClean="0"/>
              <a:t>people, race, nation</a:t>
            </a:r>
            <a:endParaRPr lang="en-GB" altLang="zh-CN" sz="2800" smtClean="0"/>
          </a:p>
          <a:p>
            <a:pPr algn="ctr">
              <a:buNone/>
            </a:pPr>
            <a:r>
              <a:rPr lang="zh-CN" altLang="en-US" sz="2800" smtClean="0"/>
              <a:t>族裔</a:t>
            </a:r>
            <a:r>
              <a:rPr lang="zh-CN" altLang="en-US" sz="2800"/>
              <a:t>、民</a:t>
            </a:r>
            <a:r>
              <a:rPr lang="zh-CN" altLang="en-US" sz="2800" smtClean="0"/>
              <a:t>族、邦国</a:t>
            </a:r>
            <a:endParaRPr lang="en-US" altLang="zh-CN" sz="2800" smtClean="0"/>
          </a:p>
          <a:p>
            <a:pPr algn="ctr">
              <a:buNone/>
            </a:pPr>
            <a:endParaRPr lang="en-US" altLang="zh-CN" sz="2000" smtClean="0"/>
          </a:p>
          <a:p>
            <a:pPr algn="ctr">
              <a:buNone/>
            </a:pPr>
            <a:endParaRPr lang="en-US" altLang="zh-CN" sz="2000"/>
          </a:p>
          <a:p>
            <a:pPr algn="ctr">
              <a:buNone/>
            </a:pPr>
            <a:r>
              <a:rPr lang="en-US" altLang="zh-CN" sz="2000" smtClean="0"/>
              <a:t>HALOT</a:t>
            </a:r>
            <a:r>
              <a:rPr lang="en-US" altLang="zh-CN" sz="2000"/>
              <a:t>, Vol.1, p.182-3</a:t>
            </a:r>
            <a:r>
              <a:rPr lang="en-GB" altLang="zh-CN" sz="2000"/>
              <a:t>. </a:t>
            </a:r>
          </a:p>
          <a:p>
            <a:pPr algn="ctr">
              <a:buNone/>
            </a:pPr>
            <a:r>
              <a:rPr lang="en-GB" altLang="zh-CN" sz="2000"/>
              <a:t>Holladay, </a:t>
            </a:r>
            <a:r>
              <a:rPr lang="en-GB" altLang="zh-CN" sz="2000" i="1"/>
              <a:t>A Concise Hebrew &amp; Aramaic Lexicon</a:t>
            </a:r>
            <a:r>
              <a:rPr lang="en-GB" altLang="zh-CN" sz="2000"/>
              <a:t>, </a:t>
            </a:r>
            <a:r>
              <a:rPr lang="en-GB" altLang="zh-CN" sz="2000" smtClean="0"/>
              <a:t>p.57</a:t>
            </a:r>
            <a:r>
              <a:rPr lang="en-US" altLang="zh-CN" sz="2000" smtClean="0"/>
              <a:t>.</a:t>
            </a:r>
          </a:p>
          <a:p>
            <a:pPr algn="ctr">
              <a:buNone/>
            </a:pPr>
            <a:r>
              <a:rPr lang="en-US" altLang="zh-CN" sz="2000" smtClean="0"/>
              <a:t>BDB, p.156</a:t>
            </a:r>
            <a:endParaRPr lang="en-GB" altLang="zh-CN" sz="2000"/>
          </a:p>
          <a:p>
            <a:pPr algn="ctr">
              <a:buFont typeface="Arial" panose="020B0604020202020204" pitchFamily="34" charset="0"/>
              <a:buNone/>
            </a:pPr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3237601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Matthew </a:t>
            </a:r>
            <a:r>
              <a:rPr lang="zh-CN" altLang="en-US" sz="2400"/>
              <a:t>马</a:t>
            </a:r>
            <a:r>
              <a:rPr lang="zh-CN" altLang="en-US" sz="2400" smtClean="0"/>
              <a:t>太福音 </a:t>
            </a:r>
            <a:r>
              <a:rPr lang="en-US" sz="2400" smtClean="0"/>
              <a:t>5.</a:t>
            </a:r>
            <a:r>
              <a:rPr lang="en-US" altLang="zh-CN" sz="2400" smtClean="0"/>
              <a:t>5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960438"/>
            <a:ext cx="8229600" cy="5059362"/>
          </a:xfrm>
        </p:spPr>
        <p:txBody>
          <a:bodyPr/>
          <a:lstStyle/>
          <a:p>
            <a:pPr marL="0" indent="0">
              <a:buNone/>
            </a:pPr>
            <a:r>
              <a:rPr lang="en-GB" sz="2800" baseline="30000" smtClean="0"/>
              <a:t>5</a:t>
            </a:r>
            <a:r>
              <a:rPr lang="en-GB" sz="2800" smtClean="0"/>
              <a:t> </a:t>
            </a:r>
            <a:r>
              <a:rPr lang="en-GB" sz="2800" smtClean="0">
                <a:solidFill>
                  <a:srgbClr val="FF0000"/>
                </a:solidFill>
              </a:rPr>
              <a:t>Blessed</a:t>
            </a:r>
            <a:r>
              <a:rPr lang="en-GB" sz="2800" smtClean="0"/>
              <a:t> </a:t>
            </a:r>
            <a:r>
              <a:rPr lang="en-GB" sz="2800"/>
              <a:t>are the </a:t>
            </a:r>
            <a:r>
              <a:rPr lang="en-GB" sz="2800" smtClean="0"/>
              <a:t>humble: </a:t>
            </a:r>
            <a:r>
              <a:rPr lang="en-GB" sz="2800"/>
              <a:t>they shall have the earth as inheritance</a:t>
            </a:r>
            <a:r>
              <a:rPr lang="en-GB" sz="2800" smtClean="0"/>
              <a:t>.</a:t>
            </a:r>
          </a:p>
          <a:p>
            <a:pPr marL="0" indent="0">
              <a:buNone/>
            </a:pPr>
            <a:endParaRPr lang="en-GB" sz="2800" smtClean="0"/>
          </a:p>
          <a:p>
            <a:pPr marL="0" indent="0">
              <a:buNone/>
            </a:pPr>
            <a:r>
              <a:rPr lang="en-US" sz="2800" baseline="30000" smtClean="0"/>
              <a:t>5</a:t>
            </a:r>
            <a:r>
              <a:rPr lang="en-US" sz="2800" smtClean="0"/>
              <a:t> </a:t>
            </a:r>
            <a:r>
              <a:rPr lang="zh-CN" altLang="en-US" sz="2800" smtClean="0"/>
              <a:t>柔和谦卑的</a:t>
            </a:r>
            <a:r>
              <a:rPr lang="zh-CN" altLang="en-US" sz="2800"/>
              <a:t>人</a:t>
            </a:r>
            <a:r>
              <a:rPr lang="zh-CN" altLang="en-US" sz="2800">
                <a:solidFill>
                  <a:srgbClr val="FF0000"/>
                </a:solidFill>
              </a:rPr>
              <a:t>有福了</a:t>
            </a:r>
            <a:r>
              <a:rPr lang="zh-CN" altLang="en-US" sz="2800"/>
              <a:t>， 因为他们</a:t>
            </a:r>
            <a:r>
              <a:rPr lang="zh-CN" altLang="en-US" sz="2800" smtClean="0"/>
              <a:t>必</a:t>
            </a:r>
            <a:r>
              <a:rPr lang="zh-CN" altLang="en-US" sz="2800"/>
              <a:t>继承</a:t>
            </a:r>
            <a:r>
              <a:rPr lang="zh-CN" altLang="en-US" sz="2800" smtClean="0"/>
              <a:t>地</a:t>
            </a:r>
            <a:r>
              <a:rPr lang="zh-CN" altLang="en-US" sz="2800"/>
              <a:t>球</a:t>
            </a:r>
            <a:r>
              <a:rPr lang="zh-CN" altLang="en-US" sz="2800" smtClean="0"/>
              <a:t>。</a:t>
            </a:r>
            <a:endParaRPr lang="en-US" altLang="zh-TW" sz="2800"/>
          </a:p>
        </p:txBody>
      </p:sp>
    </p:spTree>
    <p:extLst>
      <p:ext uri="{BB962C8B-B14F-4D97-AF65-F5344CB8AC3E}">
        <p14:creationId xmlns:p14="http://schemas.microsoft.com/office/powerpoint/2010/main" val="193913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Genesis </a:t>
            </a:r>
            <a:r>
              <a:rPr lang="zh-CN" altLang="en-US" sz="2400"/>
              <a:t>创</a:t>
            </a:r>
            <a:r>
              <a:rPr lang="zh-CN" altLang="en-US" sz="2400" smtClean="0"/>
              <a:t>世记</a:t>
            </a:r>
            <a:r>
              <a:rPr lang="en-GB" sz="2400" smtClean="0"/>
              <a:t> </a:t>
            </a:r>
            <a:r>
              <a:rPr lang="en-US" sz="2400" smtClean="0"/>
              <a:t>1</a:t>
            </a:r>
            <a:r>
              <a:rPr lang="en-US" altLang="zh-CN" sz="2400" smtClean="0"/>
              <a:t>2.1-2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731838"/>
            <a:ext cx="8229600" cy="505936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800" baseline="30000" smtClean="0"/>
              <a:t>1</a:t>
            </a:r>
            <a:r>
              <a:rPr lang="en-GB" sz="2800" baseline="30000" smtClean="0"/>
              <a:t>  </a:t>
            </a:r>
            <a:r>
              <a:rPr lang="en-GB" sz="2800" smtClean="0"/>
              <a:t>Yahweh </a:t>
            </a:r>
            <a:r>
              <a:rPr lang="en-GB" sz="2800"/>
              <a:t>said to Abram, </a:t>
            </a:r>
            <a:r>
              <a:rPr lang="en-GB" sz="2800" smtClean="0"/>
              <a:t>‘Leave </a:t>
            </a:r>
            <a:r>
              <a:rPr lang="en-GB" sz="2800"/>
              <a:t>your </a:t>
            </a:r>
            <a:r>
              <a:rPr lang="en-GB" sz="2800" smtClean="0"/>
              <a:t>native land, </a:t>
            </a:r>
            <a:r>
              <a:rPr lang="en-GB" sz="2800"/>
              <a:t>your kindred and your father's house for </a:t>
            </a:r>
            <a:r>
              <a:rPr lang="en-GB" sz="2800" smtClean="0"/>
              <a:t>the land </a:t>
            </a:r>
            <a:r>
              <a:rPr lang="en-GB" sz="2800"/>
              <a:t>which I shall show you</a:t>
            </a:r>
            <a:r>
              <a:rPr lang="en-GB" sz="2800" smtClean="0"/>
              <a:t>; </a:t>
            </a:r>
            <a:r>
              <a:rPr lang="en-GB" sz="2800" baseline="30000"/>
              <a:t>2</a:t>
            </a:r>
            <a:r>
              <a:rPr lang="en-GB" sz="2800"/>
              <a:t> and I shall make you </a:t>
            </a:r>
            <a:r>
              <a:rPr lang="en-GB" sz="2800">
                <a:solidFill>
                  <a:srgbClr val="FF0000"/>
                </a:solidFill>
              </a:rPr>
              <a:t>a great </a:t>
            </a:r>
            <a:r>
              <a:rPr lang="en-GB" sz="2800" smtClean="0">
                <a:solidFill>
                  <a:srgbClr val="FF0000"/>
                </a:solidFill>
              </a:rPr>
              <a:t>people </a:t>
            </a:r>
            <a:r>
              <a:rPr lang="en-GB" sz="2800"/>
              <a:t>(</a:t>
            </a:r>
            <a:r>
              <a:rPr lang="en-GB" sz="2800">
                <a:solidFill>
                  <a:srgbClr val="FF0000"/>
                </a:solidFill>
              </a:rPr>
              <a:t>goi</a:t>
            </a:r>
            <a:r>
              <a:rPr lang="en-GB" sz="2800"/>
              <a:t>), </a:t>
            </a:r>
            <a:r>
              <a:rPr lang="en-GB" sz="2800" smtClean="0"/>
              <a:t> </a:t>
            </a:r>
            <a:r>
              <a:rPr lang="en-GB" sz="2800"/>
              <a:t>I shall bless you and make your name famous; you are to be a </a:t>
            </a:r>
            <a:r>
              <a:rPr lang="en-GB" sz="2800" smtClean="0"/>
              <a:t>blessing!</a:t>
            </a:r>
          </a:p>
          <a:p>
            <a:pPr marL="0" indent="0">
              <a:buNone/>
            </a:pPr>
            <a:r>
              <a:rPr lang="en-GB" sz="2800" smtClean="0"/>
              <a:t> </a:t>
            </a:r>
          </a:p>
          <a:p>
            <a:pPr marL="0" indent="0">
              <a:buNone/>
            </a:pPr>
            <a:r>
              <a:rPr lang="en-US" altLang="zh-CN" sz="2800" baseline="30000" smtClean="0"/>
              <a:t>1</a:t>
            </a:r>
            <a:r>
              <a:rPr lang="en-GB" sz="2800" baseline="30000" smtClean="0"/>
              <a:t>  </a:t>
            </a:r>
            <a:r>
              <a:rPr lang="zh-CN" altLang="en-US" sz="2800"/>
              <a:t>雅伟</a:t>
            </a:r>
            <a:r>
              <a:rPr lang="zh-CN" altLang="en-US" sz="2800" smtClean="0"/>
              <a:t>对</a:t>
            </a:r>
            <a:r>
              <a:rPr lang="zh-CN" altLang="en-US" sz="2800"/>
              <a:t>亚伯兰说</a:t>
            </a:r>
            <a:r>
              <a:rPr lang="zh-CN" altLang="en-US" sz="2800" smtClean="0"/>
              <a:t>：</a:t>
            </a:r>
            <a:r>
              <a:rPr lang="en-US" altLang="zh-CN" sz="2800" smtClean="0"/>
              <a:t>“</a:t>
            </a:r>
            <a:r>
              <a:rPr lang="zh-CN" altLang="en-US" sz="2800" smtClean="0"/>
              <a:t>你</a:t>
            </a:r>
            <a:r>
              <a:rPr lang="zh-CN" altLang="en-US" sz="2800"/>
              <a:t>要离开本地、本族、父家，到我指示你的地方去</a:t>
            </a:r>
            <a:r>
              <a:rPr lang="zh-CN" altLang="en-US" sz="2800" smtClean="0"/>
              <a:t>。</a:t>
            </a:r>
            <a:r>
              <a:rPr lang="en-US" sz="2800" baseline="30000" smtClean="0"/>
              <a:t>2</a:t>
            </a:r>
            <a:r>
              <a:rPr lang="en-US" sz="2800" smtClean="0"/>
              <a:t> </a:t>
            </a:r>
            <a:r>
              <a:rPr lang="zh-CN" altLang="en-US" sz="2800"/>
              <a:t>我必使你成</a:t>
            </a:r>
            <a:r>
              <a:rPr lang="zh-CN" altLang="en-US" sz="2800" smtClean="0"/>
              <a:t>为</a:t>
            </a:r>
            <a:r>
              <a:rPr lang="zh-CN" altLang="en-US" sz="2800" smtClean="0">
                <a:solidFill>
                  <a:srgbClr val="FF0000"/>
                </a:solidFill>
              </a:rPr>
              <a:t>一大</a:t>
            </a:r>
            <a:r>
              <a:rPr lang="zh-CN" altLang="en-US" sz="2800">
                <a:solidFill>
                  <a:srgbClr val="FF0000"/>
                </a:solidFill>
              </a:rPr>
              <a:t>宗</a:t>
            </a:r>
            <a:r>
              <a:rPr lang="zh-CN" altLang="en-US" sz="2800" smtClean="0">
                <a:solidFill>
                  <a:srgbClr val="FF0000"/>
                </a:solidFill>
              </a:rPr>
              <a:t>族</a:t>
            </a:r>
            <a:r>
              <a:rPr lang="zh-CN" altLang="en-US" sz="2800" smtClean="0"/>
              <a:t> </a:t>
            </a:r>
            <a:r>
              <a:rPr lang="en-US" altLang="zh-CN" sz="2800" smtClean="0"/>
              <a:t>(</a:t>
            </a:r>
            <a:r>
              <a:rPr lang="en-GB" altLang="zh-CN" sz="2800" smtClean="0">
                <a:solidFill>
                  <a:srgbClr val="FF0000"/>
                </a:solidFill>
              </a:rPr>
              <a:t>goi</a:t>
            </a:r>
            <a:r>
              <a:rPr lang="en-US" altLang="zh-CN" sz="2800" smtClean="0"/>
              <a:t>)</a:t>
            </a:r>
            <a:r>
              <a:rPr lang="zh-CN" altLang="en-US" sz="2800" smtClean="0"/>
              <a:t>， 赐</a:t>
            </a:r>
            <a:r>
              <a:rPr lang="zh-CN" altLang="en-US" sz="2800"/>
              <a:t>福给你，使你的名为大，你也必使别人得</a:t>
            </a:r>
            <a:r>
              <a:rPr lang="zh-CN" altLang="en-US" sz="2800" smtClean="0"/>
              <a:t>福。</a:t>
            </a:r>
            <a:endParaRPr lang="en-US" altLang="zh-TW" sz="2800" smtClean="0"/>
          </a:p>
        </p:txBody>
      </p:sp>
    </p:spTree>
    <p:extLst>
      <p:ext uri="{BB962C8B-B14F-4D97-AF65-F5344CB8AC3E}">
        <p14:creationId xmlns:p14="http://schemas.microsoft.com/office/powerpoint/2010/main" val="63686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Genesis </a:t>
            </a:r>
            <a:r>
              <a:rPr lang="zh-CN" altLang="en-US" sz="2400"/>
              <a:t>创</a:t>
            </a:r>
            <a:r>
              <a:rPr lang="zh-CN" altLang="en-US" sz="2400" smtClean="0"/>
              <a:t>世记</a:t>
            </a:r>
            <a:r>
              <a:rPr lang="en-GB" sz="2400" smtClean="0"/>
              <a:t> </a:t>
            </a:r>
            <a:r>
              <a:rPr lang="en-US" sz="2400" smtClean="0"/>
              <a:t>1</a:t>
            </a:r>
            <a:r>
              <a:rPr lang="en-US" altLang="zh-CN" sz="2400" smtClean="0"/>
              <a:t>2.3-4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172200"/>
          </a:xfrm>
        </p:spPr>
        <p:txBody>
          <a:bodyPr/>
          <a:lstStyle/>
          <a:p>
            <a:pPr marL="0" indent="0">
              <a:buNone/>
            </a:pPr>
            <a:r>
              <a:rPr lang="en-GB" sz="2800" baseline="30000"/>
              <a:t>3</a:t>
            </a:r>
            <a:r>
              <a:rPr lang="en-GB" sz="2800"/>
              <a:t> I shall bless those who bless you, and shall curse those who curse you, and </a:t>
            </a:r>
            <a:r>
              <a:rPr lang="en-GB" sz="2800">
                <a:solidFill>
                  <a:srgbClr val="FF0000"/>
                </a:solidFill>
              </a:rPr>
              <a:t>all clans on </a:t>
            </a:r>
            <a:r>
              <a:rPr lang="en-GB" sz="2800" smtClean="0">
                <a:solidFill>
                  <a:srgbClr val="FF0000"/>
                </a:solidFill>
              </a:rPr>
              <a:t>earth will </a:t>
            </a:r>
            <a:r>
              <a:rPr lang="en-GB" sz="2800">
                <a:solidFill>
                  <a:srgbClr val="FF0000"/>
                </a:solidFill>
              </a:rPr>
              <a:t>bless themselves by you</a:t>
            </a:r>
            <a:r>
              <a:rPr lang="en-GB" sz="2800"/>
              <a:t>.' </a:t>
            </a:r>
            <a:r>
              <a:rPr lang="en-GB" sz="2800" baseline="30000"/>
              <a:t>4</a:t>
            </a:r>
            <a:r>
              <a:rPr lang="en-GB" sz="2800"/>
              <a:t> So Abram went as Yahweh told him, and Lot went with him. Abram was seventy-five years old when he left </a:t>
            </a:r>
            <a:r>
              <a:rPr lang="en-GB" sz="2800" smtClean="0"/>
              <a:t>Haran…  </a:t>
            </a:r>
          </a:p>
          <a:p>
            <a:pPr marL="0" indent="0">
              <a:buNone/>
            </a:pPr>
            <a:r>
              <a:rPr lang="en-GB" sz="2800" smtClean="0"/>
              <a:t> </a:t>
            </a:r>
          </a:p>
          <a:p>
            <a:pPr marL="0" indent="0">
              <a:buNone/>
            </a:pPr>
            <a:r>
              <a:rPr lang="en-US" sz="2800" baseline="30000" smtClean="0"/>
              <a:t>3</a:t>
            </a:r>
            <a:r>
              <a:rPr lang="en-US" sz="2800" smtClean="0"/>
              <a:t> </a:t>
            </a:r>
            <a:r>
              <a:rPr lang="zh-CN" altLang="en-US" sz="2800"/>
              <a:t>给你祝福的，我必赐福给他；咒诅你的，我必咒诅他；</a:t>
            </a:r>
            <a:r>
              <a:rPr lang="zh-CN" altLang="en-US" sz="2800">
                <a:solidFill>
                  <a:srgbClr val="FF0000"/>
                </a:solidFill>
              </a:rPr>
              <a:t>地</a:t>
            </a:r>
            <a:r>
              <a:rPr lang="zh-CN" altLang="en-US" sz="2800" smtClean="0">
                <a:solidFill>
                  <a:srgbClr val="FF0000"/>
                </a:solidFill>
              </a:rPr>
              <a:t>上所有民族</a:t>
            </a:r>
            <a:r>
              <a:rPr lang="zh-CN" altLang="en-US" sz="2800">
                <a:solidFill>
                  <a:srgbClr val="FF0000"/>
                </a:solidFill>
              </a:rPr>
              <a:t>，都必因你得福</a:t>
            </a:r>
            <a:r>
              <a:rPr lang="zh-CN" altLang="en-US" sz="2800"/>
              <a:t>。</a:t>
            </a:r>
            <a:r>
              <a:rPr lang="en-US" altLang="zh-CN" sz="2800" smtClean="0"/>
              <a:t>"</a:t>
            </a:r>
            <a:r>
              <a:rPr lang="en-US" sz="2800" smtClean="0"/>
              <a:t> </a:t>
            </a:r>
            <a:r>
              <a:rPr lang="en-US" sz="2800" baseline="30000"/>
              <a:t>4</a:t>
            </a:r>
            <a:r>
              <a:rPr lang="en-US" sz="2800"/>
              <a:t> </a:t>
            </a:r>
            <a:r>
              <a:rPr lang="zh-CN" altLang="en-US" sz="2800"/>
              <a:t>亚伯兰就照着雅伟吩咐他的去了；罗得也和他同去。亚伯兰离开哈兰的时候，已经七十五岁</a:t>
            </a:r>
            <a:r>
              <a:rPr lang="zh-CN" altLang="en-US" sz="2800" smtClean="0"/>
              <a:t>。</a:t>
            </a:r>
            <a:endParaRPr lang="en-US" altLang="zh-TW" sz="2800"/>
          </a:p>
        </p:txBody>
      </p:sp>
    </p:spTree>
    <p:extLst>
      <p:ext uri="{BB962C8B-B14F-4D97-AF65-F5344CB8AC3E}">
        <p14:creationId xmlns:p14="http://schemas.microsoft.com/office/powerpoint/2010/main" val="137702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Genesis </a:t>
            </a:r>
            <a:r>
              <a:rPr lang="zh-CN" altLang="en-US" sz="2400"/>
              <a:t>创</a:t>
            </a:r>
            <a:r>
              <a:rPr lang="zh-CN" altLang="en-US" sz="2400" smtClean="0"/>
              <a:t>世记</a:t>
            </a:r>
            <a:r>
              <a:rPr lang="en-GB" sz="2400" smtClean="0"/>
              <a:t> </a:t>
            </a:r>
            <a:r>
              <a:rPr lang="en-US" sz="2400" smtClean="0"/>
              <a:t>1</a:t>
            </a:r>
            <a:r>
              <a:rPr lang="en-US" altLang="zh-CN" sz="2400" smtClean="0"/>
              <a:t>2.7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731838"/>
            <a:ext cx="8229600" cy="5059362"/>
          </a:xfrm>
        </p:spPr>
        <p:txBody>
          <a:bodyPr/>
          <a:lstStyle/>
          <a:p>
            <a:pPr marL="0" indent="0">
              <a:buNone/>
            </a:pPr>
            <a:r>
              <a:rPr lang="en-GB" sz="2800" baseline="30000"/>
              <a:t>7</a:t>
            </a:r>
            <a:r>
              <a:rPr lang="en-GB" sz="2800"/>
              <a:t> Yahweh appeared to Abram and said, 'I shall </a:t>
            </a:r>
            <a:r>
              <a:rPr lang="en-GB" sz="2800">
                <a:solidFill>
                  <a:srgbClr val="FF0000"/>
                </a:solidFill>
              </a:rPr>
              <a:t>give this land</a:t>
            </a:r>
            <a:r>
              <a:rPr lang="en-GB" sz="2800"/>
              <a:t> to your progeny.' And there, Abram built an altar to Yahweh who had appeared to him.</a:t>
            </a:r>
          </a:p>
          <a:p>
            <a:pPr marL="0" indent="0">
              <a:buNone/>
            </a:pPr>
            <a:r>
              <a:rPr lang="en-GB" sz="2800" smtClean="0"/>
              <a:t> </a:t>
            </a:r>
          </a:p>
          <a:p>
            <a:pPr marL="0" indent="0">
              <a:buNone/>
            </a:pPr>
            <a:r>
              <a:rPr lang="en-US" sz="2800" baseline="30000"/>
              <a:t>7</a:t>
            </a:r>
            <a:r>
              <a:rPr lang="en-US" sz="2800"/>
              <a:t> </a:t>
            </a:r>
            <a:r>
              <a:rPr lang="zh-CN" altLang="en-US" sz="2800" smtClean="0"/>
              <a:t>雅伟向</a:t>
            </a:r>
            <a:r>
              <a:rPr lang="zh-CN" altLang="en-US" sz="2800"/>
              <a:t>亚伯兰显现，说</a:t>
            </a:r>
            <a:r>
              <a:rPr lang="zh-CN" altLang="en-US" sz="2800" smtClean="0"/>
              <a:t>：</a:t>
            </a:r>
            <a:r>
              <a:rPr lang="en-US" altLang="zh-CN" sz="2800" smtClean="0"/>
              <a:t>“</a:t>
            </a:r>
            <a:r>
              <a:rPr lang="zh-CN" altLang="en-US" sz="2800" smtClean="0"/>
              <a:t>我</a:t>
            </a:r>
            <a:r>
              <a:rPr lang="zh-CN" altLang="en-US" sz="2800"/>
              <a:t>要把</a:t>
            </a:r>
            <a:r>
              <a:rPr lang="zh-CN" altLang="en-US" sz="2800">
                <a:solidFill>
                  <a:srgbClr val="FF0000"/>
                </a:solidFill>
              </a:rPr>
              <a:t>这地赐给</a:t>
            </a:r>
            <a:r>
              <a:rPr lang="zh-CN" altLang="en-US" sz="2800"/>
              <a:t>你的后裔</a:t>
            </a:r>
            <a:r>
              <a:rPr lang="zh-CN" altLang="en-US" sz="2800" smtClean="0"/>
              <a:t>。</a:t>
            </a:r>
            <a:r>
              <a:rPr lang="en-GB" altLang="zh-CN" sz="2800" smtClean="0"/>
              <a:t>”</a:t>
            </a:r>
            <a:r>
              <a:rPr lang="en-US" altLang="zh-CN" sz="2800" smtClean="0"/>
              <a:t> </a:t>
            </a:r>
            <a:r>
              <a:rPr lang="zh-CN" altLang="en-US" sz="2800" smtClean="0"/>
              <a:t>亚</a:t>
            </a:r>
            <a:r>
              <a:rPr lang="zh-CN" altLang="en-US" sz="2800"/>
              <a:t>伯兰就在那里为向他显现</a:t>
            </a:r>
            <a:r>
              <a:rPr lang="zh-CN" altLang="en-US" sz="2800" smtClean="0"/>
              <a:t>的</a:t>
            </a:r>
            <a:r>
              <a:rPr lang="zh-CN" altLang="en-US" sz="2800"/>
              <a:t>雅伟</a:t>
            </a:r>
            <a:r>
              <a:rPr lang="zh-CN" altLang="en-US" sz="2800" smtClean="0"/>
              <a:t>筑</a:t>
            </a:r>
            <a:r>
              <a:rPr lang="zh-CN" altLang="en-US" sz="2800"/>
              <a:t>了一座祭坛。</a:t>
            </a:r>
            <a:endParaRPr lang="en-US" altLang="zh-TW" sz="2800"/>
          </a:p>
        </p:txBody>
      </p:sp>
    </p:spTree>
    <p:extLst>
      <p:ext uri="{BB962C8B-B14F-4D97-AF65-F5344CB8AC3E}">
        <p14:creationId xmlns:p14="http://schemas.microsoft.com/office/powerpoint/2010/main" val="343911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265238"/>
            <a:ext cx="8229600" cy="307816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2800" smtClean="0"/>
              <a:t>Joshua </a:t>
            </a:r>
          </a:p>
          <a:p>
            <a:pPr marL="0" indent="0" algn="ctr">
              <a:buNone/>
            </a:pPr>
            <a:r>
              <a:rPr lang="en-US" altLang="zh-CN" sz="2800" smtClean="0"/>
              <a:t>given full authority to lead Israel</a:t>
            </a:r>
          </a:p>
          <a:p>
            <a:pPr marL="0" indent="0" algn="ctr">
              <a:buNone/>
            </a:pPr>
            <a:r>
              <a:rPr lang="en-US" altLang="zh-CN" sz="2800">
                <a:solidFill>
                  <a:srgbClr val="FF0000"/>
                </a:solidFill>
              </a:rPr>
              <a:t>t</a:t>
            </a:r>
            <a:r>
              <a:rPr lang="en-US" altLang="zh-CN" sz="2800" smtClean="0">
                <a:solidFill>
                  <a:srgbClr val="FF0000"/>
                </a:solidFill>
              </a:rPr>
              <a:t>o claim </a:t>
            </a:r>
            <a:r>
              <a:rPr lang="en-US" altLang="zh-CN" sz="2800" smtClean="0"/>
              <a:t>the promised land.</a:t>
            </a:r>
          </a:p>
          <a:p>
            <a:pPr marL="0" indent="0" algn="ctr">
              <a:buNone/>
            </a:pPr>
            <a:endParaRPr lang="en-US" altLang="zh-CN" sz="2800" smtClean="0"/>
          </a:p>
          <a:p>
            <a:pPr marL="0" indent="0" algn="ctr">
              <a:buNone/>
            </a:pPr>
            <a:r>
              <a:rPr lang="zh-CN" altLang="en-US" sz="2800" smtClean="0"/>
              <a:t>授全权于约</a:t>
            </a:r>
            <a:r>
              <a:rPr lang="zh-CN" altLang="en-US" sz="2800"/>
              <a:t>书</a:t>
            </a:r>
            <a:r>
              <a:rPr lang="zh-CN" altLang="en-US" sz="2800" smtClean="0"/>
              <a:t>亚，</a:t>
            </a:r>
            <a:endParaRPr lang="en-US" altLang="zh-CN" sz="2800" smtClean="0"/>
          </a:p>
          <a:p>
            <a:pPr marL="0" indent="0" algn="ctr">
              <a:buNone/>
            </a:pPr>
            <a:r>
              <a:rPr lang="zh-CN" altLang="en-US" sz="2800"/>
              <a:t>命</a:t>
            </a:r>
            <a:r>
              <a:rPr lang="zh-CN" altLang="en-US" sz="2800" smtClean="0"/>
              <a:t>他率领以色列</a:t>
            </a:r>
            <a:r>
              <a:rPr lang="zh-CN" altLang="en-US" sz="2800" smtClean="0">
                <a:solidFill>
                  <a:srgbClr val="FF0000"/>
                </a:solidFill>
              </a:rPr>
              <a:t>征服</a:t>
            </a:r>
            <a:r>
              <a:rPr lang="zh-CN" altLang="en-US" sz="2800" smtClean="0"/>
              <a:t>应许之地。</a:t>
            </a:r>
            <a:endParaRPr lang="en-GB" altLang="zh-CN" sz="2800" smtClean="0"/>
          </a:p>
        </p:txBody>
      </p:sp>
    </p:spTree>
    <p:extLst>
      <p:ext uri="{BB962C8B-B14F-4D97-AF65-F5344CB8AC3E}">
        <p14:creationId xmlns:p14="http://schemas.microsoft.com/office/powerpoint/2010/main" val="264731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Joshua </a:t>
            </a:r>
            <a:r>
              <a:rPr lang="zh-CN" altLang="en-US" sz="2400"/>
              <a:t>约书亚</a:t>
            </a:r>
            <a:r>
              <a:rPr lang="zh-CN" altLang="en-US" sz="2400" smtClean="0"/>
              <a:t>记</a:t>
            </a:r>
            <a:r>
              <a:rPr lang="en-GB" sz="2400" smtClean="0"/>
              <a:t> </a:t>
            </a:r>
            <a:r>
              <a:rPr lang="en-US" sz="2400" smtClean="0"/>
              <a:t>1</a:t>
            </a:r>
            <a:r>
              <a:rPr lang="en-US" altLang="zh-CN" sz="2400" smtClean="0"/>
              <a:t>.1-2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059362"/>
          </a:xfrm>
        </p:spPr>
        <p:txBody>
          <a:bodyPr/>
          <a:lstStyle/>
          <a:p>
            <a:pPr marL="0" indent="0">
              <a:buNone/>
            </a:pPr>
            <a:r>
              <a:rPr lang="en-GB" sz="2800" smtClean="0"/>
              <a:t>When </a:t>
            </a:r>
            <a:r>
              <a:rPr lang="en-GB" sz="2800"/>
              <a:t>Moses, servant of Yahweh, was dead, Yahweh spoke to Joshua son of Nun, Moses' adjutant. He said</a:t>
            </a:r>
            <a:r>
              <a:rPr lang="en-GB" sz="2800" smtClean="0"/>
              <a:t>,   </a:t>
            </a:r>
            <a:r>
              <a:rPr lang="en-GB" sz="2800" baseline="30000" smtClean="0"/>
              <a:t>2</a:t>
            </a:r>
            <a:r>
              <a:rPr lang="en-GB" sz="2800" smtClean="0"/>
              <a:t> </a:t>
            </a:r>
            <a:r>
              <a:rPr lang="en-GB" sz="2800"/>
              <a:t>'Moses my servant is dead; </a:t>
            </a:r>
            <a:r>
              <a:rPr lang="en-GB" sz="2800">
                <a:solidFill>
                  <a:srgbClr val="FF0000"/>
                </a:solidFill>
              </a:rPr>
              <a:t>go now </a:t>
            </a:r>
            <a:r>
              <a:rPr lang="en-GB" sz="2800"/>
              <a:t>and cross this Jordan, you and this whole people, into the country which I am giving to them (the Israelites</a:t>
            </a:r>
            <a:r>
              <a:rPr lang="en-GB" sz="2800" smtClean="0"/>
              <a:t>). </a:t>
            </a:r>
          </a:p>
          <a:p>
            <a:pPr marL="0" indent="0">
              <a:buNone/>
            </a:pPr>
            <a:endParaRPr lang="en-GB" sz="2800" smtClean="0"/>
          </a:p>
          <a:p>
            <a:pPr marL="0" indent="0">
              <a:buNone/>
            </a:pPr>
            <a:r>
              <a:rPr lang="en-US" altLang="zh-CN" sz="2800" baseline="30000" smtClean="0"/>
              <a:t>1 </a:t>
            </a:r>
            <a:r>
              <a:rPr lang="zh-CN" altLang="en-US" sz="2800"/>
              <a:t> </a:t>
            </a:r>
            <a:r>
              <a:rPr lang="zh-CN" altLang="en-US" sz="2800" smtClean="0"/>
              <a:t>雅伟的</a:t>
            </a:r>
            <a:r>
              <a:rPr lang="zh-CN" altLang="en-US" sz="2800"/>
              <a:t>仆人摩西死了以后</a:t>
            </a:r>
            <a:r>
              <a:rPr lang="zh-CN" altLang="en-US" sz="2800" smtClean="0"/>
              <a:t>，</a:t>
            </a:r>
            <a:r>
              <a:rPr lang="zh-CN" altLang="en-US" sz="2800"/>
              <a:t>雅伟</a:t>
            </a:r>
            <a:r>
              <a:rPr lang="zh-CN" altLang="en-US" sz="2800" smtClean="0"/>
              <a:t>吩</a:t>
            </a:r>
            <a:r>
              <a:rPr lang="zh-CN" altLang="en-US" sz="2800"/>
              <a:t>咐摩西的侍从，嫩的儿子约书亚，说</a:t>
            </a:r>
            <a:r>
              <a:rPr lang="zh-CN" altLang="en-US" sz="2800" smtClean="0"/>
              <a:t>： </a:t>
            </a:r>
            <a:r>
              <a:rPr lang="en-US" altLang="zh-CN" sz="2800" baseline="30000"/>
              <a:t>2</a:t>
            </a:r>
            <a:r>
              <a:rPr lang="en-US" altLang="zh-CN" sz="2800"/>
              <a:t> "</a:t>
            </a:r>
            <a:r>
              <a:rPr lang="zh-CN" altLang="en-US" sz="2800"/>
              <a:t>我的仆人摩西死了；现在你</a:t>
            </a:r>
            <a:r>
              <a:rPr lang="zh-CN" altLang="en-US" sz="2800">
                <a:solidFill>
                  <a:srgbClr val="FF0000"/>
                </a:solidFill>
              </a:rPr>
              <a:t>要起来</a:t>
            </a:r>
            <a:r>
              <a:rPr lang="zh-CN" altLang="en-US" sz="2800"/>
              <a:t>，和全体人民过这约旦河，到我现在要赐给他们以色列人的地去</a:t>
            </a:r>
            <a:r>
              <a:rPr lang="zh-CN" altLang="en-US" sz="2800" smtClean="0"/>
              <a:t>。</a:t>
            </a:r>
            <a:endParaRPr lang="en-US" altLang="zh-TW" sz="2800" smtClean="0"/>
          </a:p>
        </p:txBody>
      </p:sp>
    </p:spTree>
    <p:extLst>
      <p:ext uri="{BB962C8B-B14F-4D97-AF65-F5344CB8AC3E}">
        <p14:creationId xmlns:p14="http://schemas.microsoft.com/office/powerpoint/2010/main" val="231901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Joshua </a:t>
            </a:r>
            <a:r>
              <a:rPr lang="zh-CN" altLang="en-US" sz="2400"/>
              <a:t>约书亚</a:t>
            </a:r>
            <a:r>
              <a:rPr lang="zh-CN" altLang="en-US" sz="2400" smtClean="0"/>
              <a:t>记</a:t>
            </a:r>
            <a:r>
              <a:rPr lang="en-GB" sz="2400" smtClean="0"/>
              <a:t> </a:t>
            </a:r>
            <a:r>
              <a:rPr lang="en-US" sz="2400" smtClean="0"/>
              <a:t>1</a:t>
            </a:r>
            <a:r>
              <a:rPr lang="en-US" altLang="zh-CN" sz="2400" smtClean="0"/>
              <a:t>.3-4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059362"/>
          </a:xfrm>
        </p:spPr>
        <p:txBody>
          <a:bodyPr/>
          <a:lstStyle/>
          <a:p>
            <a:pPr marL="0" indent="0">
              <a:buNone/>
            </a:pPr>
            <a:r>
              <a:rPr lang="en-GB" sz="2800"/>
              <a:t> </a:t>
            </a:r>
            <a:r>
              <a:rPr lang="en-GB" sz="2800" baseline="30000"/>
              <a:t>3</a:t>
            </a:r>
            <a:r>
              <a:rPr lang="en-GB" sz="2800"/>
              <a:t> Every place you tread with the soles of your feet I shall give you, as I declared to Moses that I </a:t>
            </a:r>
            <a:r>
              <a:rPr lang="en-GB" sz="2800" smtClean="0"/>
              <a:t>would.         </a:t>
            </a:r>
            <a:r>
              <a:rPr lang="en-GB" sz="2800" baseline="30000" smtClean="0"/>
              <a:t>4</a:t>
            </a:r>
            <a:r>
              <a:rPr lang="en-GB" sz="2800" smtClean="0"/>
              <a:t> </a:t>
            </a:r>
            <a:r>
              <a:rPr lang="en-GB" sz="2800"/>
              <a:t>From the desert and </a:t>
            </a:r>
            <a:r>
              <a:rPr lang="en-GB" sz="2800" smtClean="0"/>
              <a:t>Lebanon</a:t>
            </a:r>
            <a:r>
              <a:rPr lang="en-GB" sz="2800"/>
              <a:t>, to the Great River, the </a:t>
            </a:r>
            <a:r>
              <a:rPr lang="en-GB" sz="2800" smtClean="0"/>
              <a:t>Euphrates, </a:t>
            </a:r>
            <a:r>
              <a:rPr lang="en-GB" sz="2800"/>
              <a:t>and as far as the Great Sea to westward, is to be your territory</a:t>
            </a:r>
            <a:r>
              <a:rPr lang="en-GB" sz="2800" smtClean="0"/>
              <a:t>.</a:t>
            </a:r>
          </a:p>
          <a:p>
            <a:pPr marL="0" indent="0">
              <a:buNone/>
            </a:pPr>
            <a:endParaRPr lang="en-US" altLang="zh-TW" sz="2800"/>
          </a:p>
          <a:p>
            <a:pPr marL="0" indent="0">
              <a:buNone/>
            </a:pPr>
            <a:r>
              <a:rPr lang="en-US" sz="2800" baseline="30000"/>
              <a:t>3</a:t>
            </a:r>
            <a:r>
              <a:rPr lang="en-US" sz="2800"/>
              <a:t> </a:t>
            </a:r>
            <a:r>
              <a:rPr lang="zh-CN" altLang="en-US" sz="2800"/>
              <a:t>你们脚掌踏过的每一处地方，我都照着我应许摩西的赐给你们了</a:t>
            </a:r>
            <a:r>
              <a:rPr lang="zh-CN" altLang="en-US" sz="2800" smtClean="0"/>
              <a:t>。</a:t>
            </a:r>
            <a:r>
              <a:rPr lang="en-US" sz="2800" baseline="30000" smtClean="0"/>
              <a:t>4</a:t>
            </a:r>
            <a:r>
              <a:rPr lang="en-US" sz="2800" smtClean="0"/>
              <a:t> </a:t>
            </a:r>
            <a:r>
              <a:rPr lang="zh-CN" altLang="en-US" sz="2800"/>
              <a:t>从旷野和这黎巴嫩，直到大河，就是幼发拉底河</a:t>
            </a:r>
            <a:r>
              <a:rPr lang="zh-CN" altLang="en-US" sz="2800" smtClean="0"/>
              <a:t>，以</a:t>
            </a:r>
            <a:r>
              <a:rPr lang="zh-CN" altLang="en-US" sz="2800"/>
              <a:t>至大海日落的地方，就是你们的疆界。</a:t>
            </a:r>
            <a:endParaRPr lang="en-US" altLang="zh-TW" sz="2800" smtClean="0"/>
          </a:p>
        </p:txBody>
      </p:sp>
    </p:spTree>
    <p:extLst>
      <p:ext uri="{BB962C8B-B14F-4D97-AF65-F5344CB8AC3E}">
        <p14:creationId xmlns:p14="http://schemas.microsoft.com/office/powerpoint/2010/main" val="407806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Joshua </a:t>
            </a:r>
            <a:r>
              <a:rPr lang="zh-CN" altLang="en-US" sz="2400"/>
              <a:t>约书亚</a:t>
            </a:r>
            <a:r>
              <a:rPr lang="zh-CN" altLang="en-US" sz="2400" smtClean="0"/>
              <a:t>记</a:t>
            </a:r>
            <a:r>
              <a:rPr lang="en-GB" sz="2400" smtClean="0"/>
              <a:t> </a:t>
            </a:r>
            <a:r>
              <a:rPr lang="en-US" sz="2400" smtClean="0"/>
              <a:t>1</a:t>
            </a:r>
            <a:r>
              <a:rPr lang="en-US" altLang="zh-CN" sz="2400" smtClean="0"/>
              <a:t>.5-6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059362"/>
          </a:xfrm>
        </p:spPr>
        <p:txBody>
          <a:bodyPr/>
          <a:lstStyle/>
          <a:p>
            <a:pPr marL="0" indent="0">
              <a:buNone/>
            </a:pPr>
            <a:r>
              <a:rPr lang="en-GB" sz="2800"/>
              <a:t> </a:t>
            </a:r>
            <a:r>
              <a:rPr lang="en-GB" sz="2800" baseline="30000"/>
              <a:t>5</a:t>
            </a:r>
            <a:r>
              <a:rPr lang="en-GB" sz="2800"/>
              <a:t> As long as you live, no one will be able to resist you; </a:t>
            </a:r>
            <a:r>
              <a:rPr lang="en-GB" sz="2800" smtClean="0"/>
              <a:t>  I </a:t>
            </a:r>
            <a:r>
              <a:rPr lang="en-GB" sz="2800"/>
              <a:t>shall be with you as I was with Moses; I shall not fail you or desert you</a:t>
            </a:r>
            <a:r>
              <a:rPr lang="en-GB" sz="2800" smtClean="0"/>
              <a:t>.  </a:t>
            </a:r>
            <a:r>
              <a:rPr lang="en-GB" sz="2800" baseline="30000"/>
              <a:t>6</a:t>
            </a:r>
            <a:r>
              <a:rPr lang="en-GB" sz="2800"/>
              <a:t> </a:t>
            </a:r>
            <a:r>
              <a:rPr lang="en-GB" sz="2800" smtClean="0">
                <a:solidFill>
                  <a:srgbClr val="FF0000"/>
                </a:solidFill>
              </a:rPr>
              <a:t>Be </a:t>
            </a:r>
            <a:r>
              <a:rPr lang="en-GB" sz="2800">
                <a:solidFill>
                  <a:srgbClr val="FF0000"/>
                </a:solidFill>
              </a:rPr>
              <a:t>strong and stand firm</a:t>
            </a:r>
            <a:r>
              <a:rPr lang="en-GB" sz="2800"/>
              <a:t>, for you are the man to give this people possession of the land which I swore to their ancestors that I would give them</a:t>
            </a:r>
            <a:r>
              <a:rPr lang="en-GB" sz="2800" smtClean="0"/>
              <a:t>.</a:t>
            </a:r>
          </a:p>
          <a:p>
            <a:pPr marL="0" indent="0">
              <a:buNone/>
            </a:pPr>
            <a:endParaRPr lang="en-US" altLang="zh-TW" sz="2800"/>
          </a:p>
          <a:p>
            <a:pPr marL="0" indent="0">
              <a:buNone/>
            </a:pPr>
            <a:r>
              <a:rPr lang="en-US" sz="2800" baseline="30000" smtClean="0"/>
              <a:t> 5</a:t>
            </a:r>
            <a:r>
              <a:rPr lang="en-US" sz="2800" smtClean="0"/>
              <a:t> </a:t>
            </a:r>
            <a:r>
              <a:rPr lang="zh-CN" altLang="en-US" sz="2800"/>
              <a:t>你一生的日子必没有一人能在你面前立得住；我怎样与摩西同在，也必照样与你同在；我决不离开你，也不离弃你</a:t>
            </a:r>
            <a:r>
              <a:rPr lang="zh-CN" altLang="en-US" sz="2800" smtClean="0"/>
              <a:t>。</a:t>
            </a:r>
            <a:r>
              <a:rPr lang="en-US" sz="2800" baseline="30000" smtClean="0"/>
              <a:t>6</a:t>
            </a:r>
            <a:r>
              <a:rPr lang="en-US" sz="2800" smtClean="0"/>
              <a:t> </a:t>
            </a:r>
            <a:r>
              <a:rPr lang="zh-CN" altLang="en-US" sz="2800">
                <a:solidFill>
                  <a:srgbClr val="FF0000"/>
                </a:solidFill>
              </a:rPr>
              <a:t>你要坚</a:t>
            </a:r>
            <a:r>
              <a:rPr lang="zh-CN" altLang="en-US" sz="2800" smtClean="0">
                <a:solidFill>
                  <a:srgbClr val="FF0000"/>
                </a:solidFill>
              </a:rPr>
              <a:t>强、勇</a:t>
            </a:r>
            <a:r>
              <a:rPr lang="zh-CN" altLang="en-US" sz="2800">
                <a:solidFill>
                  <a:srgbClr val="FF0000"/>
                </a:solidFill>
              </a:rPr>
              <a:t>敢</a:t>
            </a:r>
            <a:r>
              <a:rPr lang="zh-CN" altLang="en-US" sz="2800"/>
              <a:t>，因为你必使这人民得着我曾经向他们列祖起誓，要赐给他们的那地作产业。</a:t>
            </a:r>
            <a:endParaRPr lang="en-US" altLang="zh-TW" sz="2800" smtClean="0"/>
          </a:p>
        </p:txBody>
      </p:sp>
    </p:spTree>
    <p:extLst>
      <p:ext uri="{BB962C8B-B14F-4D97-AF65-F5344CB8AC3E}">
        <p14:creationId xmlns:p14="http://schemas.microsoft.com/office/powerpoint/2010/main" val="114004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Joshua </a:t>
            </a:r>
            <a:r>
              <a:rPr lang="zh-CN" altLang="en-US" sz="2400"/>
              <a:t>约书亚</a:t>
            </a:r>
            <a:r>
              <a:rPr lang="zh-CN" altLang="en-US" sz="2400" smtClean="0"/>
              <a:t>记</a:t>
            </a:r>
            <a:r>
              <a:rPr lang="en-GB" sz="2400" smtClean="0"/>
              <a:t> </a:t>
            </a:r>
            <a:r>
              <a:rPr lang="en-US" sz="2400" smtClean="0"/>
              <a:t>1</a:t>
            </a:r>
            <a:r>
              <a:rPr lang="en-US" altLang="zh-CN" sz="2400" smtClean="0"/>
              <a:t>.7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059362"/>
          </a:xfrm>
        </p:spPr>
        <p:txBody>
          <a:bodyPr/>
          <a:lstStyle/>
          <a:p>
            <a:pPr marL="0" indent="0">
              <a:buNone/>
            </a:pPr>
            <a:r>
              <a:rPr lang="en-GB" sz="2800"/>
              <a:t> </a:t>
            </a:r>
            <a:r>
              <a:rPr lang="en-GB" sz="2800" baseline="30000"/>
              <a:t>7</a:t>
            </a:r>
            <a:r>
              <a:rPr lang="en-GB" sz="2800"/>
              <a:t> Only be strong and stand very firm and </a:t>
            </a:r>
            <a:r>
              <a:rPr lang="en-GB" sz="2800">
                <a:solidFill>
                  <a:srgbClr val="FF0000"/>
                </a:solidFill>
              </a:rPr>
              <a:t>be careful to keep the whole Law</a:t>
            </a:r>
            <a:r>
              <a:rPr lang="en-GB" sz="2800"/>
              <a:t> which my servant Moses laid down for you. Do not swerve from this either to right or to left, and then you will succeed wherever you go</a:t>
            </a:r>
            <a:r>
              <a:rPr lang="en-GB" sz="2800" smtClean="0"/>
              <a:t>.</a:t>
            </a:r>
          </a:p>
          <a:p>
            <a:pPr marL="0" indent="0">
              <a:buNone/>
            </a:pPr>
            <a:endParaRPr lang="en-US" sz="2800"/>
          </a:p>
          <a:p>
            <a:pPr marL="0" indent="0">
              <a:buNone/>
            </a:pPr>
            <a:r>
              <a:rPr lang="en-US" sz="2800"/>
              <a:t> </a:t>
            </a:r>
            <a:r>
              <a:rPr lang="en-US" sz="2800" baseline="30000"/>
              <a:t>7</a:t>
            </a:r>
            <a:r>
              <a:rPr lang="en-US" sz="2800"/>
              <a:t> </a:t>
            </a:r>
            <a:r>
              <a:rPr lang="zh-CN" altLang="en-US" sz="2800"/>
              <a:t>你只要坚强，十分勇敢，</a:t>
            </a:r>
            <a:r>
              <a:rPr lang="zh-CN" altLang="en-US" sz="2800">
                <a:solidFill>
                  <a:srgbClr val="FF0000"/>
                </a:solidFill>
              </a:rPr>
              <a:t>谨守遵行我仆人摩西吩咐你的一切律法</a:t>
            </a:r>
            <a:r>
              <a:rPr lang="zh-CN" altLang="en-US" sz="2800"/>
              <a:t>，不可偏离左右，好使你无论到哪里去，都可以亨通。</a:t>
            </a:r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364393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Joshua </a:t>
            </a:r>
            <a:r>
              <a:rPr lang="zh-CN" altLang="en-US" sz="2400"/>
              <a:t>约书亚</a:t>
            </a:r>
            <a:r>
              <a:rPr lang="zh-CN" altLang="en-US" sz="2400" smtClean="0"/>
              <a:t>记</a:t>
            </a:r>
            <a:r>
              <a:rPr lang="en-GB" sz="2400" smtClean="0"/>
              <a:t> </a:t>
            </a:r>
            <a:r>
              <a:rPr lang="en-US" sz="2400" smtClean="0"/>
              <a:t>1</a:t>
            </a:r>
            <a:r>
              <a:rPr lang="en-US" altLang="zh-CN" sz="2400" smtClean="0"/>
              <a:t>.8-9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/>
          <a:lstStyle/>
          <a:p>
            <a:pPr marL="0" indent="0">
              <a:buNone/>
            </a:pPr>
            <a:r>
              <a:rPr lang="en-GB" sz="2800"/>
              <a:t> </a:t>
            </a:r>
            <a:r>
              <a:rPr lang="en-GB" sz="2800" baseline="30000"/>
              <a:t>8</a:t>
            </a:r>
            <a:r>
              <a:rPr lang="en-GB" sz="2800"/>
              <a:t> Have the book of this Law always on your lips; meditate on it day and night, so that you may carefully keep everything that is written in it. Then your undertakings will prosper, then you will have </a:t>
            </a:r>
            <a:r>
              <a:rPr lang="en-GB" sz="2800" smtClean="0"/>
              <a:t>success.    </a:t>
            </a:r>
            <a:r>
              <a:rPr lang="en-GB" sz="2800" baseline="30000" smtClean="0"/>
              <a:t>9</a:t>
            </a:r>
            <a:r>
              <a:rPr lang="en-GB" sz="2800" smtClean="0"/>
              <a:t> </a:t>
            </a:r>
            <a:r>
              <a:rPr lang="en-GB" sz="2800"/>
              <a:t>Have I not told you: Be strong and stand firm? Be fearless and undaunted, for </a:t>
            </a:r>
            <a:r>
              <a:rPr lang="en-GB" sz="2800">
                <a:solidFill>
                  <a:srgbClr val="FF0000"/>
                </a:solidFill>
              </a:rPr>
              <a:t>go where you may, Yahweh your God is with you</a:t>
            </a:r>
            <a:r>
              <a:rPr lang="en-GB" sz="2800" smtClean="0"/>
              <a:t>.</a:t>
            </a:r>
            <a:r>
              <a:rPr lang="en-US" sz="2800" smtClean="0"/>
              <a:t>’</a:t>
            </a:r>
            <a:endParaRPr lang="en-GB" sz="2800" smtClean="0"/>
          </a:p>
          <a:p>
            <a:pPr marL="0" indent="0">
              <a:buNone/>
            </a:pPr>
            <a:r>
              <a:rPr lang="en-US" sz="2800"/>
              <a:t> </a:t>
            </a:r>
            <a:r>
              <a:rPr lang="en-US" sz="2800" baseline="30000"/>
              <a:t>8</a:t>
            </a:r>
            <a:r>
              <a:rPr lang="en-US" sz="2800"/>
              <a:t> </a:t>
            </a:r>
            <a:r>
              <a:rPr lang="zh-CN" altLang="en-US" sz="2800"/>
              <a:t>这律法书不可离开你的口，要昼夜默诵，好使你谨守遵行书中所记的一切；这样，你的道路就必顺利，你必一路亨通</a:t>
            </a:r>
            <a:r>
              <a:rPr lang="zh-CN" altLang="en-US" sz="2800" smtClean="0"/>
              <a:t>。</a:t>
            </a:r>
            <a:r>
              <a:rPr lang="en-US" sz="2800" baseline="30000" smtClean="0"/>
              <a:t>9</a:t>
            </a:r>
            <a:r>
              <a:rPr lang="en-US" sz="2800" smtClean="0"/>
              <a:t> </a:t>
            </a:r>
            <a:r>
              <a:rPr lang="zh-CN" altLang="en-US" sz="2800"/>
              <a:t>我不是吩咐过你要坚强勇敢吗？所以，你不要惧怕，也不要惊慌；因为</a:t>
            </a:r>
            <a:r>
              <a:rPr lang="zh-CN" altLang="en-US" sz="2800">
                <a:solidFill>
                  <a:srgbClr val="FF0000"/>
                </a:solidFill>
              </a:rPr>
              <a:t>你无论到哪里去</a:t>
            </a:r>
            <a:r>
              <a:rPr lang="zh-CN" altLang="en-US" sz="2800" smtClean="0">
                <a:solidFill>
                  <a:srgbClr val="FF0000"/>
                </a:solidFill>
              </a:rPr>
              <a:t>，雅伟你的神</a:t>
            </a:r>
            <a:r>
              <a:rPr lang="zh-CN" altLang="en-US" sz="2800">
                <a:solidFill>
                  <a:srgbClr val="FF0000"/>
                </a:solidFill>
              </a:rPr>
              <a:t>必与你同在</a:t>
            </a:r>
            <a:r>
              <a:rPr lang="zh-CN" altLang="en-US" sz="2800"/>
              <a:t>。</a:t>
            </a:r>
            <a:r>
              <a:rPr lang="en-US" altLang="zh-CN" sz="2800"/>
              <a:t>"</a:t>
            </a:r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159087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265238"/>
            <a:ext cx="8229600" cy="239236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mtClean="0"/>
              <a:t>Jesus Christ</a:t>
            </a:r>
          </a:p>
          <a:p>
            <a:pPr marL="0" indent="0" algn="ctr">
              <a:buNone/>
            </a:pPr>
            <a:endParaRPr lang="en-US" altLang="zh-CN" smtClean="0"/>
          </a:p>
          <a:p>
            <a:pPr marL="0" indent="0" algn="ctr">
              <a:buNone/>
            </a:pPr>
            <a:r>
              <a:rPr lang="zh-CN" altLang="en-US" smtClean="0"/>
              <a:t>耶稣基督</a:t>
            </a:r>
            <a:endParaRPr lang="en-GB" altLang="zh-CN" smtClean="0"/>
          </a:p>
        </p:txBody>
      </p:sp>
    </p:spTree>
    <p:extLst>
      <p:ext uri="{BB962C8B-B14F-4D97-AF65-F5344CB8AC3E}">
        <p14:creationId xmlns:p14="http://schemas.microsoft.com/office/powerpoint/2010/main" val="382741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Matthew </a:t>
            </a:r>
            <a:r>
              <a:rPr lang="zh-CN" altLang="en-US" sz="2400"/>
              <a:t>马</a:t>
            </a:r>
            <a:r>
              <a:rPr lang="zh-CN" altLang="en-US" sz="2400" smtClean="0"/>
              <a:t>太福音 </a:t>
            </a:r>
            <a:r>
              <a:rPr lang="en-US" sz="2400" smtClean="0"/>
              <a:t>5.</a:t>
            </a:r>
            <a:r>
              <a:rPr lang="en-US" altLang="zh-CN" sz="2400" smtClean="0"/>
              <a:t>5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960438"/>
            <a:ext cx="8229600" cy="5059362"/>
          </a:xfrm>
        </p:spPr>
        <p:txBody>
          <a:bodyPr/>
          <a:lstStyle/>
          <a:p>
            <a:pPr marL="0" indent="0">
              <a:buNone/>
            </a:pPr>
            <a:r>
              <a:rPr lang="en-GB" sz="2800" baseline="30000" smtClean="0"/>
              <a:t>5</a:t>
            </a:r>
            <a:r>
              <a:rPr lang="en-GB" sz="2800" smtClean="0"/>
              <a:t> Blessed </a:t>
            </a:r>
            <a:r>
              <a:rPr lang="en-GB" sz="2800"/>
              <a:t>are </a:t>
            </a:r>
            <a:r>
              <a:rPr lang="en-GB" sz="2800">
                <a:solidFill>
                  <a:srgbClr val="FF0000"/>
                </a:solidFill>
              </a:rPr>
              <a:t>the </a:t>
            </a:r>
            <a:r>
              <a:rPr lang="en-GB" sz="2800" smtClean="0">
                <a:solidFill>
                  <a:srgbClr val="FF0000"/>
                </a:solidFill>
              </a:rPr>
              <a:t>humble</a:t>
            </a:r>
            <a:r>
              <a:rPr lang="en-GB" sz="2800" smtClean="0"/>
              <a:t>: </a:t>
            </a:r>
            <a:r>
              <a:rPr lang="en-GB" sz="2800"/>
              <a:t>they shall have the earth as inheritance</a:t>
            </a:r>
            <a:r>
              <a:rPr lang="en-GB" sz="2800" smtClean="0"/>
              <a:t>.</a:t>
            </a:r>
          </a:p>
          <a:p>
            <a:pPr marL="0" indent="0">
              <a:buNone/>
            </a:pPr>
            <a:endParaRPr lang="en-GB" sz="2800" smtClean="0"/>
          </a:p>
          <a:p>
            <a:pPr marL="0" indent="0">
              <a:buNone/>
            </a:pPr>
            <a:r>
              <a:rPr lang="en-US" sz="2800" baseline="30000" smtClean="0"/>
              <a:t>5</a:t>
            </a:r>
            <a:r>
              <a:rPr lang="en-US" sz="2800" smtClean="0"/>
              <a:t> </a:t>
            </a:r>
            <a:r>
              <a:rPr lang="zh-CN" altLang="en-US" sz="2800" smtClean="0">
                <a:solidFill>
                  <a:srgbClr val="FF0000"/>
                </a:solidFill>
              </a:rPr>
              <a:t>柔和谦卑的</a:t>
            </a:r>
            <a:r>
              <a:rPr lang="zh-CN" altLang="en-US" sz="2800">
                <a:solidFill>
                  <a:srgbClr val="FF0000"/>
                </a:solidFill>
              </a:rPr>
              <a:t>人</a:t>
            </a:r>
            <a:r>
              <a:rPr lang="zh-CN" altLang="en-US" sz="2800"/>
              <a:t>有福了， 因为他们</a:t>
            </a:r>
            <a:r>
              <a:rPr lang="zh-CN" altLang="en-US" sz="2800" smtClean="0"/>
              <a:t>必</a:t>
            </a:r>
            <a:r>
              <a:rPr lang="zh-CN" altLang="en-US" sz="2800"/>
              <a:t>继承</a:t>
            </a:r>
            <a:r>
              <a:rPr lang="zh-CN" altLang="en-US" sz="2800" smtClean="0"/>
              <a:t>地</a:t>
            </a:r>
            <a:r>
              <a:rPr lang="zh-CN" altLang="en-US" sz="2800"/>
              <a:t>球</a:t>
            </a:r>
            <a:r>
              <a:rPr lang="zh-CN" altLang="en-US" sz="2800" smtClean="0"/>
              <a:t>。</a:t>
            </a:r>
            <a:endParaRPr lang="en-US" altLang="zh-TW" sz="2800"/>
          </a:p>
        </p:txBody>
      </p:sp>
    </p:spTree>
    <p:extLst>
      <p:ext uri="{BB962C8B-B14F-4D97-AF65-F5344CB8AC3E}">
        <p14:creationId xmlns:p14="http://schemas.microsoft.com/office/powerpoint/2010/main" val="403772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Matthew </a:t>
            </a:r>
            <a:r>
              <a:rPr lang="zh-CN" altLang="en-US" sz="2400"/>
              <a:t>马</a:t>
            </a:r>
            <a:r>
              <a:rPr lang="zh-CN" altLang="en-US" sz="2400" smtClean="0"/>
              <a:t>太福音</a:t>
            </a:r>
            <a:r>
              <a:rPr lang="en-GB" sz="2400" smtClean="0"/>
              <a:t> </a:t>
            </a:r>
            <a:r>
              <a:rPr lang="en-US" sz="2400" smtClean="0"/>
              <a:t>28.18-20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655638"/>
            <a:ext cx="8229600" cy="5973762"/>
          </a:xfrm>
        </p:spPr>
        <p:txBody>
          <a:bodyPr/>
          <a:lstStyle/>
          <a:p>
            <a:pPr marL="0" indent="0">
              <a:buNone/>
            </a:pPr>
            <a:r>
              <a:rPr lang="en-GB" sz="2800" baseline="30000"/>
              <a:t>18</a:t>
            </a:r>
            <a:r>
              <a:rPr lang="en-GB" sz="2800"/>
              <a:t> Jesus came up and spoke to them. He said, </a:t>
            </a:r>
            <a:r>
              <a:rPr lang="en-GB" sz="2800" smtClean="0"/>
              <a:t>‘All</a:t>
            </a:r>
            <a:r>
              <a:rPr lang="en-GB" sz="2800" smtClean="0">
                <a:solidFill>
                  <a:srgbClr val="FF0000"/>
                </a:solidFill>
              </a:rPr>
              <a:t> </a:t>
            </a:r>
            <a:r>
              <a:rPr lang="en-GB" sz="2800">
                <a:solidFill>
                  <a:srgbClr val="FF0000"/>
                </a:solidFill>
              </a:rPr>
              <a:t>authority </a:t>
            </a:r>
            <a:r>
              <a:rPr lang="en-GB" sz="2800"/>
              <a:t>in heaven and on earth has been given to </a:t>
            </a:r>
            <a:r>
              <a:rPr lang="en-GB" sz="2800" smtClean="0"/>
              <a:t>me.</a:t>
            </a:r>
            <a:r>
              <a:rPr lang="en-GB" sz="2800" baseline="30000" smtClean="0"/>
              <a:t>19</a:t>
            </a:r>
            <a:r>
              <a:rPr lang="en-GB" sz="2800" smtClean="0"/>
              <a:t> </a:t>
            </a:r>
            <a:r>
              <a:rPr lang="en-GB" sz="2800">
                <a:solidFill>
                  <a:srgbClr val="FF0000"/>
                </a:solidFill>
              </a:rPr>
              <a:t>Go</a:t>
            </a:r>
            <a:r>
              <a:rPr lang="en-GB" sz="2800"/>
              <a:t>, therefore, </a:t>
            </a:r>
            <a:r>
              <a:rPr lang="en-GB" sz="2800">
                <a:solidFill>
                  <a:srgbClr val="FF0000"/>
                </a:solidFill>
              </a:rPr>
              <a:t>make disciples of all </a:t>
            </a:r>
            <a:r>
              <a:rPr lang="en-GB" sz="2800" smtClean="0">
                <a:solidFill>
                  <a:srgbClr val="FF0000"/>
                </a:solidFill>
              </a:rPr>
              <a:t>peoples</a:t>
            </a:r>
            <a:r>
              <a:rPr lang="en-GB" sz="2800" smtClean="0"/>
              <a:t>; baptise them in the name of the Father and of the son and of the holy spirit, </a:t>
            </a:r>
            <a:r>
              <a:rPr lang="en-GB" sz="2800" baseline="30000"/>
              <a:t>20</a:t>
            </a:r>
            <a:r>
              <a:rPr lang="en-GB" sz="2800"/>
              <a:t> and teach them to observe all the commands I gave you. And look, </a:t>
            </a:r>
            <a:r>
              <a:rPr lang="en-GB" sz="2800">
                <a:solidFill>
                  <a:srgbClr val="FF0000"/>
                </a:solidFill>
              </a:rPr>
              <a:t>I am with you always</a:t>
            </a:r>
            <a:r>
              <a:rPr lang="en-GB" sz="2800"/>
              <a:t>; yes, to the </a:t>
            </a:r>
            <a:r>
              <a:rPr lang="en-GB" sz="2800" smtClean="0"/>
              <a:t>consummation of the age.’</a:t>
            </a:r>
          </a:p>
          <a:p>
            <a:pPr marL="0" indent="0">
              <a:buNone/>
            </a:pPr>
            <a:r>
              <a:rPr lang="en-US" altLang="zh-CN" sz="2800" baseline="30000"/>
              <a:t>18</a:t>
            </a:r>
            <a:r>
              <a:rPr lang="en-US" altLang="zh-CN" sz="2800"/>
              <a:t> </a:t>
            </a:r>
            <a:r>
              <a:rPr lang="zh-CN" altLang="en-US" sz="2800"/>
              <a:t>耶稣上前来，对他们说</a:t>
            </a:r>
            <a:r>
              <a:rPr lang="zh-CN" altLang="en-US" sz="2800" smtClean="0"/>
              <a:t>：</a:t>
            </a:r>
            <a:r>
              <a:rPr lang="en-US" altLang="zh-CN" sz="2800" smtClean="0"/>
              <a:t>“</a:t>
            </a:r>
            <a:r>
              <a:rPr lang="zh-CN" altLang="en-US" sz="2800" smtClean="0"/>
              <a:t>天</a:t>
            </a:r>
            <a:r>
              <a:rPr lang="zh-CN" altLang="en-US" sz="2800"/>
              <a:t>上地上一切</a:t>
            </a:r>
            <a:r>
              <a:rPr lang="zh-CN" altLang="en-US" sz="2800">
                <a:solidFill>
                  <a:srgbClr val="FF0000"/>
                </a:solidFill>
              </a:rPr>
              <a:t>权柄</a:t>
            </a:r>
            <a:r>
              <a:rPr lang="zh-CN" altLang="en-US" sz="2800"/>
              <a:t>都赐给我了</a:t>
            </a:r>
            <a:r>
              <a:rPr lang="zh-CN" altLang="en-US" sz="2800" smtClean="0"/>
              <a:t>。</a:t>
            </a:r>
            <a:r>
              <a:rPr lang="en-US" altLang="zh-CN" sz="2800" baseline="30000" smtClean="0"/>
              <a:t>19</a:t>
            </a:r>
            <a:r>
              <a:rPr lang="en-US" altLang="zh-CN" sz="2800" smtClean="0"/>
              <a:t> </a:t>
            </a:r>
            <a:r>
              <a:rPr lang="zh-CN" altLang="en-US" sz="2800"/>
              <a:t>所以，</a:t>
            </a:r>
            <a:r>
              <a:rPr lang="zh-CN" altLang="en-US" sz="2800">
                <a:solidFill>
                  <a:srgbClr val="FF0000"/>
                </a:solidFill>
              </a:rPr>
              <a:t>你们要</a:t>
            </a:r>
            <a:r>
              <a:rPr lang="zh-CN" altLang="en-US" sz="2800" smtClean="0">
                <a:solidFill>
                  <a:srgbClr val="FF0000"/>
                </a:solidFill>
              </a:rPr>
              <a:t>去，使</a:t>
            </a:r>
            <a:r>
              <a:rPr lang="zh-CN" altLang="en-US" sz="2800">
                <a:solidFill>
                  <a:srgbClr val="FF0000"/>
                </a:solidFill>
              </a:rPr>
              <a:t>所有</a:t>
            </a:r>
            <a:r>
              <a:rPr lang="zh-CN" altLang="en-US" sz="2800" smtClean="0">
                <a:solidFill>
                  <a:srgbClr val="FF0000"/>
                </a:solidFill>
              </a:rPr>
              <a:t>民族作</a:t>
            </a:r>
            <a:r>
              <a:rPr lang="zh-CN" altLang="en-US" sz="2800">
                <a:solidFill>
                  <a:srgbClr val="FF0000"/>
                </a:solidFill>
              </a:rPr>
              <a:t>我的门徒</a:t>
            </a:r>
            <a:r>
              <a:rPr lang="zh-CN" altLang="en-US" sz="2800"/>
              <a:t>，奉</a:t>
            </a:r>
            <a:r>
              <a:rPr lang="zh-CN" altLang="en-US" sz="2800" smtClean="0"/>
              <a:t>父、子、圣</a:t>
            </a:r>
            <a:r>
              <a:rPr lang="zh-CN" altLang="en-US" sz="2800"/>
              <a:t>灵的名，给他们施洗</a:t>
            </a:r>
            <a:r>
              <a:rPr lang="zh-CN" altLang="en-US" sz="2800" smtClean="0"/>
              <a:t>，</a:t>
            </a:r>
            <a:r>
              <a:rPr lang="en-US" altLang="zh-CN" sz="2800" baseline="30000" smtClean="0"/>
              <a:t>20</a:t>
            </a:r>
            <a:r>
              <a:rPr lang="en-US" altLang="zh-CN" sz="2800" smtClean="0"/>
              <a:t> </a:t>
            </a:r>
            <a:r>
              <a:rPr lang="zh-CN" altLang="en-US" sz="2800"/>
              <a:t>我吩咐你们的一切</a:t>
            </a:r>
            <a:r>
              <a:rPr lang="zh-CN" altLang="en-US" sz="2800" smtClean="0"/>
              <a:t>，</a:t>
            </a:r>
            <a:r>
              <a:rPr lang="zh-CN" altLang="en-US" sz="2800"/>
              <a:t>都要教导他们遵守。这样，</a:t>
            </a:r>
            <a:r>
              <a:rPr lang="zh-CN" altLang="en-US" sz="2800">
                <a:solidFill>
                  <a:srgbClr val="FF0000"/>
                </a:solidFill>
              </a:rPr>
              <a:t>我就常常与你们同在</a:t>
            </a:r>
            <a:r>
              <a:rPr lang="zh-CN" altLang="en-US" sz="2800"/>
              <a:t>，直到这世代的终结。</a:t>
            </a:r>
            <a:r>
              <a:rPr lang="en-US" altLang="zh-CN" sz="2800"/>
              <a:t>"</a:t>
            </a:r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284640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Matthew </a:t>
            </a:r>
            <a:r>
              <a:rPr lang="zh-CN" altLang="en-US" sz="2400"/>
              <a:t>马</a:t>
            </a:r>
            <a:r>
              <a:rPr lang="zh-CN" altLang="en-US" sz="2400" smtClean="0"/>
              <a:t>太福音</a:t>
            </a:r>
            <a:r>
              <a:rPr lang="en-GB" sz="2400" smtClean="0"/>
              <a:t> </a:t>
            </a:r>
            <a:r>
              <a:rPr lang="en-US" sz="2400" smtClean="0"/>
              <a:t>24.3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808038"/>
            <a:ext cx="8229600" cy="5059362"/>
          </a:xfrm>
        </p:spPr>
        <p:txBody>
          <a:bodyPr/>
          <a:lstStyle/>
          <a:p>
            <a:pPr marL="0" indent="0">
              <a:buNone/>
            </a:pPr>
            <a:r>
              <a:rPr lang="en-US" sz="2800"/>
              <a:t> </a:t>
            </a:r>
            <a:r>
              <a:rPr lang="en-US" sz="2800" baseline="30000"/>
              <a:t>3</a:t>
            </a:r>
            <a:r>
              <a:rPr lang="en-US" sz="2800"/>
              <a:t> </a:t>
            </a:r>
            <a:r>
              <a:rPr lang="en-GB" sz="2800" smtClean="0"/>
              <a:t>When </a:t>
            </a:r>
            <a:r>
              <a:rPr lang="en-GB" sz="2800"/>
              <a:t>he seated himself on Olive Grove Mountain, his disciples approached him privately. They said: </a:t>
            </a:r>
            <a:r>
              <a:rPr lang="en-GB" sz="2800" smtClean="0"/>
              <a:t>‘Tell </a:t>
            </a:r>
            <a:r>
              <a:rPr lang="en-GB" sz="2800"/>
              <a:t>us when this will happen, what will be the sign of your coming and that of the culmination of the </a:t>
            </a:r>
            <a:r>
              <a:rPr lang="en-GB" sz="2800" smtClean="0"/>
              <a:t>age.</a:t>
            </a:r>
            <a:r>
              <a:rPr lang="en-US" sz="2800" smtClean="0"/>
              <a:t>’</a:t>
            </a:r>
            <a:endParaRPr lang="en-GB" sz="2800" smtClean="0"/>
          </a:p>
          <a:p>
            <a:pPr marL="0" indent="0">
              <a:buNone/>
            </a:pPr>
            <a:endParaRPr lang="en-GB" altLang="zh-CN" sz="2800" baseline="30000"/>
          </a:p>
          <a:p>
            <a:pPr marL="0" indent="0">
              <a:buNone/>
            </a:pPr>
            <a:r>
              <a:rPr lang="en-US" altLang="zh-CN" sz="2800" baseline="30000" smtClean="0"/>
              <a:t>3</a:t>
            </a:r>
            <a:r>
              <a:rPr lang="en-US" altLang="zh-CN" sz="2800" smtClean="0"/>
              <a:t> </a:t>
            </a:r>
            <a:r>
              <a:rPr lang="zh-CN" altLang="en-US" sz="2800"/>
              <a:t>耶稣坐在橄榄山上，门徒暗中前来问他</a:t>
            </a:r>
            <a:r>
              <a:rPr lang="zh-CN" altLang="en-US" sz="2800" smtClean="0"/>
              <a:t>：“请</a:t>
            </a:r>
            <a:r>
              <a:rPr lang="zh-CN" altLang="en-US" sz="2800"/>
              <a:t>告诉我们，什么时候会有这些事呢？你的降临和这世代的终结，有什么预兆呢</a:t>
            </a:r>
            <a:r>
              <a:rPr lang="zh-CN" altLang="en-US" sz="2800" smtClean="0"/>
              <a:t>？”</a:t>
            </a:r>
            <a:endParaRPr lang="en-US" altLang="zh-TW" sz="2800"/>
          </a:p>
        </p:txBody>
      </p:sp>
    </p:spTree>
    <p:extLst>
      <p:ext uri="{BB962C8B-B14F-4D97-AF65-F5344CB8AC3E}">
        <p14:creationId xmlns:p14="http://schemas.microsoft.com/office/powerpoint/2010/main" val="272079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Matthew </a:t>
            </a:r>
            <a:r>
              <a:rPr lang="zh-CN" altLang="en-US" sz="2400"/>
              <a:t>马</a:t>
            </a:r>
            <a:r>
              <a:rPr lang="zh-CN" altLang="en-US" sz="2400" smtClean="0"/>
              <a:t>太福音</a:t>
            </a:r>
            <a:r>
              <a:rPr lang="en-GB" sz="2400" smtClean="0"/>
              <a:t> </a:t>
            </a:r>
            <a:r>
              <a:rPr lang="en-US" sz="2400" smtClean="0"/>
              <a:t>24.</a:t>
            </a:r>
            <a:r>
              <a:rPr lang="en-US" sz="2400" smtClean="0">
                <a:solidFill>
                  <a:srgbClr val="FF0000"/>
                </a:solidFill>
              </a:rPr>
              <a:t>14</a:t>
            </a:r>
            <a:endParaRPr lang="en-GB" sz="2400" smtClean="0">
              <a:solidFill>
                <a:srgbClr val="FF0000"/>
              </a:solidFill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808038"/>
            <a:ext cx="8229600" cy="5059362"/>
          </a:xfrm>
        </p:spPr>
        <p:txBody>
          <a:bodyPr/>
          <a:lstStyle/>
          <a:p>
            <a:pPr marL="0" indent="0">
              <a:buNone/>
            </a:pPr>
            <a:r>
              <a:rPr lang="en-GB" sz="2800" baseline="30000" smtClean="0"/>
              <a:t>14</a:t>
            </a:r>
            <a:r>
              <a:rPr lang="en-GB" sz="2800" smtClean="0"/>
              <a:t>  This </a:t>
            </a:r>
            <a:r>
              <a:rPr lang="en-GB" sz="2800"/>
              <a:t>good news of the kingdom will be proclaimed to the whole world as </a:t>
            </a:r>
            <a:r>
              <a:rPr lang="en-GB" sz="2800" smtClean="0"/>
              <a:t>a witness </a:t>
            </a:r>
            <a:r>
              <a:rPr lang="en-GB" sz="2800"/>
              <a:t>to </a:t>
            </a:r>
            <a:r>
              <a:rPr lang="en-GB" sz="2800" smtClean="0"/>
              <a:t>all nations (</a:t>
            </a:r>
            <a:r>
              <a:rPr lang="en-GB" sz="2800" smtClean="0">
                <a:solidFill>
                  <a:srgbClr val="FF0000"/>
                </a:solidFill>
              </a:rPr>
              <a:t>ethni</a:t>
            </a:r>
            <a:r>
              <a:rPr lang="en-US" sz="2800" smtClean="0"/>
              <a:t>)</a:t>
            </a:r>
            <a:r>
              <a:rPr lang="en-GB" sz="2800" smtClean="0"/>
              <a:t>. </a:t>
            </a:r>
            <a:r>
              <a:rPr lang="en-GB" sz="2800"/>
              <a:t>And then the end will come</a:t>
            </a:r>
            <a:r>
              <a:rPr lang="en-GB" sz="2800" smtClean="0"/>
              <a:t>.</a:t>
            </a:r>
          </a:p>
          <a:p>
            <a:pPr marL="0" indent="0">
              <a:buNone/>
            </a:pPr>
            <a:endParaRPr lang="en-US" altLang="zh-CN" sz="2800" baseline="30000" smtClean="0"/>
          </a:p>
          <a:p>
            <a:pPr marL="0" indent="0">
              <a:buNone/>
            </a:pPr>
            <a:r>
              <a:rPr lang="en-US" altLang="zh-CN" sz="2800" baseline="30000" smtClean="0"/>
              <a:t>14</a:t>
            </a:r>
            <a:r>
              <a:rPr lang="zh-CN" altLang="en-US" sz="2800"/>
              <a:t> </a:t>
            </a:r>
            <a:r>
              <a:rPr lang="zh-CN" altLang="en-US" sz="2800" smtClean="0"/>
              <a:t>这</a:t>
            </a:r>
            <a:r>
              <a:rPr lang="zh-CN" altLang="en-US" sz="2800"/>
              <a:t>天国的福音要传遍天下，</a:t>
            </a:r>
            <a:r>
              <a:rPr lang="zh-CN" altLang="en-US" sz="2800" smtClean="0"/>
              <a:t>向万民</a:t>
            </a:r>
            <a:r>
              <a:rPr lang="en-GB" sz="2800" smtClean="0"/>
              <a:t>(</a:t>
            </a:r>
            <a:r>
              <a:rPr lang="en-GB" sz="2800" smtClean="0">
                <a:solidFill>
                  <a:srgbClr val="FF0000"/>
                </a:solidFill>
              </a:rPr>
              <a:t>ethni</a:t>
            </a:r>
            <a:r>
              <a:rPr lang="en-US" sz="2800" smtClean="0"/>
              <a:t>)</a:t>
            </a:r>
            <a:r>
              <a:rPr lang="zh-CN" altLang="en-US" sz="2800" smtClean="0"/>
              <a:t>作</a:t>
            </a:r>
            <a:r>
              <a:rPr lang="zh-CN" altLang="en-US" sz="2800"/>
              <a:t>见证，然后结局才来到</a:t>
            </a:r>
            <a:r>
              <a:rPr lang="zh-CN" altLang="en-US" sz="2800" smtClean="0"/>
              <a:t>。</a:t>
            </a:r>
            <a:endParaRPr lang="en-US" altLang="zh-TW" sz="2800"/>
          </a:p>
        </p:txBody>
      </p:sp>
    </p:spTree>
    <p:extLst>
      <p:ext uri="{BB962C8B-B14F-4D97-AF65-F5344CB8AC3E}">
        <p14:creationId xmlns:p14="http://schemas.microsoft.com/office/powerpoint/2010/main" val="228763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Matthew </a:t>
            </a:r>
            <a:r>
              <a:rPr lang="zh-CN" altLang="en-US" sz="2400"/>
              <a:t>马</a:t>
            </a:r>
            <a:r>
              <a:rPr lang="zh-CN" altLang="en-US" sz="2400" smtClean="0"/>
              <a:t>太福音</a:t>
            </a:r>
            <a:r>
              <a:rPr lang="en-GB" sz="2400" smtClean="0"/>
              <a:t> </a:t>
            </a:r>
            <a:r>
              <a:rPr lang="en-US" sz="2400" smtClean="0"/>
              <a:t>24.14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808038"/>
            <a:ext cx="8229600" cy="5059362"/>
          </a:xfrm>
        </p:spPr>
        <p:txBody>
          <a:bodyPr/>
          <a:lstStyle/>
          <a:p>
            <a:pPr marL="0" indent="0">
              <a:buNone/>
            </a:pPr>
            <a:r>
              <a:rPr lang="en-GB" sz="2800" baseline="30000" smtClean="0"/>
              <a:t>14</a:t>
            </a:r>
            <a:r>
              <a:rPr lang="en-GB" sz="2800" smtClean="0"/>
              <a:t>  This </a:t>
            </a:r>
            <a:r>
              <a:rPr lang="en-GB" sz="2800"/>
              <a:t>good news of the kingdom will be proclaimed to the whole world </a:t>
            </a:r>
            <a:r>
              <a:rPr lang="en-GB" sz="2800" smtClean="0"/>
              <a:t>as </a:t>
            </a:r>
            <a:r>
              <a:rPr lang="en-GB" sz="2800"/>
              <a:t>a witness to </a:t>
            </a:r>
            <a:r>
              <a:rPr lang="en-GB" sz="2800">
                <a:solidFill>
                  <a:srgbClr val="FF0000"/>
                </a:solidFill>
              </a:rPr>
              <a:t>all </a:t>
            </a:r>
            <a:r>
              <a:rPr lang="en-GB" sz="2800" smtClean="0">
                <a:solidFill>
                  <a:srgbClr val="FF0000"/>
                </a:solidFill>
              </a:rPr>
              <a:t>races (ethnic groups)</a:t>
            </a:r>
            <a:r>
              <a:rPr lang="en-GB" sz="2800" smtClean="0"/>
              <a:t>. </a:t>
            </a:r>
            <a:r>
              <a:rPr lang="en-GB" sz="2800"/>
              <a:t>And then the end will come</a:t>
            </a:r>
            <a:r>
              <a:rPr lang="en-GB" sz="2800" smtClean="0"/>
              <a:t>.</a:t>
            </a:r>
          </a:p>
          <a:p>
            <a:pPr marL="0" indent="0">
              <a:buNone/>
            </a:pPr>
            <a:endParaRPr lang="en-US" altLang="zh-CN" sz="2800" baseline="30000" smtClean="0"/>
          </a:p>
          <a:p>
            <a:pPr marL="0" indent="0">
              <a:buNone/>
            </a:pPr>
            <a:r>
              <a:rPr lang="en-US" altLang="zh-CN" sz="2800" baseline="30000" smtClean="0"/>
              <a:t>14</a:t>
            </a:r>
            <a:r>
              <a:rPr lang="zh-CN" altLang="en-US" sz="2800"/>
              <a:t> </a:t>
            </a:r>
            <a:r>
              <a:rPr lang="zh-CN" altLang="en-US" sz="2800" smtClean="0"/>
              <a:t>这</a:t>
            </a:r>
            <a:r>
              <a:rPr lang="zh-CN" altLang="en-US" sz="2800"/>
              <a:t>天国的福音要传遍天下</a:t>
            </a:r>
            <a:r>
              <a:rPr lang="zh-CN" altLang="en-US" sz="2800" smtClean="0"/>
              <a:t>，</a:t>
            </a:r>
            <a:r>
              <a:rPr lang="zh-CN" altLang="en-US" sz="2800"/>
              <a:t>向</a:t>
            </a:r>
            <a:r>
              <a:rPr lang="zh-CN" altLang="en-US" sz="2800">
                <a:solidFill>
                  <a:srgbClr val="FF0000"/>
                </a:solidFill>
              </a:rPr>
              <a:t>所有民族</a:t>
            </a:r>
            <a:r>
              <a:rPr lang="zh-CN" altLang="en-US" sz="2800"/>
              <a:t>作见</a:t>
            </a:r>
            <a:r>
              <a:rPr lang="zh-CN" altLang="en-US" sz="2800" smtClean="0"/>
              <a:t>证，</a:t>
            </a:r>
            <a:r>
              <a:rPr lang="zh-CN" altLang="en-US" sz="2800"/>
              <a:t>然后结局才来到</a:t>
            </a:r>
            <a:r>
              <a:rPr lang="zh-CN" altLang="en-US" sz="2800" smtClean="0"/>
              <a:t>。</a:t>
            </a:r>
            <a:endParaRPr lang="en-US" altLang="zh-TW" sz="2800"/>
          </a:p>
        </p:txBody>
      </p:sp>
    </p:spTree>
    <p:extLst>
      <p:ext uri="{BB962C8B-B14F-4D97-AF65-F5344CB8AC3E}">
        <p14:creationId xmlns:p14="http://schemas.microsoft.com/office/powerpoint/2010/main" val="139666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960438"/>
            <a:ext cx="8229600" cy="300196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2800" smtClean="0"/>
              <a:t>God’s promise is </a:t>
            </a:r>
          </a:p>
          <a:p>
            <a:pPr marL="0" indent="0" algn="ctr">
              <a:buNone/>
            </a:pPr>
            <a:r>
              <a:rPr lang="en-US" altLang="zh-CN" sz="2800" smtClean="0"/>
              <a:t>consistent throughout Scripture.</a:t>
            </a:r>
          </a:p>
          <a:p>
            <a:pPr marL="0" indent="0" algn="ctr">
              <a:buNone/>
            </a:pPr>
            <a:endParaRPr lang="en-US" altLang="zh-CN" sz="2800" smtClean="0"/>
          </a:p>
          <a:p>
            <a:pPr marL="0" indent="0" algn="ctr">
              <a:buNone/>
            </a:pPr>
            <a:r>
              <a:rPr lang="zh-CN" altLang="en-US" sz="2800"/>
              <a:t>神</a:t>
            </a:r>
            <a:r>
              <a:rPr lang="zh-CN" altLang="en-US" sz="2800" smtClean="0"/>
              <a:t>的承诺，始终如一。</a:t>
            </a:r>
            <a:endParaRPr lang="en-GB" altLang="zh-CN" sz="2800" smtClean="0"/>
          </a:p>
        </p:txBody>
      </p:sp>
    </p:spTree>
    <p:extLst>
      <p:ext uri="{BB962C8B-B14F-4D97-AF65-F5344CB8AC3E}">
        <p14:creationId xmlns:p14="http://schemas.microsoft.com/office/powerpoint/2010/main" val="51671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722438"/>
            <a:ext cx="8229600" cy="300196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2800"/>
              <a:t>T</a:t>
            </a:r>
            <a:r>
              <a:rPr lang="en-US" altLang="zh-CN" sz="2800" smtClean="0"/>
              <a:t>ake action</a:t>
            </a:r>
          </a:p>
          <a:p>
            <a:pPr marL="0" indent="0" algn="ctr">
              <a:buNone/>
            </a:pPr>
            <a:endParaRPr lang="en-GB" altLang="zh-CN" sz="2800" smtClean="0"/>
          </a:p>
          <a:p>
            <a:pPr marL="0" indent="0" algn="ctr">
              <a:buNone/>
            </a:pPr>
            <a:r>
              <a:rPr lang="zh-CN" altLang="en-US" sz="2800" smtClean="0"/>
              <a:t>要行动起来</a:t>
            </a:r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41078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Ephesians </a:t>
            </a:r>
            <a:r>
              <a:rPr lang="zh-CN" altLang="en-US" sz="2400" smtClean="0"/>
              <a:t>以弗所书</a:t>
            </a:r>
            <a:r>
              <a:rPr lang="en-GB" sz="2400" smtClean="0"/>
              <a:t> </a:t>
            </a:r>
            <a:r>
              <a:rPr lang="en-US" sz="2400"/>
              <a:t>5</a:t>
            </a:r>
            <a:r>
              <a:rPr lang="en-US" altLang="zh-CN" sz="2400" smtClean="0"/>
              <a:t>.15-17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/>
          <a:lstStyle/>
          <a:p>
            <a:pPr marL="0" indent="0">
              <a:buNone/>
            </a:pPr>
            <a:r>
              <a:rPr lang="en-GB" sz="2800"/>
              <a:t> </a:t>
            </a:r>
            <a:r>
              <a:rPr lang="en-GB" sz="2800" baseline="30000"/>
              <a:t>15</a:t>
            </a:r>
            <a:r>
              <a:rPr lang="en-GB" sz="2800"/>
              <a:t> Consequently, see that you live carefully, not as fools, but as wise</a:t>
            </a:r>
            <a:r>
              <a:rPr lang="en-GB" sz="2800" smtClean="0"/>
              <a:t>. </a:t>
            </a:r>
            <a:r>
              <a:rPr lang="en-GB" sz="2800" baseline="30000"/>
              <a:t>16</a:t>
            </a:r>
            <a:r>
              <a:rPr lang="en-GB" sz="2800"/>
              <a:t> Be in the market to buy up time, because the days are evil</a:t>
            </a:r>
            <a:r>
              <a:rPr lang="en-GB" sz="2800" smtClean="0"/>
              <a:t>.  </a:t>
            </a:r>
            <a:r>
              <a:rPr lang="en-GB" sz="2800" baseline="30000"/>
              <a:t>17</a:t>
            </a:r>
            <a:r>
              <a:rPr lang="en-GB" sz="2800"/>
              <a:t> For that reason, do not be ignorant, but understand </a:t>
            </a:r>
            <a:r>
              <a:rPr lang="en-GB" sz="2800" smtClean="0"/>
              <a:t>what the L</a:t>
            </a:r>
            <a:r>
              <a:rPr lang="en-US" altLang="zh-CN" sz="2800" smtClean="0"/>
              <a:t>ORD</a:t>
            </a:r>
            <a:r>
              <a:rPr lang="en-GB" sz="2800" smtClean="0"/>
              <a:t>'s will is.</a:t>
            </a:r>
            <a:endParaRPr lang="en-US" sz="2800" baseline="30000" smtClean="0"/>
          </a:p>
          <a:p>
            <a:pPr marL="0" indent="0">
              <a:buNone/>
            </a:pPr>
            <a:endParaRPr lang="en-US" sz="2800" baseline="30000" smtClean="0"/>
          </a:p>
          <a:p>
            <a:pPr marL="0" indent="0">
              <a:buNone/>
            </a:pPr>
            <a:r>
              <a:rPr lang="en-US" sz="2800" baseline="30000" smtClean="0"/>
              <a:t>15</a:t>
            </a:r>
            <a:r>
              <a:rPr lang="en-US" sz="2800" smtClean="0"/>
              <a:t> </a:t>
            </a:r>
            <a:r>
              <a:rPr lang="zh-CN" altLang="en-US" sz="2800"/>
              <a:t>所以，你们行事为人要谨慎，不要像愚昧人</a:t>
            </a:r>
            <a:r>
              <a:rPr lang="zh-CN" altLang="en-US" sz="2800" smtClean="0"/>
              <a:t>，要</a:t>
            </a:r>
            <a:r>
              <a:rPr lang="zh-CN" altLang="en-US" sz="2800"/>
              <a:t>像聪明人</a:t>
            </a:r>
            <a:r>
              <a:rPr lang="zh-CN" altLang="en-US" sz="2800" smtClean="0"/>
              <a:t>。 </a:t>
            </a:r>
            <a:r>
              <a:rPr lang="en-US" altLang="zh-CN" sz="2800" baseline="30000"/>
              <a:t>16</a:t>
            </a:r>
            <a:r>
              <a:rPr lang="en-US" altLang="zh-CN" sz="2800"/>
              <a:t> </a:t>
            </a:r>
            <a:r>
              <a:rPr lang="zh-CN" altLang="en-US" sz="2800" smtClean="0"/>
              <a:t>要把</a:t>
            </a:r>
            <a:r>
              <a:rPr lang="zh-CN" altLang="en-US" sz="2800"/>
              <a:t>光阴买</a:t>
            </a:r>
            <a:r>
              <a:rPr lang="zh-CN" altLang="en-US" sz="2800" smtClean="0"/>
              <a:t>回来，</a:t>
            </a:r>
            <a:r>
              <a:rPr lang="zh-CN" altLang="en-US" sz="2800"/>
              <a:t>因为这时代邪恶。</a:t>
            </a:r>
          </a:p>
          <a:p>
            <a:pPr marL="0" indent="0">
              <a:buNone/>
            </a:pPr>
            <a:r>
              <a:rPr lang="zh-CN" altLang="en-US" sz="2800"/>
              <a:t> </a:t>
            </a:r>
            <a:r>
              <a:rPr lang="en-US" altLang="zh-CN" sz="2800" baseline="30000"/>
              <a:t>17</a:t>
            </a:r>
            <a:r>
              <a:rPr lang="en-US" altLang="zh-CN" sz="2800"/>
              <a:t> </a:t>
            </a:r>
            <a:r>
              <a:rPr lang="zh-CN" altLang="en-US" sz="2800" smtClean="0"/>
              <a:t>为这缘故，不要糊涂，</a:t>
            </a:r>
            <a:r>
              <a:rPr lang="zh-CN" altLang="en-US" sz="2800"/>
              <a:t>要明白什么是主的旨意。</a:t>
            </a:r>
            <a:endParaRPr lang="en-GB" sz="2800" smtClean="0"/>
          </a:p>
        </p:txBody>
      </p:sp>
    </p:spTree>
    <p:extLst>
      <p:ext uri="{BB962C8B-B14F-4D97-AF65-F5344CB8AC3E}">
        <p14:creationId xmlns:p14="http://schemas.microsoft.com/office/powerpoint/2010/main" val="67904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Ephesians </a:t>
            </a:r>
            <a:r>
              <a:rPr lang="zh-CN" altLang="en-US" sz="2400" smtClean="0"/>
              <a:t>以弗所书</a:t>
            </a:r>
            <a:r>
              <a:rPr lang="en-GB" sz="2400" smtClean="0"/>
              <a:t> </a:t>
            </a:r>
            <a:r>
              <a:rPr lang="en-US" sz="2400"/>
              <a:t>5</a:t>
            </a:r>
            <a:r>
              <a:rPr lang="en-US" altLang="zh-CN" sz="2400" smtClean="0"/>
              <a:t>.15-17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/>
          <a:lstStyle/>
          <a:p>
            <a:pPr marL="0" indent="0">
              <a:buNone/>
            </a:pPr>
            <a:r>
              <a:rPr lang="en-GB" sz="2800"/>
              <a:t> </a:t>
            </a:r>
            <a:r>
              <a:rPr lang="en-GB" sz="2800" baseline="30000"/>
              <a:t>15</a:t>
            </a:r>
            <a:r>
              <a:rPr lang="en-GB" sz="2800"/>
              <a:t> Consequently, see that you </a:t>
            </a:r>
            <a:r>
              <a:rPr lang="en-GB" sz="2800">
                <a:solidFill>
                  <a:srgbClr val="FF0000"/>
                </a:solidFill>
              </a:rPr>
              <a:t>live carefully, not as fools, but as wise</a:t>
            </a:r>
            <a:r>
              <a:rPr lang="en-GB" sz="2800" smtClean="0"/>
              <a:t>. </a:t>
            </a:r>
            <a:r>
              <a:rPr lang="en-GB" sz="2800" baseline="30000"/>
              <a:t>16</a:t>
            </a:r>
            <a:r>
              <a:rPr lang="en-GB" sz="2800"/>
              <a:t> Be in the market to buy up time, because the days are evil</a:t>
            </a:r>
            <a:r>
              <a:rPr lang="en-GB" sz="2800" smtClean="0"/>
              <a:t>.  </a:t>
            </a:r>
            <a:r>
              <a:rPr lang="en-GB" sz="2800" baseline="30000"/>
              <a:t>17</a:t>
            </a:r>
            <a:r>
              <a:rPr lang="en-GB" sz="2800"/>
              <a:t> For that reason, </a:t>
            </a:r>
            <a:r>
              <a:rPr lang="en-GB" sz="2800">
                <a:solidFill>
                  <a:srgbClr val="FF0000"/>
                </a:solidFill>
              </a:rPr>
              <a:t>do not be ignorant</a:t>
            </a:r>
            <a:r>
              <a:rPr lang="en-GB" sz="2800"/>
              <a:t>, but understand </a:t>
            </a:r>
            <a:r>
              <a:rPr lang="en-GB" sz="2800" smtClean="0"/>
              <a:t>what the L</a:t>
            </a:r>
            <a:r>
              <a:rPr lang="en-US" altLang="zh-CN" sz="2800" smtClean="0"/>
              <a:t>ORD</a:t>
            </a:r>
            <a:r>
              <a:rPr lang="en-GB" sz="2800" smtClean="0"/>
              <a:t>'s will is.</a:t>
            </a:r>
            <a:endParaRPr lang="en-US" sz="2800" baseline="30000" smtClean="0"/>
          </a:p>
          <a:p>
            <a:pPr marL="0" indent="0">
              <a:buNone/>
            </a:pPr>
            <a:endParaRPr lang="en-US" sz="2800" baseline="30000" smtClean="0"/>
          </a:p>
          <a:p>
            <a:pPr marL="0" indent="0">
              <a:buNone/>
            </a:pPr>
            <a:r>
              <a:rPr lang="en-US" sz="2800" baseline="30000" smtClean="0"/>
              <a:t>15</a:t>
            </a:r>
            <a:r>
              <a:rPr lang="en-US" sz="2800" smtClean="0"/>
              <a:t> </a:t>
            </a:r>
            <a:r>
              <a:rPr lang="zh-CN" altLang="en-US" sz="2800"/>
              <a:t>所以，你们行事</a:t>
            </a:r>
            <a:r>
              <a:rPr lang="zh-CN" altLang="en-US" sz="2800">
                <a:solidFill>
                  <a:srgbClr val="FF0000"/>
                </a:solidFill>
              </a:rPr>
              <a:t>为人要谨慎</a:t>
            </a:r>
            <a:r>
              <a:rPr lang="zh-CN" altLang="en-US" sz="2800"/>
              <a:t>，不要像愚昧人</a:t>
            </a:r>
            <a:r>
              <a:rPr lang="zh-CN" altLang="en-US" sz="2800" smtClean="0"/>
              <a:t>，要</a:t>
            </a:r>
            <a:r>
              <a:rPr lang="zh-CN" altLang="en-US" sz="2800"/>
              <a:t>像聪明人</a:t>
            </a:r>
            <a:r>
              <a:rPr lang="zh-CN" altLang="en-US" sz="2800" smtClean="0"/>
              <a:t>。 </a:t>
            </a:r>
            <a:r>
              <a:rPr lang="en-US" altLang="zh-CN" sz="2800" baseline="30000"/>
              <a:t>16</a:t>
            </a:r>
            <a:r>
              <a:rPr lang="en-US" altLang="zh-CN" sz="2800"/>
              <a:t> </a:t>
            </a:r>
            <a:r>
              <a:rPr lang="zh-CN" altLang="en-US" sz="2800" smtClean="0"/>
              <a:t>要把</a:t>
            </a:r>
            <a:r>
              <a:rPr lang="zh-CN" altLang="en-US" sz="2800"/>
              <a:t>光阴买</a:t>
            </a:r>
            <a:r>
              <a:rPr lang="zh-CN" altLang="en-US" sz="2800" smtClean="0"/>
              <a:t>回来，</a:t>
            </a:r>
            <a:r>
              <a:rPr lang="zh-CN" altLang="en-US" sz="2800"/>
              <a:t>因为这时代邪恶。</a:t>
            </a:r>
          </a:p>
          <a:p>
            <a:pPr marL="0" indent="0">
              <a:buNone/>
            </a:pPr>
            <a:r>
              <a:rPr lang="zh-CN" altLang="en-US" sz="2800"/>
              <a:t> </a:t>
            </a:r>
            <a:r>
              <a:rPr lang="en-US" altLang="zh-CN" sz="2800" baseline="30000"/>
              <a:t>17</a:t>
            </a:r>
            <a:r>
              <a:rPr lang="en-US" altLang="zh-CN" sz="2800"/>
              <a:t> </a:t>
            </a:r>
            <a:r>
              <a:rPr lang="zh-CN" altLang="en-US" sz="2800" smtClean="0"/>
              <a:t>为这缘故，</a:t>
            </a:r>
            <a:r>
              <a:rPr lang="zh-CN" altLang="en-US" sz="2800" smtClean="0">
                <a:solidFill>
                  <a:srgbClr val="FF0000"/>
                </a:solidFill>
              </a:rPr>
              <a:t>不要糊涂</a:t>
            </a:r>
            <a:r>
              <a:rPr lang="zh-CN" altLang="en-US" sz="2800" smtClean="0"/>
              <a:t>，</a:t>
            </a:r>
            <a:r>
              <a:rPr lang="zh-CN" altLang="en-US" sz="2800"/>
              <a:t>要明白什么是主的旨意。</a:t>
            </a:r>
            <a:endParaRPr lang="en-GB" sz="2800" smtClean="0"/>
          </a:p>
        </p:txBody>
      </p:sp>
    </p:spTree>
    <p:extLst>
      <p:ext uri="{BB962C8B-B14F-4D97-AF65-F5344CB8AC3E}">
        <p14:creationId xmlns:p14="http://schemas.microsoft.com/office/powerpoint/2010/main" val="387429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Ephesians </a:t>
            </a:r>
            <a:r>
              <a:rPr lang="zh-CN" altLang="en-US" sz="2400" smtClean="0"/>
              <a:t>以弗所书</a:t>
            </a:r>
            <a:r>
              <a:rPr lang="en-GB" sz="2400" smtClean="0"/>
              <a:t> </a:t>
            </a:r>
            <a:r>
              <a:rPr lang="en-US" sz="2400"/>
              <a:t>5</a:t>
            </a:r>
            <a:r>
              <a:rPr lang="en-US" altLang="zh-CN" sz="2400" smtClean="0"/>
              <a:t>.15-17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/>
          <a:lstStyle/>
          <a:p>
            <a:pPr marL="0" indent="0">
              <a:buNone/>
            </a:pPr>
            <a:r>
              <a:rPr lang="en-GB" sz="2800"/>
              <a:t> </a:t>
            </a:r>
            <a:r>
              <a:rPr lang="en-GB" sz="2800" baseline="30000"/>
              <a:t>15</a:t>
            </a:r>
            <a:r>
              <a:rPr lang="en-GB" sz="2800"/>
              <a:t> Consequently, see that you live carefully, not as fools, but as wise</a:t>
            </a:r>
            <a:r>
              <a:rPr lang="en-GB" sz="2800" smtClean="0"/>
              <a:t>. </a:t>
            </a:r>
            <a:r>
              <a:rPr lang="en-GB" sz="2800" baseline="30000"/>
              <a:t>16</a:t>
            </a:r>
            <a:r>
              <a:rPr lang="en-GB" sz="2800"/>
              <a:t> Be in the market to buy up time, because the days are evil</a:t>
            </a:r>
            <a:r>
              <a:rPr lang="en-GB" sz="2800" smtClean="0"/>
              <a:t>.  </a:t>
            </a:r>
            <a:r>
              <a:rPr lang="en-GB" sz="2800" baseline="30000"/>
              <a:t>17</a:t>
            </a:r>
            <a:r>
              <a:rPr lang="en-GB" sz="2800"/>
              <a:t> For that reason, do not be ignorant, but </a:t>
            </a:r>
            <a:r>
              <a:rPr lang="en-GB" sz="2800">
                <a:solidFill>
                  <a:srgbClr val="FF0000"/>
                </a:solidFill>
              </a:rPr>
              <a:t>understand </a:t>
            </a:r>
            <a:r>
              <a:rPr lang="en-GB" sz="2800" smtClean="0">
                <a:solidFill>
                  <a:srgbClr val="FF0000"/>
                </a:solidFill>
              </a:rPr>
              <a:t>what the L</a:t>
            </a:r>
            <a:r>
              <a:rPr lang="en-US" altLang="zh-CN" sz="2800" smtClean="0">
                <a:solidFill>
                  <a:srgbClr val="FF0000"/>
                </a:solidFill>
              </a:rPr>
              <a:t>ORD</a:t>
            </a:r>
            <a:r>
              <a:rPr lang="en-GB" sz="2800" smtClean="0">
                <a:solidFill>
                  <a:srgbClr val="FF0000"/>
                </a:solidFill>
              </a:rPr>
              <a:t>'s will is</a:t>
            </a:r>
            <a:r>
              <a:rPr lang="en-GB" sz="2800" smtClean="0"/>
              <a:t>.</a:t>
            </a:r>
            <a:endParaRPr lang="en-US" sz="2800" baseline="30000" smtClean="0"/>
          </a:p>
          <a:p>
            <a:pPr marL="0" indent="0">
              <a:buNone/>
            </a:pPr>
            <a:endParaRPr lang="en-US" sz="2800" baseline="30000" smtClean="0"/>
          </a:p>
          <a:p>
            <a:pPr marL="0" indent="0">
              <a:buNone/>
            </a:pPr>
            <a:r>
              <a:rPr lang="en-US" sz="2800" baseline="30000" smtClean="0"/>
              <a:t>15</a:t>
            </a:r>
            <a:r>
              <a:rPr lang="en-US" sz="2800" smtClean="0"/>
              <a:t> </a:t>
            </a:r>
            <a:r>
              <a:rPr lang="zh-CN" altLang="en-US" sz="2800"/>
              <a:t>所以，你们行事为人要谨慎，不要像愚昧人</a:t>
            </a:r>
            <a:r>
              <a:rPr lang="zh-CN" altLang="en-US" sz="2800" smtClean="0"/>
              <a:t>，要</a:t>
            </a:r>
            <a:r>
              <a:rPr lang="zh-CN" altLang="en-US" sz="2800"/>
              <a:t>像聪明人</a:t>
            </a:r>
            <a:r>
              <a:rPr lang="zh-CN" altLang="en-US" sz="2800" smtClean="0"/>
              <a:t>。 </a:t>
            </a:r>
            <a:r>
              <a:rPr lang="en-US" altLang="zh-CN" sz="2800" baseline="30000"/>
              <a:t>16</a:t>
            </a:r>
            <a:r>
              <a:rPr lang="en-US" altLang="zh-CN" sz="2800"/>
              <a:t> </a:t>
            </a:r>
            <a:r>
              <a:rPr lang="zh-CN" altLang="en-US" sz="2800" smtClean="0"/>
              <a:t>要把</a:t>
            </a:r>
            <a:r>
              <a:rPr lang="zh-CN" altLang="en-US" sz="2800"/>
              <a:t>光阴买</a:t>
            </a:r>
            <a:r>
              <a:rPr lang="zh-CN" altLang="en-US" sz="2800" smtClean="0"/>
              <a:t>回来，</a:t>
            </a:r>
            <a:r>
              <a:rPr lang="zh-CN" altLang="en-US" sz="2800"/>
              <a:t>因为这时代邪恶。</a:t>
            </a:r>
          </a:p>
          <a:p>
            <a:pPr marL="0" indent="0">
              <a:buNone/>
            </a:pPr>
            <a:r>
              <a:rPr lang="zh-CN" altLang="en-US" sz="2800"/>
              <a:t> </a:t>
            </a:r>
            <a:r>
              <a:rPr lang="en-US" altLang="zh-CN" sz="2800" baseline="30000"/>
              <a:t>17</a:t>
            </a:r>
            <a:r>
              <a:rPr lang="en-US" altLang="zh-CN" sz="2800"/>
              <a:t> </a:t>
            </a:r>
            <a:r>
              <a:rPr lang="zh-CN" altLang="en-US" sz="2800" smtClean="0"/>
              <a:t>为这缘故，不要糊涂，</a:t>
            </a:r>
            <a:r>
              <a:rPr lang="zh-CN" altLang="en-US" sz="2800">
                <a:solidFill>
                  <a:srgbClr val="FF0000"/>
                </a:solidFill>
              </a:rPr>
              <a:t>要明白什么是主的旨意</a:t>
            </a:r>
            <a:r>
              <a:rPr lang="zh-CN" altLang="en-US" sz="2800"/>
              <a:t>。</a:t>
            </a:r>
            <a:endParaRPr lang="en-GB" sz="2800" smtClean="0"/>
          </a:p>
        </p:txBody>
      </p:sp>
    </p:spTree>
    <p:extLst>
      <p:ext uri="{BB962C8B-B14F-4D97-AF65-F5344CB8AC3E}">
        <p14:creationId xmlns:p14="http://schemas.microsoft.com/office/powerpoint/2010/main" val="355824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Ephesians </a:t>
            </a:r>
            <a:r>
              <a:rPr lang="zh-CN" altLang="en-US" sz="2400" smtClean="0"/>
              <a:t>以弗所书</a:t>
            </a:r>
            <a:r>
              <a:rPr lang="en-GB" sz="2400" smtClean="0"/>
              <a:t> </a:t>
            </a:r>
            <a:r>
              <a:rPr lang="en-US" sz="2400"/>
              <a:t>5</a:t>
            </a:r>
            <a:r>
              <a:rPr lang="en-US" altLang="zh-CN" sz="2400" smtClean="0"/>
              <a:t>.15-17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/>
          <a:lstStyle/>
          <a:p>
            <a:pPr marL="0" indent="0">
              <a:buNone/>
            </a:pPr>
            <a:r>
              <a:rPr lang="en-GB" sz="2800"/>
              <a:t> </a:t>
            </a:r>
            <a:r>
              <a:rPr lang="en-GB" sz="2800" baseline="30000"/>
              <a:t>15</a:t>
            </a:r>
            <a:r>
              <a:rPr lang="en-GB" sz="2800"/>
              <a:t> Consequently, see that you live carefully, not as fools, but as wise</a:t>
            </a:r>
            <a:r>
              <a:rPr lang="en-GB" sz="2800" smtClean="0"/>
              <a:t>. </a:t>
            </a:r>
            <a:r>
              <a:rPr lang="en-GB" sz="2800" baseline="30000"/>
              <a:t>16</a:t>
            </a:r>
            <a:r>
              <a:rPr lang="en-GB" sz="2800"/>
              <a:t> Be in the market to </a:t>
            </a:r>
            <a:r>
              <a:rPr lang="en-GB" sz="2800">
                <a:solidFill>
                  <a:srgbClr val="FF0000"/>
                </a:solidFill>
              </a:rPr>
              <a:t>buy up time</a:t>
            </a:r>
            <a:r>
              <a:rPr lang="en-GB" sz="2800"/>
              <a:t>, because the days are evil</a:t>
            </a:r>
            <a:r>
              <a:rPr lang="en-GB" sz="2800" smtClean="0"/>
              <a:t>.  </a:t>
            </a:r>
            <a:r>
              <a:rPr lang="en-GB" sz="2800" baseline="30000"/>
              <a:t>17</a:t>
            </a:r>
            <a:r>
              <a:rPr lang="en-GB" sz="2800"/>
              <a:t> For that reason, do not be ignorant, but understand </a:t>
            </a:r>
            <a:r>
              <a:rPr lang="en-GB" sz="2800" smtClean="0"/>
              <a:t>what the L</a:t>
            </a:r>
            <a:r>
              <a:rPr lang="en-US" altLang="zh-CN" sz="2800" smtClean="0"/>
              <a:t>ORD</a:t>
            </a:r>
            <a:r>
              <a:rPr lang="en-GB" sz="2800" smtClean="0"/>
              <a:t>'s will is.</a:t>
            </a:r>
            <a:endParaRPr lang="en-US" sz="2800" baseline="30000" smtClean="0"/>
          </a:p>
          <a:p>
            <a:pPr marL="0" indent="0">
              <a:buNone/>
            </a:pPr>
            <a:endParaRPr lang="en-US" sz="2800" baseline="30000" smtClean="0"/>
          </a:p>
          <a:p>
            <a:pPr marL="0" indent="0">
              <a:buNone/>
            </a:pPr>
            <a:r>
              <a:rPr lang="en-US" sz="2800" baseline="30000" smtClean="0"/>
              <a:t>15</a:t>
            </a:r>
            <a:r>
              <a:rPr lang="en-US" sz="2800" smtClean="0"/>
              <a:t> </a:t>
            </a:r>
            <a:r>
              <a:rPr lang="zh-CN" altLang="en-US" sz="2800"/>
              <a:t>所以，你们行事为人要谨慎，不要像愚昧人</a:t>
            </a:r>
            <a:r>
              <a:rPr lang="zh-CN" altLang="en-US" sz="2800" smtClean="0"/>
              <a:t>，要</a:t>
            </a:r>
            <a:r>
              <a:rPr lang="zh-CN" altLang="en-US" sz="2800"/>
              <a:t>像聪明人</a:t>
            </a:r>
            <a:r>
              <a:rPr lang="zh-CN" altLang="en-US" sz="2800" smtClean="0"/>
              <a:t>。 </a:t>
            </a:r>
            <a:r>
              <a:rPr lang="en-US" altLang="zh-CN" sz="2800" baseline="30000"/>
              <a:t>16</a:t>
            </a:r>
            <a:r>
              <a:rPr lang="en-US" altLang="zh-CN" sz="2800"/>
              <a:t> </a:t>
            </a:r>
            <a:r>
              <a:rPr lang="zh-CN" altLang="en-US" sz="2800" smtClean="0"/>
              <a:t>要</a:t>
            </a:r>
            <a:r>
              <a:rPr lang="zh-CN" altLang="en-US" sz="2800" smtClean="0">
                <a:solidFill>
                  <a:srgbClr val="FF0000"/>
                </a:solidFill>
              </a:rPr>
              <a:t>把</a:t>
            </a:r>
            <a:r>
              <a:rPr lang="zh-CN" altLang="en-US" sz="2800">
                <a:solidFill>
                  <a:srgbClr val="FF0000"/>
                </a:solidFill>
              </a:rPr>
              <a:t>光阴买</a:t>
            </a:r>
            <a:r>
              <a:rPr lang="zh-CN" altLang="en-US" sz="2800" smtClean="0">
                <a:solidFill>
                  <a:srgbClr val="FF0000"/>
                </a:solidFill>
              </a:rPr>
              <a:t>回来</a:t>
            </a:r>
            <a:r>
              <a:rPr lang="zh-CN" altLang="en-US" sz="2800" smtClean="0"/>
              <a:t>，</a:t>
            </a:r>
            <a:r>
              <a:rPr lang="zh-CN" altLang="en-US" sz="2800"/>
              <a:t>因为这时代邪恶。</a:t>
            </a:r>
          </a:p>
          <a:p>
            <a:pPr marL="0" indent="0">
              <a:buNone/>
            </a:pPr>
            <a:r>
              <a:rPr lang="zh-CN" altLang="en-US" sz="2800"/>
              <a:t> </a:t>
            </a:r>
            <a:r>
              <a:rPr lang="en-US" altLang="zh-CN" sz="2800" baseline="30000"/>
              <a:t>17</a:t>
            </a:r>
            <a:r>
              <a:rPr lang="en-US" altLang="zh-CN" sz="2800"/>
              <a:t> </a:t>
            </a:r>
            <a:r>
              <a:rPr lang="zh-CN" altLang="en-US" sz="2800" smtClean="0"/>
              <a:t>为这缘故，不要糊涂，</a:t>
            </a:r>
            <a:r>
              <a:rPr lang="zh-CN" altLang="en-US" sz="2800"/>
              <a:t>要明白什么是主的旨意。</a:t>
            </a:r>
            <a:endParaRPr lang="en-GB" sz="2800" smtClean="0"/>
          </a:p>
        </p:txBody>
      </p:sp>
    </p:spTree>
    <p:extLst>
      <p:ext uri="{BB962C8B-B14F-4D97-AF65-F5344CB8AC3E}">
        <p14:creationId xmlns:p14="http://schemas.microsoft.com/office/powerpoint/2010/main" val="157662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Matthew </a:t>
            </a:r>
            <a:r>
              <a:rPr lang="zh-CN" altLang="en-US" sz="2400"/>
              <a:t>马</a:t>
            </a:r>
            <a:r>
              <a:rPr lang="zh-CN" altLang="en-US" sz="2400" smtClean="0"/>
              <a:t>太福音 </a:t>
            </a:r>
            <a:r>
              <a:rPr lang="en-US" sz="2400" smtClean="0"/>
              <a:t>5.3</a:t>
            </a:r>
            <a:r>
              <a:rPr lang="en-US" altLang="zh-CN" sz="2400" smtClean="0"/>
              <a:t>-5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960438"/>
            <a:ext cx="8229600" cy="5059362"/>
          </a:xfrm>
        </p:spPr>
        <p:txBody>
          <a:bodyPr/>
          <a:lstStyle/>
          <a:p>
            <a:pPr marL="0" indent="0">
              <a:buNone/>
            </a:pPr>
            <a:r>
              <a:rPr lang="en-GB" sz="2800" baseline="30000" smtClean="0"/>
              <a:t>5</a:t>
            </a:r>
            <a:r>
              <a:rPr lang="en-GB" sz="2800" smtClean="0"/>
              <a:t> Blessed </a:t>
            </a:r>
            <a:r>
              <a:rPr lang="en-GB" sz="2800"/>
              <a:t>are the </a:t>
            </a:r>
            <a:r>
              <a:rPr lang="en-GB" sz="2800" smtClean="0"/>
              <a:t>humble: </a:t>
            </a:r>
            <a:r>
              <a:rPr lang="en-GB" sz="2800"/>
              <a:t>they shall </a:t>
            </a:r>
            <a:r>
              <a:rPr lang="en-GB" sz="2800">
                <a:solidFill>
                  <a:srgbClr val="FF0000"/>
                </a:solidFill>
              </a:rPr>
              <a:t>have the earth as inheritance</a:t>
            </a:r>
            <a:r>
              <a:rPr lang="en-GB" sz="2800" smtClean="0"/>
              <a:t>.</a:t>
            </a:r>
          </a:p>
          <a:p>
            <a:pPr marL="0" indent="0">
              <a:buNone/>
            </a:pPr>
            <a:endParaRPr lang="en-GB" sz="2800" smtClean="0"/>
          </a:p>
          <a:p>
            <a:pPr marL="0" indent="0">
              <a:buNone/>
            </a:pPr>
            <a:r>
              <a:rPr lang="en-US" sz="2800" baseline="30000" smtClean="0"/>
              <a:t>5</a:t>
            </a:r>
            <a:r>
              <a:rPr lang="en-US" sz="2800" smtClean="0"/>
              <a:t> </a:t>
            </a:r>
            <a:r>
              <a:rPr lang="zh-CN" altLang="en-US" sz="2800" smtClean="0"/>
              <a:t>柔和谦卑的</a:t>
            </a:r>
            <a:r>
              <a:rPr lang="zh-CN" altLang="en-US" sz="2800"/>
              <a:t>人有福了， 因为他们</a:t>
            </a:r>
            <a:r>
              <a:rPr lang="zh-CN" altLang="en-US" sz="2800" smtClean="0"/>
              <a:t>必</a:t>
            </a:r>
            <a:r>
              <a:rPr lang="zh-CN" altLang="en-US" sz="2800">
                <a:solidFill>
                  <a:srgbClr val="FF0000"/>
                </a:solidFill>
              </a:rPr>
              <a:t>继承</a:t>
            </a:r>
            <a:r>
              <a:rPr lang="zh-CN" altLang="en-US" sz="2800" smtClean="0">
                <a:solidFill>
                  <a:srgbClr val="FF0000"/>
                </a:solidFill>
              </a:rPr>
              <a:t>地</a:t>
            </a:r>
            <a:r>
              <a:rPr lang="zh-CN" altLang="en-US" sz="2800">
                <a:solidFill>
                  <a:srgbClr val="FF0000"/>
                </a:solidFill>
              </a:rPr>
              <a:t>球</a:t>
            </a:r>
            <a:r>
              <a:rPr lang="zh-CN" altLang="en-US" sz="2800" smtClean="0"/>
              <a:t>。</a:t>
            </a:r>
            <a:endParaRPr lang="en-US" altLang="zh-TW" sz="2800"/>
          </a:p>
        </p:txBody>
      </p:sp>
    </p:spTree>
    <p:extLst>
      <p:ext uri="{BB962C8B-B14F-4D97-AF65-F5344CB8AC3E}">
        <p14:creationId xmlns:p14="http://schemas.microsoft.com/office/powerpoint/2010/main" val="360649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Ephesians </a:t>
            </a:r>
            <a:r>
              <a:rPr lang="zh-CN" altLang="en-US" sz="2400" smtClean="0"/>
              <a:t>以弗所书</a:t>
            </a:r>
            <a:r>
              <a:rPr lang="en-GB" sz="2400" smtClean="0"/>
              <a:t> </a:t>
            </a:r>
            <a:r>
              <a:rPr lang="en-US" sz="2400"/>
              <a:t>5</a:t>
            </a:r>
            <a:r>
              <a:rPr lang="en-US" altLang="zh-CN" sz="2400" smtClean="0"/>
              <a:t>.15-17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/>
          <a:lstStyle/>
          <a:p>
            <a:pPr marL="0" indent="0">
              <a:buNone/>
            </a:pPr>
            <a:r>
              <a:rPr lang="en-GB" sz="2800"/>
              <a:t> </a:t>
            </a:r>
            <a:r>
              <a:rPr lang="en-GB" sz="2800" baseline="30000"/>
              <a:t>15</a:t>
            </a:r>
            <a:r>
              <a:rPr lang="en-GB" sz="2800"/>
              <a:t> Consequently, see that you live carefully, not as fools, but as wise</a:t>
            </a:r>
            <a:r>
              <a:rPr lang="en-GB" sz="2800" smtClean="0"/>
              <a:t>. </a:t>
            </a:r>
            <a:r>
              <a:rPr lang="en-GB" sz="2800" baseline="30000"/>
              <a:t>16</a:t>
            </a:r>
            <a:r>
              <a:rPr lang="en-GB" sz="2800"/>
              <a:t> Be in the market to buy up time, </a:t>
            </a:r>
            <a:r>
              <a:rPr lang="en-GB" sz="2800">
                <a:solidFill>
                  <a:srgbClr val="FF0000"/>
                </a:solidFill>
              </a:rPr>
              <a:t>because the days are evil</a:t>
            </a:r>
            <a:r>
              <a:rPr lang="en-GB" sz="2800" smtClean="0"/>
              <a:t>.  </a:t>
            </a:r>
            <a:r>
              <a:rPr lang="en-GB" sz="2800" baseline="30000"/>
              <a:t>17</a:t>
            </a:r>
            <a:r>
              <a:rPr lang="en-GB" sz="2800"/>
              <a:t> For that reason, do not be ignorant, but understand </a:t>
            </a:r>
            <a:r>
              <a:rPr lang="en-GB" sz="2800" smtClean="0"/>
              <a:t>what the L</a:t>
            </a:r>
            <a:r>
              <a:rPr lang="en-US" altLang="zh-CN" sz="2800" smtClean="0"/>
              <a:t>ORD</a:t>
            </a:r>
            <a:r>
              <a:rPr lang="en-GB" sz="2800" smtClean="0"/>
              <a:t>'s will is.</a:t>
            </a:r>
            <a:endParaRPr lang="en-US" sz="2800" baseline="30000" smtClean="0"/>
          </a:p>
          <a:p>
            <a:pPr marL="0" indent="0">
              <a:buNone/>
            </a:pPr>
            <a:endParaRPr lang="en-US" sz="2800" baseline="30000" smtClean="0"/>
          </a:p>
          <a:p>
            <a:pPr marL="0" indent="0">
              <a:buNone/>
            </a:pPr>
            <a:r>
              <a:rPr lang="en-US" sz="2800" baseline="30000" smtClean="0"/>
              <a:t>15</a:t>
            </a:r>
            <a:r>
              <a:rPr lang="en-US" sz="2800" smtClean="0"/>
              <a:t> </a:t>
            </a:r>
            <a:r>
              <a:rPr lang="zh-CN" altLang="en-US" sz="2800"/>
              <a:t>所以，你们行事为人要谨慎，不要像愚昧人</a:t>
            </a:r>
            <a:r>
              <a:rPr lang="zh-CN" altLang="en-US" sz="2800" smtClean="0"/>
              <a:t>，要</a:t>
            </a:r>
            <a:r>
              <a:rPr lang="zh-CN" altLang="en-US" sz="2800"/>
              <a:t>像聪明人</a:t>
            </a:r>
            <a:r>
              <a:rPr lang="zh-CN" altLang="en-US" sz="2800" smtClean="0"/>
              <a:t>。 </a:t>
            </a:r>
            <a:r>
              <a:rPr lang="en-US" altLang="zh-CN" sz="2800" baseline="30000"/>
              <a:t>16</a:t>
            </a:r>
            <a:r>
              <a:rPr lang="en-US" altLang="zh-CN" sz="2800"/>
              <a:t> </a:t>
            </a:r>
            <a:r>
              <a:rPr lang="zh-CN" altLang="en-US" sz="2800" smtClean="0"/>
              <a:t>要把</a:t>
            </a:r>
            <a:r>
              <a:rPr lang="zh-CN" altLang="en-US" sz="2800"/>
              <a:t>光阴买</a:t>
            </a:r>
            <a:r>
              <a:rPr lang="zh-CN" altLang="en-US" sz="2800" smtClean="0"/>
              <a:t>回来，</a:t>
            </a:r>
            <a:r>
              <a:rPr lang="zh-CN" altLang="en-US" sz="2800">
                <a:solidFill>
                  <a:srgbClr val="FF0000"/>
                </a:solidFill>
              </a:rPr>
              <a:t>因为这时代邪恶</a:t>
            </a:r>
            <a:r>
              <a:rPr lang="zh-CN" altLang="en-US" sz="2800"/>
              <a:t>。</a:t>
            </a:r>
          </a:p>
          <a:p>
            <a:pPr marL="0" indent="0">
              <a:buNone/>
            </a:pPr>
            <a:r>
              <a:rPr lang="zh-CN" altLang="en-US" sz="2800"/>
              <a:t> </a:t>
            </a:r>
            <a:r>
              <a:rPr lang="en-US" altLang="zh-CN" sz="2800" baseline="30000"/>
              <a:t>17</a:t>
            </a:r>
            <a:r>
              <a:rPr lang="en-US" altLang="zh-CN" sz="2800"/>
              <a:t> </a:t>
            </a:r>
            <a:r>
              <a:rPr lang="zh-CN" altLang="en-US" sz="2800" smtClean="0"/>
              <a:t>为这缘故，不要糊涂，</a:t>
            </a:r>
            <a:r>
              <a:rPr lang="zh-CN" altLang="en-US" sz="2800"/>
              <a:t>要明白什么是主的旨意。</a:t>
            </a:r>
            <a:endParaRPr lang="en-GB" sz="2800" smtClean="0"/>
          </a:p>
        </p:txBody>
      </p:sp>
    </p:spTree>
    <p:extLst>
      <p:ext uri="{BB962C8B-B14F-4D97-AF65-F5344CB8AC3E}">
        <p14:creationId xmlns:p14="http://schemas.microsoft.com/office/powerpoint/2010/main" val="217089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960438"/>
            <a:ext cx="8229600" cy="353536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2800"/>
              <a:t>U</a:t>
            </a:r>
            <a:r>
              <a:rPr lang="en-US" altLang="zh-CN" sz="2800" smtClean="0"/>
              <a:t>nderstand what God’s plan is.</a:t>
            </a:r>
          </a:p>
          <a:p>
            <a:pPr marL="0" indent="0" algn="ctr">
              <a:buNone/>
            </a:pPr>
            <a:r>
              <a:rPr lang="en-US" altLang="zh-CN" sz="2800" smtClean="0"/>
              <a:t>Know your part.</a:t>
            </a:r>
          </a:p>
          <a:p>
            <a:pPr marL="0" indent="0" algn="ctr">
              <a:buNone/>
            </a:pPr>
            <a:r>
              <a:rPr lang="en-US" altLang="zh-CN" sz="2800" smtClean="0"/>
              <a:t>Buy </a:t>
            </a:r>
            <a:r>
              <a:rPr lang="en-US" altLang="zh-CN" sz="2800"/>
              <a:t>back time. </a:t>
            </a:r>
            <a:r>
              <a:rPr lang="en-US" altLang="zh-CN" sz="2800" smtClean="0"/>
              <a:t>Carry out the plan.</a:t>
            </a:r>
          </a:p>
          <a:p>
            <a:pPr marL="0" indent="0" algn="ctr">
              <a:buNone/>
            </a:pPr>
            <a:endParaRPr lang="en-US" altLang="zh-CN" sz="2800" smtClean="0"/>
          </a:p>
          <a:p>
            <a:pPr marL="0" indent="0" algn="ctr">
              <a:buNone/>
            </a:pPr>
            <a:r>
              <a:rPr lang="zh-CN" altLang="en-US" sz="2800"/>
              <a:t>要</a:t>
            </a:r>
            <a:r>
              <a:rPr lang="zh-CN" altLang="en-US" sz="2800" smtClean="0"/>
              <a:t>明白什么是上帝的旨意。</a:t>
            </a:r>
            <a:endParaRPr lang="en-GB" altLang="zh-CN" sz="2800" smtClean="0"/>
          </a:p>
          <a:p>
            <a:pPr marL="0" indent="0" algn="ctr">
              <a:buNone/>
            </a:pPr>
            <a:r>
              <a:rPr lang="zh-CN" altLang="en-US" sz="2800" smtClean="0"/>
              <a:t>你的角色是什么？</a:t>
            </a:r>
            <a:endParaRPr lang="en-GB" altLang="zh-CN" sz="2800" smtClean="0"/>
          </a:p>
          <a:p>
            <a:pPr marL="0" indent="0" algn="ctr">
              <a:buNone/>
            </a:pPr>
            <a:r>
              <a:rPr lang="zh-CN" altLang="en-US" sz="2800" smtClean="0"/>
              <a:t>把光阴买回来，为了执行圣旨。</a:t>
            </a:r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89140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3276599"/>
          </a:xfrm>
        </p:spPr>
        <p:txBody>
          <a:bodyPr/>
          <a:lstStyle/>
          <a:p>
            <a:pPr eaLnBrk="1" hangingPunct="1"/>
            <a:r>
              <a:rPr lang="en-GB" sz="3200" smtClean="0"/>
              <a:t/>
            </a:r>
            <a:br>
              <a:rPr lang="en-GB" sz="3200" smtClean="0"/>
            </a:br>
            <a:r>
              <a:rPr lang="en-GB" sz="3200" smtClean="0"/>
              <a:t>Flee pride, greed and selfishness.</a:t>
            </a:r>
            <a:br>
              <a:rPr lang="en-GB" sz="3200" smtClean="0"/>
            </a:br>
            <a:r>
              <a:rPr lang="en-GB" sz="3200"/>
              <a:t/>
            </a:r>
            <a:br>
              <a:rPr lang="en-GB" sz="3200"/>
            </a:br>
            <a:r>
              <a:rPr lang="zh-CN" altLang="en-US" sz="3200" smtClean="0"/>
              <a:t>要远离骄傲、贪婪、自私。</a:t>
            </a:r>
            <a:r>
              <a:rPr lang="en-GB" sz="3200" smtClean="0"/>
              <a:t/>
            </a:r>
            <a:br>
              <a:rPr lang="en-GB" sz="3200" smtClean="0"/>
            </a:br>
            <a:r>
              <a:rPr lang="en-GB" sz="3200" smtClean="0"/>
              <a:t/>
            </a:r>
            <a:br>
              <a:rPr lang="en-GB" sz="3200" smtClean="0"/>
            </a:br>
            <a:endParaRPr lang="zh-CN" altLang="en-GB" sz="3200" smtClean="0"/>
          </a:p>
        </p:txBody>
      </p:sp>
    </p:spTree>
    <p:extLst>
      <p:ext uri="{BB962C8B-B14F-4D97-AF65-F5344CB8AC3E}">
        <p14:creationId xmlns:p14="http://schemas.microsoft.com/office/powerpoint/2010/main" val="406432451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3276599"/>
          </a:xfrm>
        </p:spPr>
        <p:txBody>
          <a:bodyPr/>
          <a:lstStyle/>
          <a:p>
            <a:pPr eaLnBrk="1" hangingPunct="1"/>
            <a:r>
              <a:rPr lang="en-GB" sz="3200" smtClean="0"/>
              <a:t/>
            </a:r>
            <a:br>
              <a:rPr lang="en-GB" sz="3200" smtClean="0"/>
            </a:br>
            <a:r>
              <a:rPr lang="en-GB" sz="3200" smtClean="0"/>
              <a:t>Leave your comfort zone</a:t>
            </a:r>
            <a:r>
              <a:rPr lang="en-GB" sz="3200"/>
              <a:t>.</a:t>
            </a:r>
            <a:br>
              <a:rPr lang="en-GB" sz="3200"/>
            </a:br>
            <a:r>
              <a:rPr lang="en-GB" sz="3200"/>
              <a:t>Be mobile.</a:t>
            </a:r>
            <a:r>
              <a:rPr lang="en-GB" sz="3200" smtClean="0"/>
              <a:t/>
            </a:r>
            <a:br>
              <a:rPr lang="en-GB" sz="3200" smtClean="0"/>
            </a:br>
            <a:r>
              <a:rPr lang="en-GB" sz="3200"/>
              <a:t/>
            </a:r>
            <a:br>
              <a:rPr lang="en-GB" sz="3200"/>
            </a:br>
            <a:r>
              <a:rPr lang="zh-CN" altLang="en-US" sz="3200"/>
              <a:t>要离开安</a:t>
            </a:r>
            <a:r>
              <a:rPr lang="zh-CN" altLang="en-US" sz="3200" smtClean="0"/>
              <a:t>逸，</a:t>
            </a:r>
            <a:r>
              <a:rPr lang="en-GB" sz="3200" smtClean="0"/>
              <a:t/>
            </a:r>
            <a:br>
              <a:rPr lang="en-GB" sz="3200" smtClean="0"/>
            </a:br>
            <a:r>
              <a:rPr lang="zh-CN" altLang="en-US" sz="3200" smtClean="0"/>
              <a:t>具备机动性，才能行动起来。</a:t>
            </a:r>
            <a:r>
              <a:rPr lang="en-US" altLang="zh-CN" sz="3200" smtClean="0"/>
              <a:t/>
            </a:r>
            <a:br>
              <a:rPr lang="en-US" altLang="zh-CN" sz="3200" smtClean="0"/>
            </a:br>
            <a:r>
              <a:rPr lang="en-GB" sz="3200" smtClean="0"/>
              <a:t/>
            </a:r>
            <a:br>
              <a:rPr lang="en-GB" sz="3200" smtClean="0"/>
            </a:br>
            <a:endParaRPr lang="zh-CN" altLang="en-GB" sz="3200" smtClean="0"/>
          </a:p>
        </p:txBody>
      </p:sp>
    </p:spTree>
    <p:extLst>
      <p:ext uri="{BB962C8B-B14F-4D97-AF65-F5344CB8AC3E}">
        <p14:creationId xmlns:p14="http://schemas.microsoft.com/office/powerpoint/2010/main" val="72470182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2Timothy </a:t>
            </a:r>
            <a:r>
              <a:rPr lang="zh-CN" altLang="en-US" sz="2400"/>
              <a:t>提摩</a:t>
            </a:r>
            <a:r>
              <a:rPr lang="zh-CN" altLang="en-US" sz="2400" smtClean="0"/>
              <a:t>太后书</a:t>
            </a:r>
            <a:r>
              <a:rPr lang="en-GB" sz="2400" smtClean="0"/>
              <a:t> </a:t>
            </a:r>
            <a:r>
              <a:rPr lang="en-US" sz="2400" smtClean="0"/>
              <a:t>2.20-21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655638"/>
            <a:ext cx="8229600" cy="5973762"/>
          </a:xfrm>
        </p:spPr>
        <p:txBody>
          <a:bodyPr/>
          <a:lstStyle/>
          <a:p>
            <a:pPr marL="0" indent="0">
              <a:buNone/>
            </a:pPr>
            <a:r>
              <a:rPr lang="en-GB" sz="2800" baseline="30000" smtClean="0"/>
              <a:t>20</a:t>
            </a:r>
            <a:r>
              <a:rPr lang="en-GB" sz="2800" smtClean="0"/>
              <a:t> But in </a:t>
            </a:r>
            <a:r>
              <a:rPr lang="en-GB" sz="2800"/>
              <a:t>a </a:t>
            </a:r>
            <a:r>
              <a:rPr lang="en-GB" sz="2800" smtClean="0"/>
              <a:t>mansion </a:t>
            </a:r>
            <a:r>
              <a:rPr lang="en-GB" sz="2800"/>
              <a:t>there are not only vessels of gold and silver, but also of wood and clay, some for </a:t>
            </a:r>
            <a:r>
              <a:rPr lang="en-GB" sz="2800" smtClean="0"/>
              <a:t>hono</a:t>
            </a:r>
            <a:r>
              <a:rPr lang="en-US" altLang="zh-CN" sz="2800" smtClean="0"/>
              <a:t>u</a:t>
            </a:r>
            <a:r>
              <a:rPr lang="en-GB" sz="2800" smtClean="0"/>
              <a:t>r </a:t>
            </a:r>
            <a:r>
              <a:rPr lang="en-GB" sz="2800"/>
              <a:t>and some for </a:t>
            </a:r>
            <a:r>
              <a:rPr lang="en-GB" sz="2800" smtClean="0"/>
              <a:t>dishonour. </a:t>
            </a:r>
            <a:r>
              <a:rPr lang="en-GB" sz="2800" baseline="30000" smtClean="0"/>
              <a:t>21</a:t>
            </a:r>
            <a:r>
              <a:rPr lang="en-GB" sz="2800" smtClean="0"/>
              <a:t> </a:t>
            </a:r>
            <a:r>
              <a:rPr lang="en-GB" sz="2800"/>
              <a:t>Therefore if anyone cleanses himself from the latter, he will be a vessel for </a:t>
            </a:r>
            <a:r>
              <a:rPr lang="en-GB" sz="2800" smtClean="0"/>
              <a:t>honour</a:t>
            </a:r>
            <a:r>
              <a:rPr lang="en-GB" sz="2800"/>
              <a:t>, sanctified and useful for the Master, prepared for every good work</a:t>
            </a:r>
            <a:r>
              <a:rPr lang="en-GB" sz="2800" smtClean="0"/>
              <a:t>.</a:t>
            </a:r>
          </a:p>
          <a:p>
            <a:pPr marL="0" indent="0">
              <a:buNone/>
            </a:pPr>
            <a:endParaRPr lang="en-US" altLang="zh-CN" sz="2800" baseline="30000" smtClean="0"/>
          </a:p>
          <a:p>
            <a:pPr marL="0" indent="0">
              <a:buNone/>
            </a:pPr>
            <a:r>
              <a:rPr lang="en-US" altLang="zh-CN" sz="2800" baseline="30000" smtClean="0"/>
              <a:t>20</a:t>
            </a:r>
            <a:r>
              <a:rPr lang="en-US" altLang="zh-CN" sz="2800" smtClean="0"/>
              <a:t> </a:t>
            </a:r>
            <a:r>
              <a:rPr lang="zh-CN" altLang="en-US" sz="2800" smtClean="0"/>
              <a:t>大</a:t>
            </a:r>
            <a:r>
              <a:rPr lang="zh-CN" altLang="en-US" sz="2800"/>
              <a:t>户人家，不但有金器银器，也有木器瓦器；前者贵重，後者低贱</a:t>
            </a:r>
            <a:r>
              <a:rPr lang="zh-CN" altLang="en-US" sz="2800" smtClean="0"/>
              <a:t>；</a:t>
            </a:r>
            <a:r>
              <a:rPr lang="en-US" altLang="zh-CN" sz="2800" baseline="30000" smtClean="0"/>
              <a:t> 21</a:t>
            </a:r>
            <a:r>
              <a:rPr lang="zh-CN" altLang="en-US" sz="2800" smtClean="0"/>
              <a:t>人</a:t>
            </a:r>
            <a:r>
              <a:rPr lang="zh-CN" altLang="en-US" sz="2800"/>
              <a:t>若能自洁而远离这些，便是贵重的器</a:t>
            </a:r>
            <a:r>
              <a:rPr lang="zh-CN" altLang="en-US" sz="2800" smtClean="0"/>
              <a:t>皿</a:t>
            </a:r>
            <a:r>
              <a:rPr lang="en-US" altLang="zh-CN" sz="2800" smtClean="0"/>
              <a:t>——</a:t>
            </a:r>
            <a:r>
              <a:rPr lang="zh-CN" altLang="en-US" sz="2800" smtClean="0"/>
              <a:t>成</a:t>
            </a:r>
            <a:r>
              <a:rPr lang="zh-CN" altLang="en-US" sz="2800"/>
              <a:t>圣了，善行上一切都准备好了，才对主人有用。</a:t>
            </a:r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213822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3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3048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CN" altLang="en-US" sz="3200" smtClean="0"/>
              <a:t>完</a:t>
            </a:r>
            <a:endParaRPr lang="en-GB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960438"/>
            <a:ext cx="8229600" cy="330676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2800" smtClean="0"/>
              <a:t>God’s promise</a:t>
            </a:r>
          </a:p>
          <a:p>
            <a:pPr marL="0" indent="0" algn="ctr">
              <a:buNone/>
            </a:pPr>
            <a:r>
              <a:rPr lang="en-US" altLang="zh-CN" sz="2800"/>
              <a:t>M</a:t>
            </a:r>
            <a:r>
              <a:rPr lang="en-US" altLang="zh-CN" sz="2800" smtClean="0"/>
              <a:t>an’s action</a:t>
            </a:r>
          </a:p>
          <a:p>
            <a:pPr marL="0" indent="0" algn="ctr">
              <a:buNone/>
            </a:pPr>
            <a:endParaRPr lang="en-US" altLang="zh-CN" sz="2800" smtClean="0"/>
          </a:p>
          <a:p>
            <a:pPr marL="0" indent="0" algn="ctr">
              <a:buNone/>
            </a:pPr>
            <a:r>
              <a:rPr lang="zh-CN" altLang="en-US" sz="2800" smtClean="0"/>
              <a:t>神宣告</a:t>
            </a:r>
            <a:r>
              <a:rPr lang="zh-CN" altLang="en-US" sz="2800"/>
              <a:t>了</a:t>
            </a:r>
            <a:r>
              <a:rPr lang="zh-CN" altLang="en-US" sz="2800" smtClean="0"/>
              <a:t>承诺，</a:t>
            </a:r>
            <a:endParaRPr lang="en-US" altLang="zh-CN" sz="2800" smtClean="0"/>
          </a:p>
          <a:p>
            <a:pPr marL="0" indent="0" algn="ctr">
              <a:buNone/>
            </a:pPr>
            <a:r>
              <a:rPr lang="zh-CN" altLang="en-US" sz="2800" smtClean="0"/>
              <a:t>人</a:t>
            </a:r>
            <a:r>
              <a:rPr lang="zh-CN" altLang="en-US" sz="2800"/>
              <a:t>要执行</a:t>
            </a:r>
            <a:r>
              <a:rPr lang="zh-CN" altLang="en-US" sz="2800" smtClean="0"/>
              <a:t>命令。</a:t>
            </a:r>
            <a:endParaRPr lang="en-GB" altLang="zh-CN" sz="2800" smtClean="0"/>
          </a:p>
        </p:txBody>
      </p:sp>
    </p:spTree>
    <p:extLst>
      <p:ext uri="{BB962C8B-B14F-4D97-AF65-F5344CB8AC3E}">
        <p14:creationId xmlns:p14="http://schemas.microsoft.com/office/powerpoint/2010/main" val="360289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960438"/>
            <a:ext cx="8229600" cy="330676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2800" smtClean="0"/>
              <a:t>God’s promise</a:t>
            </a:r>
            <a:r>
              <a:rPr lang="en-GB" altLang="zh-CN" sz="2800" smtClean="0"/>
              <a:t> will come true.</a:t>
            </a:r>
          </a:p>
          <a:p>
            <a:pPr marL="0" indent="0" algn="ctr">
              <a:buNone/>
            </a:pPr>
            <a:r>
              <a:rPr lang="en-GB" altLang="zh-CN" sz="2800" smtClean="0"/>
              <a:t>But God declares a promise </a:t>
            </a:r>
            <a:r>
              <a:rPr lang="en-US" altLang="zh-CN" sz="2800" smtClean="0"/>
              <a:t>in </a:t>
            </a:r>
            <a:r>
              <a:rPr lang="en-GB" altLang="zh-CN" sz="2800" smtClean="0"/>
              <a:t>order that </a:t>
            </a:r>
          </a:p>
          <a:p>
            <a:pPr marL="0" indent="0" algn="ctr">
              <a:buNone/>
            </a:pPr>
            <a:r>
              <a:rPr lang="en-GB" altLang="zh-CN" sz="2800" smtClean="0"/>
              <a:t>man takes action to claim it. </a:t>
            </a:r>
            <a:endParaRPr lang="en-US" altLang="zh-CN" sz="2800" smtClean="0"/>
          </a:p>
          <a:p>
            <a:pPr marL="0" indent="0" algn="ctr">
              <a:buNone/>
            </a:pPr>
            <a:endParaRPr lang="en-US" altLang="zh-CN" sz="2800" smtClean="0"/>
          </a:p>
          <a:p>
            <a:pPr marL="0" indent="0" algn="ctr">
              <a:buNone/>
            </a:pPr>
            <a:r>
              <a:rPr lang="zh-CN" altLang="en-US" sz="2800" smtClean="0"/>
              <a:t>承</a:t>
            </a:r>
            <a:r>
              <a:rPr lang="zh-CN" altLang="en-US" sz="2800"/>
              <a:t>诺</a:t>
            </a:r>
            <a:r>
              <a:rPr lang="zh-CN" altLang="en-US" sz="2800" smtClean="0"/>
              <a:t>必然兑</a:t>
            </a:r>
            <a:r>
              <a:rPr lang="zh-CN" altLang="en-US" sz="2800"/>
              <a:t>现</a:t>
            </a:r>
            <a:r>
              <a:rPr lang="zh-CN" altLang="en-US" sz="2800" smtClean="0"/>
              <a:t>，但宣告</a:t>
            </a:r>
            <a:r>
              <a:rPr lang="zh-CN" altLang="en-US" sz="2800"/>
              <a:t>承诺</a:t>
            </a:r>
            <a:r>
              <a:rPr lang="zh-CN" altLang="en-US" sz="2800" smtClean="0"/>
              <a:t>是</a:t>
            </a:r>
            <a:endParaRPr lang="en-US" altLang="zh-CN" sz="2800" smtClean="0"/>
          </a:p>
          <a:p>
            <a:pPr marL="0" indent="0" algn="ctr">
              <a:buNone/>
            </a:pPr>
            <a:r>
              <a:rPr lang="zh-CN" altLang="en-US" sz="2800" smtClean="0"/>
              <a:t>叫人行动起来，因为执</a:t>
            </a:r>
            <a:r>
              <a:rPr lang="zh-CN" altLang="en-US" sz="2800"/>
              <a:t>行</a:t>
            </a:r>
            <a:r>
              <a:rPr lang="zh-CN" altLang="en-US" sz="2800" smtClean="0"/>
              <a:t>命令的才继承应许。</a:t>
            </a:r>
            <a:endParaRPr lang="en-GB" altLang="zh-CN" sz="2800" smtClean="0"/>
          </a:p>
        </p:txBody>
      </p:sp>
    </p:spTree>
    <p:extLst>
      <p:ext uri="{BB962C8B-B14F-4D97-AF65-F5344CB8AC3E}">
        <p14:creationId xmlns:p14="http://schemas.microsoft.com/office/powerpoint/2010/main" val="262501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 smtClean="0"/>
              <a:t>Matthew </a:t>
            </a:r>
            <a:r>
              <a:rPr lang="zh-CN" altLang="en-US" sz="2400"/>
              <a:t>马</a:t>
            </a:r>
            <a:r>
              <a:rPr lang="zh-CN" altLang="en-US" sz="2400" smtClean="0"/>
              <a:t>太福音</a:t>
            </a:r>
            <a:r>
              <a:rPr lang="en-GB" sz="2400" smtClean="0"/>
              <a:t> </a:t>
            </a:r>
            <a:r>
              <a:rPr lang="en-US" sz="2400" smtClean="0"/>
              <a:t>28.18-20</a:t>
            </a:r>
            <a:endParaRPr lang="en-GB" sz="24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655638"/>
            <a:ext cx="8229600" cy="5973762"/>
          </a:xfrm>
        </p:spPr>
        <p:txBody>
          <a:bodyPr/>
          <a:lstStyle/>
          <a:p>
            <a:pPr marL="0" indent="0">
              <a:buNone/>
            </a:pPr>
            <a:r>
              <a:rPr lang="en-GB" sz="2800" baseline="30000"/>
              <a:t>18</a:t>
            </a:r>
            <a:r>
              <a:rPr lang="en-GB" sz="2800"/>
              <a:t> Jesus came up and spoke to them. He said, </a:t>
            </a:r>
            <a:r>
              <a:rPr lang="en-GB" sz="2800" smtClean="0"/>
              <a:t>‘All </a:t>
            </a:r>
            <a:r>
              <a:rPr lang="en-GB" sz="2800"/>
              <a:t>authority in heaven and on earth has been given to </a:t>
            </a:r>
            <a:r>
              <a:rPr lang="en-GB" sz="2800" smtClean="0"/>
              <a:t>me. </a:t>
            </a:r>
            <a:r>
              <a:rPr lang="en-GB" sz="2800" baseline="30000" smtClean="0"/>
              <a:t>19</a:t>
            </a:r>
            <a:r>
              <a:rPr lang="en-GB" sz="2800" smtClean="0"/>
              <a:t> </a:t>
            </a:r>
            <a:r>
              <a:rPr lang="en-GB" sz="2800"/>
              <a:t>Go, therefore, make disciples of all </a:t>
            </a:r>
            <a:r>
              <a:rPr lang="en-GB" sz="2800" smtClean="0"/>
              <a:t>nations (ethni</a:t>
            </a:r>
            <a:r>
              <a:rPr lang="en-US" sz="2800" smtClean="0"/>
              <a:t>)</a:t>
            </a:r>
            <a:r>
              <a:rPr lang="en-GB" sz="2800" smtClean="0"/>
              <a:t>; baptise them in the name of the Father and of the son and of the holy spirit, </a:t>
            </a:r>
            <a:r>
              <a:rPr lang="en-GB" sz="2800" baseline="30000"/>
              <a:t>20</a:t>
            </a:r>
            <a:r>
              <a:rPr lang="en-GB" sz="2800"/>
              <a:t> and teach them to observe all the commands I gave you. And look, I am with you always; yes, to the </a:t>
            </a:r>
            <a:r>
              <a:rPr lang="en-GB" sz="2800" smtClean="0"/>
              <a:t>consummation of the age.’</a:t>
            </a:r>
          </a:p>
          <a:p>
            <a:pPr marL="0" indent="0">
              <a:buNone/>
            </a:pPr>
            <a:r>
              <a:rPr lang="en-US" altLang="zh-CN" sz="2800" baseline="30000"/>
              <a:t>18</a:t>
            </a:r>
            <a:r>
              <a:rPr lang="en-US" altLang="zh-CN" sz="2800"/>
              <a:t> </a:t>
            </a:r>
            <a:r>
              <a:rPr lang="zh-CN" altLang="en-US" sz="2800"/>
              <a:t>耶稣上前来，对他们说：</a:t>
            </a:r>
            <a:r>
              <a:rPr lang="en-US" altLang="zh-CN" sz="2800"/>
              <a:t>"</a:t>
            </a:r>
            <a:r>
              <a:rPr lang="zh-CN" altLang="en-US" sz="2800"/>
              <a:t>天上地上一切权柄都赐给我了</a:t>
            </a:r>
            <a:r>
              <a:rPr lang="zh-CN" altLang="en-US" sz="2800" smtClean="0"/>
              <a:t>。</a:t>
            </a:r>
            <a:r>
              <a:rPr lang="en-US" altLang="zh-CN" sz="2800" baseline="30000" smtClean="0"/>
              <a:t>19</a:t>
            </a:r>
            <a:r>
              <a:rPr lang="en-US" altLang="zh-CN" sz="2800" smtClean="0"/>
              <a:t> </a:t>
            </a:r>
            <a:r>
              <a:rPr lang="zh-CN" altLang="en-US" sz="2800"/>
              <a:t>所以，你们要去使万</a:t>
            </a:r>
            <a:r>
              <a:rPr lang="zh-CN" altLang="en-US" sz="2800" smtClean="0"/>
              <a:t>民（</a:t>
            </a:r>
            <a:r>
              <a:rPr lang="en-US" altLang="zh-CN" sz="2800" smtClean="0"/>
              <a:t>ethni</a:t>
            </a:r>
            <a:r>
              <a:rPr lang="zh-CN" altLang="en-US" sz="2800" smtClean="0"/>
              <a:t>）作</a:t>
            </a:r>
            <a:r>
              <a:rPr lang="zh-CN" altLang="en-US" sz="2800"/>
              <a:t>我的门徒，奉</a:t>
            </a:r>
            <a:r>
              <a:rPr lang="zh-CN" altLang="en-US" sz="2800" smtClean="0"/>
              <a:t>父、子、圣</a:t>
            </a:r>
            <a:r>
              <a:rPr lang="zh-CN" altLang="en-US" sz="2800"/>
              <a:t>灵的名，给他们施洗</a:t>
            </a:r>
            <a:r>
              <a:rPr lang="zh-CN" altLang="en-US" sz="2800" smtClean="0"/>
              <a:t>，</a:t>
            </a:r>
            <a:r>
              <a:rPr lang="en-US" altLang="zh-CN" sz="2800" baseline="30000" smtClean="0"/>
              <a:t>20</a:t>
            </a:r>
            <a:r>
              <a:rPr lang="en-US" altLang="zh-CN" sz="2800" smtClean="0"/>
              <a:t> </a:t>
            </a:r>
            <a:r>
              <a:rPr lang="zh-CN" altLang="en-US" sz="2800"/>
              <a:t>我吩咐你们的一切</a:t>
            </a:r>
            <a:r>
              <a:rPr lang="zh-CN" altLang="en-US" sz="2800" smtClean="0"/>
              <a:t>，</a:t>
            </a:r>
            <a:r>
              <a:rPr lang="zh-CN" altLang="en-US" sz="2800"/>
              <a:t>都要教导他们遵守。这样，我就常常与你们同在，直到这世代的终结。</a:t>
            </a:r>
            <a:r>
              <a:rPr lang="en-US" altLang="zh-CN" sz="2800"/>
              <a:t>"</a:t>
            </a:r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70583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1999</TotalTime>
  <Words>5901</Words>
  <Application>Microsoft Office PowerPoint</Application>
  <PresentationFormat>On-screen Show (4:3)</PresentationFormat>
  <Paragraphs>323</Paragraphs>
  <Slides>65</Slides>
  <Notes>57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0" baseType="lpstr">
      <vt:lpstr>新細明體</vt:lpstr>
      <vt:lpstr>宋体</vt:lpstr>
      <vt:lpstr>Arial</vt:lpstr>
      <vt:lpstr>Calibri</vt:lpstr>
      <vt:lpstr>Office Theme</vt:lpstr>
      <vt:lpstr>2017.05.21 </vt:lpstr>
      <vt:lpstr>Inherit the Earth 继承地球</vt:lpstr>
      <vt:lpstr>Matthew 马太福音 5.5</vt:lpstr>
      <vt:lpstr>Matthew 马太福音 5.5</vt:lpstr>
      <vt:lpstr>Matthew 马太福音 5.5</vt:lpstr>
      <vt:lpstr>Matthew 马太福音 5.3-5</vt:lpstr>
      <vt:lpstr>PowerPoint Presentation</vt:lpstr>
      <vt:lpstr>PowerPoint Presentation</vt:lpstr>
      <vt:lpstr>Matthew 马太福音 28.18-20</vt:lpstr>
      <vt:lpstr>Matthew 马太福音 28.18-20</vt:lpstr>
      <vt:lpstr>Matthew 马太福音 28.18-20</vt:lpstr>
      <vt:lpstr>Matthew 马太福音 28.18-20</vt:lpstr>
      <vt:lpstr>PowerPoint Presentation</vt:lpstr>
      <vt:lpstr>Matthew 马太福音 28.18-20</vt:lpstr>
      <vt:lpstr>Matthew 马太福音 28.18-20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Matthew 马太福音 5.5</vt:lpstr>
      <vt:lpstr>Matthew 马太福音 5.3-5</vt:lpstr>
      <vt:lpstr>Matthew 马太福音 5.6-10</vt:lpstr>
      <vt:lpstr>PowerPoint Presentation</vt:lpstr>
      <vt:lpstr>PowerPoint Presentation</vt:lpstr>
      <vt:lpstr>Matthew 马太福音 20.21-22</vt:lpstr>
      <vt:lpstr>Matthew 马太福音 20.24-25</vt:lpstr>
      <vt:lpstr>Matthew 马太福音 20.26-28</vt:lpstr>
      <vt:lpstr>PowerPoint Presentation</vt:lpstr>
      <vt:lpstr>PowerPoint Presentation</vt:lpstr>
      <vt:lpstr>Genesis 创世记 1.27-28</vt:lpstr>
      <vt:lpstr>Genesis 创世记 1.27-28</vt:lpstr>
      <vt:lpstr>PowerPoint Presentation</vt:lpstr>
      <vt:lpstr>PowerPoint Presentation</vt:lpstr>
      <vt:lpstr>Genesis 创世记 12.1-2</vt:lpstr>
      <vt:lpstr>Genesis 创世记 12.1-2</vt:lpstr>
      <vt:lpstr>Genesis 创世记 12.1-2</vt:lpstr>
      <vt:lpstr>Genesis 创世记 12.1-2</vt:lpstr>
      <vt:lpstr>PowerPoint Presentation</vt:lpstr>
      <vt:lpstr>Genesis 创世记 12.1-2</vt:lpstr>
      <vt:lpstr>Genesis 创世记 12.3-4</vt:lpstr>
      <vt:lpstr>Genesis 创世记 12.7</vt:lpstr>
      <vt:lpstr>PowerPoint Presentation</vt:lpstr>
      <vt:lpstr>Joshua 约书亚记 1.1-2</vt:lpstr>
      <vt:lpstr>Joshua 约书亚记 1.3-4</vt:lpstr>
      <vt:lpstr>Joshua 约书亚记 1.5-6</vt:lpstr>
      <vt:lpstr>Joshua 约书亚记 1.7</vt:lpstr>
      <vt:lpstr>Joshua 约书亚记 1.8-9</vt:lpstr>
      <vt:lpstr>PowerPoint Presentation</vt:lpstr>
      <vt:lpstr>Matthew 马太福音 28.18-20</vt:lpstr>
      <vt:lpstr>Matthew 马太福音 24.3</vt:lpstr>
      <vt:lpstr>Matthew 马太福音 24.14</vt:lpstr>
      <vt:lpstr>Matthew 马太福音 24.14</vt:lpstr>
      <vt:lpstr>PowerPoint Presentation</vt:lpstr>
      <vt:lpstr>PowerPoint Presentation</vt:lpstr>
      <vt:lpstr>Ephesians 以弗所书 5.15-17</vt:lpstr>
      <vt:lpstr>Ephesians 以弗所书 5.15-17</vt:lpstr>
      <vt:lpstr>Ephesians 以弗所书 5.15-17</vt:lpstr>
      <vt:lpstr>Ephesians 以弗所书 5.15-17</vt:lpstr>
      <vt:lpstr>Ephesians 以弗所书 5.15-17</vt:lpstr>
      <vt:lpstr>PowerPoint Presentation</vt:lpstr>
      <vt:lpstr> Flee pride, greed and selfishness.  要远离骄傲、贪婪、自私。  </vt:lpstr>
      <vt:lpstr> Leave your comfort zone. Be mobile.  要离开安逸， 具备机动性，才能行动起来。  </vt:lpstr>
      <vt:lpstr>2Timothy 提摩太后书 2.20-21</vt:lpstr>
      <vt:lpstr>完</vt:lpstr>
    </vt:vector>
  </TitlesOfParts>
  <Company>Liverpool John Moores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</dc:creator>
  <cp:lastModifiedBy>Windows User</cp:lastModifiedBy>
  <cp:revision>584</cp:revision>
  <dcterms:created xsi:type="dcterms:W3CDTF">2017-01-21T11:10:00Z</dcterms:created>
  <dcterms:modified xsi:type="dcterms:W3CDTF">2017-11-05T22:46:14Z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2052-10.1.0.6393</vt:lpwstr>
  </property>
  <property fmtid="{D5CDD505-2E9C-101B-9397-08002B2CF9AE}" pid="3" name="_MarkAsFinal">
    <vt:bool>true</vt:bool>
  </property>
</Properties>
</file>