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256" r:id="rId2"/>
    <p:sldId id="403" r:id="rId3"/>
    <p:sldId id="405" r:id="rId4"/>
    <p:sldId id="406" r:id="rId5"/>
    <p:sldId id="409" r:id="rId6"/>
    <p:sldId id="417" r:id="rId7"/>
    <p:sldId id="418" r:id="rId8"/>
    <p:sldId id="412" r:id="rId9"/>
    <p:sldId id="366" r:id="rId10"/>
    <p:sldId id="369" r:id="rId11"/>
    <p:sldId id="384" r:id="rId12"/>
    <p:sldId id="367" r:id="rId13"/>
    <p:sldId id="421" r:id="rId14"/>
    <p:sldId id="385" r:id="rId15"/>
    <p:sldId id="373" r:id="rId16"/>
    <p:sldId id="305" r:id="rId17"/>
    <p:sldId id="331" r:id="rId18"/>
    <p:sldId id="343" r:id="rId19"/>
    <p:sldId id="391" r:id="rId20"/>
    <p:sldId id="392" r:id="rId21"/>
    <p:sldId id="276" r:id="rId22"/>
    <p:sldId id="296" r:id="rId23"/>
    <p:sldId id="398" r:id="rId24"/>
    <p:sldId id="429" r:id="rId25"/>
    <p:sldId id="393" r:id="rId26"/>
    <p:sldId id="430" r:id="rId27"/>
    <p:sldId id="422" r:id="rId28"/>
    <p:sldId id="424" r:id="rId29"/>
    <p:sldId id="351" r:id="rId30"/>
    <p:sldId id="361" r:id="rId31"/>
    <p:sldId id="362" r:id="rId32"/>
    <p:sldId id="378" r:id="rId33"/>
    <p:sldId id="425" r:id="rId34"/>
    <p:sldId id="374" r:id="rId35"/>
    <p:sldId id="375" r:id="rId36"/>
    <p:sldId id="379" r:id="rId37"/>
    <p:sldId id="382" r:id="rId38"/>
    <p:sldId id="364" r:id="rId39"/>
    <p:sldId id="365" r:id="rId40"/>
    <p:sldId id="376" r:id="rId41"/>
    <p:sldId id="344" r:id="rId42"/>
    <p:sldId id="345" r:id="rId43"/>
    <p:sldId id="346" r:id="rId44"/>
    <p:sldId id="347" r:id="rId45"/>
    <p:sldId id="348" r:id="rId46"/>
    <p:sldId id="402" r:id="rId47"/>
    <p:sldId id="399" r:id="rId48"/>
    <p:sldId id="426" r:id="rId49"/>
    <p:sldId id="292" r:id="rId50"/>
    <p:sldId id="400"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4660"/>
  </p:normalViewPr>
  <p:slideViewPr>
    <p:cSldViewPr>
      <p:cViewPr varScale="1">
        <p:scale>
          <a:sx n="126" d="100"/>
          <a:sy n="126" d="100"/>
        </p:scale>
        <p:origin x="1512"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CF17ED4-A9A7-4E33-B5C6-F0B13DC1C5C3}" type="datetimeFigureOut">
              <a:rPr lang="en-GB"/>
              <a:t>16/07/2017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8F84A79-E846-4E79-8EF1-311FACF3495A}" type="slidenum">
              <a:rPr lang="en-GB"/>
              <a:t>‹#›</a:t>
            </a:fld>
            <a:endParaRPr lang="en-GB"/>
          </a:p>
        </p:txBody>
      </p:sp>
    </p:spTree>
    <p:extLst>
      <p:ext uri="{BB962C8B-B14F-4D97-AF65-F5344CB8AC3E}">
        <p14:creationId xmlns:p14="http://schemas.microsoft.com/office/powerpoint/2010/main" val="3501725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ln>
        </p:spPr>
      </p:sp>
      <p:sp>
        <p:nvSpPr>
          <p:cNvPr id="29698"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18435"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BF4E42F5-848A-400A-8D4B-00B922889373}" type="slidenum">
              <a:rPr lang="en-GB">
                <a:cs typeface="Arial" panose="020B0604020202020204" pitchFamily="34" charset="0"/>
              </a:rPr>
              <a:t>9</a:t>
            </a:fld>
            <a:endParaRPr lang="en-GB">
              <a:cs typeface="Arial" panose="020B0604020202020204" pitchFamily="34" charset="0"/>
            </a:endParaRPr>
          </a:p>
        </p:txBody>
      </p:sp>
    </p:spTree>
    <p:extLst>
      <p:ext uri="{BB962C8B-B14F-4D97-AF65-F5344CB8AC3E}">
        <p14:creationId xmlns:p14="http://schemas.microsoft.com/office/powerpoint/2010/main" val="1125908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ln>
        </p:spPr>
      </p:sp>
      <p:sp>
        <p:nvSpPr>
          <p:cNvPr id="48130"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43011"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FB52062-83D7-4EE0-B932-A02E438D8FDB}" type="slidenum">
              <a:rPr lang="en-GB">
                <a:cs typeface="Arial" panose="020B0604020202020204" pitchFamily="34" charset="0"/>
              </a:rPr>
              <a:t>18</a:t>
            </a:fld>
            <a:endParaRPr lang="en-GB">
              <a:cs typeface="Arial" panose="020B0604020202020204" pitchFamily="34" charset="0"/>
            </a:endParaRPr>
          </a:p>
        </p:txBody>
      </p:sp>
    </p:spTree>
    <p:extLst>
      <p:ext uri="{BB962C8B-B14F-4D97-AF65-F5344CB8AC3E}">
        <p14:creationId xmlns:p14="http://schemas.microsoft.com/office/powerpoint/2010/main" val="315817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ln>
        </p:spPr>
      </p:sp>
      <p:sp>
        <p:nvSpPr>
          <p:cNvPr id="50178"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36867" name="Slide Number Placeholder 3"/>
          <p:cNvSpPr txBox="1">
            <a:spLocks noGrp="1"/>
          </p:cNvSpPr>
          <p:nvPr/>
        </p:nvSpPr>
        <p:spPr bwMode="auto">
          <a:xfrm>
            <a:off x="3884613" y="8685213"/>
            <a:ext cx="2971800" cy="457200"/>
          </a:xfrm>
          <a:prstGeom prst="rect">
            <a:avLst/>
          </a:prstGeom>
          <a:noFill/>
          <a:ln>
            <a:miter lim="800000"/>
          </a:ln>
        </p:spPr>
        <p:txBody>
          <a:bodyPr anchor="b"/>
          <a:lstStyle/>
          <a:p>
            <a:pPr algn="r">
              <a:defRPr/>
            </a:pPr>
            <a:fld id="{6ECEA4D7-DAA1-43E6-BB3B-1CCA33E47CEA}" type="slidenum">
              <a:rPr lang="en-GB" sz="1200">
                <a:latin typeface="+mn-lt"/>
              </a:rPr>
              <a:t>19</a:t>
            </a:fld>
            <a:endParaRPr lang="en-GB" sz="1200">
              <a:latin typeface="+mn-lt"/>
            </a:endParaRPr>
          </a:p>
        </p:txBody>
      </p:sp>
    </p:spTree>
    <p:extLst>
      <p:ext uri="{BB962C8B-B14F-4D97-AF65-F5344CB8AC3E}">
        <p14:creationId xmlns:p14="http://schemas.microsoft.com/office/powerpoint/2010/main" val="3178543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ln>
        </p:spPr>
      </p:sp>
      <p:sp>
        <p:nvSpPr>
          <p:cNvPr id="52226"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36867" name="Slide Number Placeholder 3"/>
          <p:cNvSpPr txBox="1">
            <a:spLocks noGrp="1"/>
          </p:cNvSpPr>
          <p:nvPr/>
        </p:nvSpPr>
        <p:spPr bwMode="auto">
          <a:xfrm>
            <a:off x="3884613" y="8685213"/>
            <a:ext cx="2971800" cy="457200"/>
          </a:xfrm>
          <a:prstGeom prst="rect">
            <a:avLst/>
          </a:prstGeom>
          <a:noFill/>
          <a:ln>
            <a:miter lim="800000"/>
          </a:ln>
        </p:spPr>
        <p:txBody>
          <a:bodyPr anchor="b"/>
          <a:lstStyle/>
          <a:p>
            <a:pPr algn="r">
              <a:defRPr/>
            </a:pPr>
            <a:fld id="{D3D39D55-1769-4407-B2B0-9B86BC0D6E14}" type="slidenum">
              <a:rPr lang="en-GB" sz="1200">
                <a:latin typeface="+mn-lt"/>
              </a:rPr>
              <a:t>20</a:t>
            </a:fld>
            <a:endParaRPr lang="en-GB" sz="1200">
              <a:latin typeface="+mn-lt"/>
            </a:endParaRPr>
          </a:p>
        </p:txBody>
      </p:sp>
    </p:spTree>
    <p:extLst>
      <p:ext uri="{BB962C8B-B14F-4D97-AF65-F5344CB8AC3E}">
        <p14:creationId xmlns:p14="http://schemas.microsoft.com/office/powerpoint/2010/main" val="1493110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ln>
        </p:spPr>
      </p:sp>
      <p:sp>
        <p:nvSpPr>
          <p:cNvPr id="54274"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47107"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13C5F1DB-A768-4012-B239-EA8F8D91B7E0}" type="slidenum">
              <a:rPr lang="en-GB">
                <a:cs typeface="Arial" panose="020B0604020202020204" pitchFamily="34" charset="0"/>
              </a:rPr>
              <a:t>21</a:t>
            </a:fld>
            <a:endParaRPr lang="en-GB">
              <a:cs typeface="Arial" panose="020B0604020202020204" pitchFamily="34" charset="0"/>
            </a:endParaRPr>
          </a:p>
        </p:txBody>
      </p:sp>
    </p:spTree>
    <p:extLst>
      <p:ext uri="{BB962C8B-B14F-4D97-AF65-F5344CB8AC3E}">
        <p14:creationId xmlns:p14="http://schemas.microsoft.com/office/powerpoint/2010/main" val="60762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ln>
        </p:spPr>
      </p:sp>
      <p:sp>
        <p:nvSpPr>
          <p:cNvPr id="56322"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49155"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91B12A0-8672-41CD-9A76-A485FB28FB0B}" type="slidenum">
              <a:rPr lang="en-GB">
                <a:cs typeface="Arial" panose="020B0604020202020204" pitchFamily="34" charset="0"/>
              </a:rPr>
              <a:t>22</a:t>
            </a:fld>
            <a:endParaRPr lang="en-GB">
              <a:cs typeface="Arial" panose="020B0604020202020204" pitchFamily="34" charset="0"/>
            </a:endParaRPr>
          </a:p>
        </p:txBody>
      </p:sp>
    </p:spTree>
    <p:extLst>
      <p:ext uri="{BB962C8B-B14F-4D97-AF65-F5344CB8AC3E}">
        <p14:creationId xmlns:p14="http://schemas.microsoft.com/office/powerpoint/2010/main" val="3656472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ln>
        </p:spPr>
      </p:sp>
      <p:sp>
        <p:nvSpPr>
          <p:cNvPr id="60418"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51203" name="Slide Number Placeholder 3"/>
          <p:cNvSpPr txBox="1">
            <a:spLocks noGrp="1"/>
          </p:cNvSpPr>
          <p:nvPr/>
        </p:nvSpPr>
        <p:spPr bwMode="auto">
          <a:xfrm>
            <a:off x="3884613" y="8685213"/>
            <a:ext cx="2971800" cy="457200"/>
          </a:xfrm>
          <a:prstGeom prst="rect">
            <a:avLst/>
          </a:prstGeom>
          <a:noFill/>
          <a:ln>
            <a:miter lim="800000"/>
          </a:ln>
        </p:spPr>
        <p:txBody>
          <a:bodyPr anchor="b"/>
          <a:lstStyle/>
          <a:p>
            <a:pPr algn="r">
              <a:defRPr/>
            </a:pPr>
            <a:fld id="{B10F759A-C0E2-4395-8C7E-035A04E7EDD1}" type="slidenum">
              <a:rPr lang="en-GB" sz="1200">
                <a:latin typeface="+mn-lt"/>
              </a:rPr>
              <a:t>23</a:t>
            </a:fld>
            <a:endParaRPr lang="en-GB" sz="1200">
              <a:latin typeface="+mn-lt"/>
            </a:endParaRPr>
          </a:p>
        </p:txBody>
      </p:sp>
    </p:spTree>
    <p:extLst>
      <p:ext uri="{BB962C8B-B14F-4D97-AF65-F5344CB8AC3E}">
        <p14:creationId xmlns:p14="http://schemas.microsoft.com/office/powerpoint/2010/main" val="1449930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ln>
        </p:spPr>
      </p:sp>
      <p:sp>
        <p:nvSpPr>
          <p:cNvPr id="115715"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51203" name="Slide Number Placeholder 3"/>
          <p:cNvSpPr txBox="1">
            <a:spLocks noGrp="1"/>
          </p:cNvSpPr>
          <p:nvPr/>
        </p:nvSpPr>
        <p:spPr bwMode="auto">
          <a:xfrm>
            <a:off x="3884613" y="8685213"/>
            <a:ext cx="2971800" cy="457200"/>
          </a:xfrm>
          <a:prstGeom prst="rect">
            <a:avLst/>
          </a:prstGeom>
          <a:noFill/>
          <a:ln>
            <a:miter lim="800000"/>
          </a:ln>
        </p:spPr>
        <p:txBody>
          <a:bodyPr anchor="b"/>
          <a:lstStyle/>
          <a:p>
            <a:pPr algn="r">
              <a:defRPr/>
            </a:pPr>
            <a:fld id="{1144D3BD-E4ED-466C-B84A-A38AF2CD6179}" type="slidenum">
              <a:rPr lang="en-GB" sz="1200">
                <a:latin typeface="+mn-lt"/>
              </a:rPr>
              <a:t>24</a:t>
            </a:fld>
            <a:endParaRPr lang="en-GB" sz="1200">
              <a:latin typeface="+mn-lt"/>
            </a:endParaRPr>
          </a:p>
        </p:txBody>
      </p:sp>
    </p:spTree>
    <p:extLst>
      <p:ext uri="{BB962C8B-B14F-4D97-AF65-F5344CB8AC3E}">
        <p14:creationId xmlns:p14="http://schemas.microsoft.com/office/powerpoint/2010/main" val="3648982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ln>
        </p:spPr>
      </p:sp>
      <p:sp>
        <p:nvSpPr>
          <p:cNvPr id="62466"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49155" name="Slide Number Placeholder 3"/>
          <p:cNvSpPr txBox="1">
            <a:spLocks noGrp="1"/>
          </p:cNvSpPr>
          <p:nvPr/>
        </p:nvSpPr>
        <p:spPr bwMode="auto">
          <a:xfrm>
            <a:off x="3884613" y="8685213"/>
            <a:ext cx="2971800" cy="457200"/>
          </a:xfrm>
          <a:prstGeom prst="rect">
            <a:avLst/>
          </a:prstGeom>
          <a:noFill/>
          <a:ln>
            <a:miter lim="800000"/>
          </a:ln>
        </p:spPr>
        <p:txBody>
          <a:bodyPr anchor="b"/>
          <a:lstStyle/>
          <a:p>
            <a:pPr algn="r">
              <a:defRPr/>
            </a:pPr>
            <a:fld id="{C8F61A64-8AE9-4DE9-BE04-EE3DC50BAD4D}" type="slidenum">
              <a:rPr lang="en-GB" sz="1200">
                <a:latin typeface="+mn-lt"/>
              </a:rPr>
              <a:t>25</a:t>
            </a:fld>
            <a:endParaRPr lang="en-GB" sz="1200">
              <a:latin typeface="+mn-lt"/>
            </a:endParaRPr>
          </a:p>
        </p:txBody>
      </p:sp>
    </p:spTree>
    <p:extLst>
      <p:ext uri="{BB962C8B-B14F-4D97-AF65-F5344CB8AC3E}">
        <p14:creationId xmlns:p14="http://schemas.microsoft.com/office/powerpoint/2010/main" val="3956059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ln>
        </p:spPr>
      </p:sp>
      <p:sp>
        <p:nvSpPr>
          <p:cNvPr id="117763"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53251" name="Slide Number Placeholder 3"/>
          <p:cNvSpPr txBox="1">
            <a:spLocks noGrp="1"/>
          </p:cNvSpPr>
          <p:nvPr/>
        </p:nvSpPr>
        <p:spPr bwMode="auto">
          <a:xfrm>
            <a:off x="3884613" y="8685213"/>
            <a:ext cx="2971800" cy="457200"/>
          </a:xfrm>
          <a:prstGeom prst="rect">
            <a:avLst/>
          </a:prstGeom>
          <a:noFill/>
          <a:ln>
            <a:miter lim="800000"/>
          </a:ln>
        </p:spPr>
        <p:txBody>
          <a:bodyPr anchor="b"/>
          <a:lstStyle/>
          <a:p>
            <a:pPr algn="r">
              <a:defRPr/>
            </a:pPr>
            <a:fld id="{2FB869B6-8470-4065-B192-38F5866BAE51}" type="slidenum">
              <a:rPr lang="en-GB" sz="1200">
                <a:latin typeface="+mn-lt"/>
              </a:rPr>
              <a:t>26</a:t>
            </a:fld>
            <a:endParaRPr lang="en-GB" sz="1200">
              <a:latin typeface="+mn-lt"/>
            </a:endParaRPr>
          </a:p>
        </p:txBody>
      </p:sp>
    </p:spTree>
    <p:extLst>
      <p:ext uri="{BB962C8B-B14F-4D97-AF65-F5344CB8AC3E}">
        <p14:creationId xmlns:p14="http://schemas.microsoft.com/office/powerpoint/2010/main" val="1636366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ln>
        </p:spPr>
      </p:sp>
      <p:sp>
        <p:nvSpPr>
          <p:cNvPr id="64514"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51203" name="Slide Number Placeholder 3"/>
          <p:cNvSpPr txBox="1">
            <a:spLocks noGrp="1"/>
          </p:cNvSpPr>
          <p:nvPr/>
        </p:nvSpPr>
        <p:spPr bwMode="auto">
          <a:xfrm>
            <a:off x="3884613" y="8685213"/>
            <a:ext cx="2971800" cy="457200"/>
          </a:xfrm>
          <a:prstGeom prst="rect">
            <a:avLst/>
          </a:prstGeom>
          <a:noFill/>
          <a:ln>
            <a:miter lim="800000"/>
          </a:ln>
        </p:spPr>
        <p:txBody>
          <a:bodyPr anchor="b"/>
          <a:lstStyle/>
          <a:p>
            <a:pPr algn="r">
              <a:defRPr/>
            </a:pPr>
            <a:fld id="{22B8F20F-74E2-4129-964A-F529869854DC}" type="slidenum">
              <a:rPr lang="en-GB" sz="1200">
                <a:latin typeface="+mn-lt"/>
              </a:rPr>
              <a:t>27</a:t>
            </a:fld>
            <a:endParaRPr lang="en-GB" sz="1200">
              <a:latin typeface="+mn-lt"/>
            </a:endParaRPr>
          </a:p>
        </p:txBody>
      </p:sp>
    </p:spTree>
    <p:extLst>
      <p:ext uri="{BB962C8B-B14F-4D97-AF65-F5344CB8AC3E}">
        <p14:creationId xmlns:p14="http://schemas.microsoft.com/office/powerpoint/2010/main" val="4173421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ln>
        </p:spPr>
      </p:sp>
      <p:sp>
        <p:nvSpPr>
          <p:cNvPr id="31746"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16387"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EA150D89-8E78-4C11-ABDF-D59546015EC7}" type="slidenum">
              <a:rPr lang="en-GB">
                <a:cs typeface="Arial" panose="020B0604020202020204" pitchFamily="34" charset="0"/>
              </a:rPr>
              <a:t>10</a:t>
            </a:fld>
            <a:endParaRPr lang="en-GB">
              <a:cs typeface="Arial" panose="020B0604020202020204" pitchFamily="34" charset="0"/>
            </a:endParaRPr>
          </a:p>
        </p:txBody>
      </p:sp>
    </p:spTree>
    <p:extLst>
      <p:ext uri="{BB962C8B-B14F-4D97-AF65-F5344CB8AC3E}">
        <p14:creationId xmlns:p14="http://schemas.microsoft.com/office/powerpoint/2010/main" val="2296823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ln>
        </p:spPr>
      </p:sp>
      <p:sp>
        <p:nvSpPr>
          <p:cNvPr id="66562"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81923" name="Slide Number Placeholder 3"/>
          <p:cNvSpPr txBox="1">
            <a:spLocks noGrp="1"/>
          </p:cNvSpPr>
          <p:nvPr/>
        </p:nvSpPr>
        <p:spPr bwMode="auto">
          <a:xfrm>
            <a:off x="3884613" y="8685213"/>
            <a:ext cx="2971800" cy="457200"/>
          </a:xfrm>
          <a:prstGeom prst="rect">
            <a:avLst/>
          </a:prstGeom>
          <a:noFill/>
          <a:ln>
            <a:miter lim="800000"/>
          </a:ln>
        </p:spPr>
        <p:txBody>
          <a:bodyPr anchor="b"/>
          <a:lstStyle/>
          <a:p>
            <a:pPr algn="r">
              <a:defRPr/>
            </a:pPr>
            <a:fld id="{FB73B236-5AE1-4099-A64B-373CE4447169}" type="slidenum">
              <a:rPr lang="en-GB" sz="1200">
                <a:latin typeface="+mn-lt"/>
              </a:rPr>
              <a:t>28</a:t>
            </a:fld>
            <a:endParaRPr lang="en-GB" sz="1200">
              <a:latin typeface="+mn-lt"/>
            </a:endParaRPr>
          </a:p>
        </p:txBody>
      </p:sp>
    </p:spTree>
    <p:extLst>
      <p:ext uri="{BB962C8B-B14F-4D97-AF65-F5344CB8AC3E}">
        <p14:creationId xmlns:p14="http://schemas.microsoft.com/office/powerpoint/2010/main" val="3531776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ln>
        </p:spPr>
      </p:sp>
      <p:sp>
        <p:nvSpPr>
          <p:cNvPr id="68610"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55299"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978B20D5-A7A6-4CB3-8F29-C02F35E45FAA}" type="slidenum">
              <a:rPr lang="en-GB">
                <a:cs typeface="Arial" panose="020B0604020202020204" pitchFamily="34" charset="0"/>
              </a:rPr>
              <a:t>29</a:t>
            </a:fld>
            <a:endParaRPr lang="en-GB">
              <a:cs typeface="Arial" panose="020B0604020202020204" pitchFamily="34" charset="0"/>
            </a:endParaRPr>
          </a:p>
        </p:txBody>
      </p:sp>
    </p:spTree>
    <p:extLst>
      <p:ext uri="{BB962C8B-B14F-4D97-AF65-F5344CB8AC3E}">
        <p14:creationId xmlns:p14="http://schemas.microsoft.com/office/powerpoint/2010/main" val="2084639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ln>
        </p:spPr>
      </p:sp>
      <p:sp>
        <p:nvSpPr>
          <p:cNvPr id="70658"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57347"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42D1C852-68B9-4915-8791-B352286784A3}" type="slidenum">
              <a:rPr lang="en-GB">
                <a:cs typeface="Arial" panose="020B0604020202020204" pitchFamily="34" charset="0"/>
              </a:rPr>
              <a:t>30</a:t>
            </a:fld>
            <a:endParaRPr lang="en-GB">
              <a:cs typeface="Arial" panose="020B0604020202020204" pitchFamily="34" charset="0"/>
            </a:endParaRPr>
          </a:p>
        </p:txBody>
      </p:sp>
    </p:spTree>
    <p:extLst>
      <p:ext uri="{BB962C8B-B14F-4D97-AF65-F5344CB8AC3E}">
        <p14:creationId xmlns:p14="http://schemas.microsoft.com/office/powerpoint/2010/main" val="1299288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ln>
        </p:spPr>
      </p:sp>
      <p:sp>
        <p:nvSpPr>
          <p:cNvPr id="72706"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59395"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227AEF37-1546-4A67-996D-D261748544A8}" type="slidenum">
              <a:rPr lang="en-GB">
                <a:cs typeface="Arial" panose="020B0604020202020204" pitchFamily="34" charset="0"/>
              </a:rPr>
              <a:t>31</a:t>
            </a:fld>
            <a:endParaRPr lang="en-GB">
              <a:cs typeface="Arial" panose="020B0604020202020204" pitchFamily="34" charset="0"/>
            </a:endParaRPr>
          </a:p>
        </p:txBody>
      </p:sp>
    </p:spTree>
    <p:extLst>
      <p:ext uri="{BB962C8B-B14F-4D97-AF65-F5344CB8AC3E}">
        <p14:creationId xmlns:p14="http://schemas.microsoft.com/office/powerpoint/2010/main" val="2244752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ln>
        </p:spPr>
      </p:sp>
      <p:sp>
        <p:nvSpPr>
          <p:cNvPr id="74754"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59395" name="Slide Number Placeholder 3"/>
          <p:cNvSpPr txBox="1">
            <a:spLocks noGrp="1"/>
          </p:cNvSpPr>
          <p:nvPr/>
        </p:nvSpPr>
        <p:spPr bwMode="auto">
          <a:xfrm>
            <a:off x="3884613" y="8685213"/>
            <a:ext cx="2971800" cy="457200"/>
          </a:xfrm>
          <a:prstGeom prst="rect">
            <a:avLst/>
          </a:prstGeom>
          <a:noFill/>
          <a:ln>
            <a:miter lim="800000"/>
          </a:ln>
        </p:spPr>
        <p:txBody>
          <a:bodyPr anchor="b"/>
          <a:lstStyle/>
          <a:p>
            <a:pPr algn="r">
              <a:defRPr/>
            </a:pPr>
            <a:fld id="{56763B26-810A-4DCC-AA70-C02D3089DD7B}" type="slidenum">
              <a:rPr lang="en-GB" sz="1200">
                <a:latin typeface="+mn-lt"/>
              </a:rPr>
              <a:t>32</a:t>
            </a:fld>
            <a:endParaRPr lang="en-GB" sz="1200">
              <a:latin typeface="+mn-lt"/>
            </a:endParaRPr>
          </a:p>
        </p:txBody>
      </p:sp>
    </p:spTree>
    <p:extLst>
      <p:ext uri="{BB962C8B-B14F-4D97-AF65-F5344CB8AC3E}">
        <p14:creationId xmlns:p14="http://schemas.microsoft.com/office/powerpoint/2010/main" val="196426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ln>
        </p:spPr>
      </p:sp>
      <p:sp>
        <p:nvSpPr>
          <p:cNvPr id="76802"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49155" name="Slide Number Placeholder 3"/>
          <p:cNvSpPr txBox="1">
            <a:spLocks noGrp="1"/>
          </p:cNvSpPr>
          <p:nvPr/>
        </p:nvSpPr>
        <p:spPr bwMode="auto">
          <a:xfrm>
            <a:off x="3884613" y="8685213"/>
            <a:ext cx="2971800" cy="457200"/>
          </a:xfrm>
          <a:prstGeom prst="rect">
            <a:avLst/>
          </a:prstGeom>
          <a:noFill/>
          <a:ln>
            <a:miter lim="800000"/>
          </a:ln>
        </p:spPr>
        <p:txBody>
          <a:bodyPr anchor="b"/>
          <a:lstStyle/>
          <a:p>
            <a:pPr algn="r">
              <a:defRPr/>
            </a:pPr>
            <a:fld id="{780EAFCE-DD33-4E3A-B1C6-25601BE865F7}" type="slidenum">
              <a:rPr lang="en-GB" sz="1200">
                <a:latin typeface="+mn-lt"/>
              </a:rPr>
              <a:t>33</a:t>
            </a:fld>
            <a:endParaRPr lang="en-GB" sz="1200">
              <a:latin typeface="+mn-lt"/>
            </a:endParaRPr>
          </a:p>
        </p:txBody>
      </p:sp>
    </p:spTree>
    <p:extLst>
      <p:ext uri="{BB962C8B-B14F-4D97-AF65-F5344CB8AC3E}">
        <p14:creationId xmlns:p14="http://schemas.microsoft.com/office/powerpoint/2010/main" val="2744961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ln>
        </p:spPr>
      </p:sp>
      <p:sp>
        <p:nvSpPr>
          <p:cNvPr id="78850"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61443" name="Slide Number Placeholder 3"/>
          <p:cNvSpPr txBox="1">
            <a:spLocks noGrp="1"/>
          </p:cNvSpPr>
          <p:nvPr/>
        </p:nvSpPr>
        <p:spPr bwMode="auto">
          <a:xfrm>
            <a:off x="3884613" y="8685213"/>
            <a:ext cx="2971800" cy="457200"/>
          </a:xfrm>
          <a:prstGeom prst="rect">
            <a:avLst/>
          </a:prstGeom>
          <a:noFill/>
          <a:ln>
            <a:miter lim="800000"/>
          </a:ln>
        </p:spPr>
        <p:txBody>
          <a:bodyPr anchor="b"/>
          <a:lstStyle/>
          <a:p>
            <a:pPr algn="r">
              <a:defRPr/>
            </a:pPr>
            <a:fld id="{25DCE92F-3217-43D9-ACCB-80B60E87DAEB}" type="slidenum">
              <a:rPr lang="en-GB" sz="1200">
                <a:latin typeface="+mn-lt"/>
              </a:rPr>
              <a:t>34</a:t>
            </a:fld>
            <a:endParaRPr lang="en-GB" sz="1200">
              <a:latin typeface="+mn-lt"/>
            </a:endParaRPr>
          </a:p>
        </p:txBody>
      </p:sp>
    </p:spTree>
    <p:extLst>
      <p:ext uri="{BB962C8B-B14F-4D97-AF65-F5344CB8AC3E}">
        <p14:creationId xmlns:p14="http://schemas.microsoft.com/office/powerpoint/2010/main" val="101384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ln>
        </p:spPr>
      </p:sp>
      <p:sp>
        <p:nvSpPr>
          <p:cNvPr id="80898"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61443" name="Slide Number Placeholder 3"/>
          <p:cNvSpPr txBox="1">
            <a:spLocks noGrp="1"/>
          </p:cNvSpPr>
          <p:nvPr/>
        </p:nvSpPr>
        <p:spPr bwMode="auto">
          <a:xfrm>
            <a:off x="3884613" y="8685213"/>
            <a:ext cx="2971800" cy="457200"/>
          </a:xfrm>
          <a:prstGeom prst="rect">
            <a:avLst/>
          </a:prstGeom>
          <a:noFill/>
          <a:ln>
            <a:miter lim="800000"/>
          </a:ln>
        </p:spPr>
        <p:txBody>
          <a:bodyPr anchor="b"/>
          <a:lstStyle/>
          <a:p>
            <a:pPr algn="r">
              <a:defRPr/>
            </a:pPr>
            <a:fld id="{4C7622EF-024D-4CF3-A4A1-76FE35C6F346}" type="slidenum">
              <a:rPr lang="en-GB" sz="1200">
                <a:latin typeface="+mn-lt"/>
              </a:rPr>
              <a:t>35</a:t>
            </a:fld>
            <a:endParaRPr lang="en-GB" sz="1200">
              <a:latin typeface="+mn-lt"/>
            </a:endParaRPr>
          </a:p>
        </p:txBody>
      </p:sp>
    </p:spTree>
    <p:extLst>
      <p:ext uri="{BB962C8B-B14F-4D97-AF65-F5344CB8AC3E}">
        <p14:creationId xmlns:p14="http://schemas.microsoft.com/office/powerpoint/2010/main" val="1530814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ln>
        </p:spPr>
      </p:sp>
      <p:sp>
        <p:nvSpPr>
          <p:cNvPr id="82946"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61443" name="Slide Number Placeholder 3"/>
          <p:cNvSpPr txBox="1">
            <a:spLocks noGrp="1"/>
          </p:cNvSpPr>
          <p:nvPr/>
        </p:nvSpPr>
        <p:spPr bwMode="auto">
          <a:xfrm>
            <a:off x="3884613" y="8685213"/>
            <a:ext cx="2971800" cy="457200"/>
          </a:xfrm>
          <a:prstGeom prst="rect">
            <a:avLst/>
          </a:prstGeom>
          <a:noFill/>
          <a:ln>
            <a:miter lim="800000"/>
          </a:ln>
        </p:spPr>
        <p:txBody>
          <a:bodyPr anchor="b"/>
          <a:lstStyle/>
          <a:p>
            <a:pPr algn="r">
              <a:defRPr/>
            </a:pPr>
            <a:fld id="{D50DCF64-4F11-4ACA-A03D-311F16AB1F58}" type="slidenum">
              <a:rPr lang="en-GB" sz="1200">
                <a:latin typeface="+mn-lt"/>
              </a:rPr>
              <a:t>36</a:t>
            </a:fld>
            <a:endParaRPr lang="en-GB" sz="1200">
              <a:latin typeface="+mn-lt"/>
            </a:endParaRPr>
          </a:p>
        </p:txBody>
      </p:sp>
    </p:spTree>
    <p:extLst>
      <p:ext uri="{BB962C8B-B14F-4D97-AF65-F5344CB8AC3E}">
        <p14:creationId xmlns:p14="http://schemas.microsoft.com/office/powerpoint/2010/main" val="1669286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ln>
        </p:spPr>
      </p:sp>
      <p:sp>
        <p:nvSpPr>
          <p:cNvPr id="84994"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61443" name="Slide Number Placeholder 3"/>
          <p:cNvSpPr txBox="1">
            <a:spLocks noGrp="1"/>
          </p:cNvSpPr>
          <p:nvPr/>
        </p:nvSpPr>
        <p:spPr bwMode="auto">
          <a:xfrm>
            <a:off x="3884613" y="8685213"/>
            <a:ext cx="2971800" cy="457200"/>
          </a:xfrm>
          <a:prstGeom prst="rect">
            <a:avLst/>
          </a:prstGeom>
          <a:noFill/>
          <a:ln>
            <a:miter lim="800000"/>
          </a:ln>
        </p:spPr>
        <p:txBody>
          <a:bodyPr anchor="b"/>
          <a:lstStyle/>
          <a:p>
            <a:pPr algn="r">
              <a:defRPr/>
            </a:pPr>
            <a:fld id="{BD428D15-81A0-4462-8932-52E9D5A65C9D}" type="slidenum">
              <a:rPr lang="en-GB" sz="1200">
                <a:latin typeface="+mn-lt"/>
              </a:rPr>
              <a:t>37</a:t>
            </a:fld>
            <a:endParaRPr lang="en-GB" sz="1200">
              <a:latin typeface="+mn-lt"/>
            </a:endParaRPr>
          </a:p>
        </p:txBody>
      </p:sp>
    </p:spTree>
    <p:extLst>
      <p:ext uri="{BB962C8B-B14F-4D97-AF65-F5344CB8AC3E}">
        <p14:creationId xmlns:p14="http://schemas.microsoft.com/office/powerpoint/2010/main" val="190321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ln>
        </p:spPr>
      </p:sp>
      <p:sp>
        <p:nvSpPr>
          <p:cNvPr id="33794"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34819" name="Slide Number Placeholder 3"/>
          <p:cNvSpPr txBox="1">
            <a:spLocks noGrp="1"/>
          </p:cNvSpPr>
          <p:nvPr/>
        </p:nvSpPr>
        <p:spPr bwMode="auto">
          <a:xfrm>
            <a:off x="3884613" y="8685213"/>
            <a:ext cx="2971800" cy="457200"/>
          </a:xfrm>
          <a:prstGeom prst="rect">
            <a:avLst/>
          </a:prstGeom>
          <a:noFill/>
          <a:ln>
            <a:miter lim="800000"/>
          </a:ln>
        </p:spPr>
        <p:txBody>
          <a:bodyPr anchor="b"/>
          <a:lstStyle/>
          <a:p>
            <a:pPr algn="r">
              <a:defRPr/>
            </a:pPr>
            <a:fld id="{9E599C40-CA18-499B-85F3-99CA60FB2A4E}" type="slidenum">
              <a:rPr lang="en-GB" sz="1200">
                <a:latin typeface="+mn-lt"/>
              </a:rPr>
              <a:t>11</a:t>
            </a:fld>
            <a:endParaRPr lang="en-GB" sz="1200">
              <a:latin typeface="+mn-lt"/>
            </a:endParaRPr>
          </a:p>
        </p:txBody>
      </p:sp>
    </p:spTree>
    <p:extLst>
      <p:ext uri="{BB962C8B-B14F-4D97-AF65-F5344CB8AC3E}">
        <p14:creationId xmlns:p14="http://schemas.microsoft.com/office/powerpoint/2010/main" val="1769204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ln>
        </p:spPr>
      </p:sp>
      <p:sp>
        <p:nvSpPr>
          <p:cNvPr id="87042"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63491"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BDF7CEB6-2BAB-43CC-8BD9-0FB12ADB5C18}" type="slidenum">
              <a:rPr lang="en-GB">
                <a:cs typeface="Arial" panose="020B0604020202020204" pitchFamily="34" charset="0"/>
              </a:rPr>
              <a:t>38</a:t>
            </a:fld>
            <a:endParaRPr lang="en-GB">
              <a:cs typeface="Arial" panose="020B0604020202020204" pitchFamily="34" charset="0"/>
            </a:endParaRPr>
          </a:p>
        </p:txBody>
      </p:sp>
    </p:spTree>
    <p:extLst>
      <p:ext uri="{BB962C8B-B14F-4D97-AF65-F5344CB8AC3E}">
        <p14:creationId xmlns:p14="http://schemas.microsoft.com/office/powerpoint/2010/main" val="1311826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ln>
        </p:spPr>
      </p:sp>
      <p:sp>
        <p:nvSpPr>
          <p:cNvPr id="89090"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65539"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5A99861B-08E1-4FE7-8306-DAF80F4067F6}" type="slidenum">
              <a:rPr lang="en-GB">
                <a:cs typeface="Arial" panose="020B0604020202020204" pitchFamily="34" charset="0"/>
              </a:rPr>
              <a:t>39</a:t>
            </a:fld>
            <a:endParaRPr lang="en-GB">
              <a:cs typeface="Arial" panose="020B0604020202020204" pitchFamily="34" charset="0"/>
            </a:endParaRPr>
          </a:p>
        </p:txBody>
      </p:sp>
    </p:spTree>
    <p:extLst>
      <p:ext uri="{BB962C8B-B14F-4D97-AF65-F5344CB8AC3E}">
        <p14:creationId xmlns:p14="http://schemas.microsoft.com/office/powerpoint/2010/main" val="1948193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ln>
        </p:spPr>
      </p:sp>
      <p:sp>
        <p:nvSpPr>
          <p:cNvPr id="91138"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67587" name="Slide Number Placeholder 3"/>
          <p:cNvSpPr txBox="1">
            <a:spLocks noGrp="1"/>
          </p:cNvSpPr>
          <p:nvPr/>
        </p:nvSpPr>
        <p:spPr bwMode="auto">
          <a:xfrm>
            <a:off x="3884613" y="8685213"/>
            <a:ext cx="2971800" cy="457200"/>
          </a:xfrm>
          <a:prstGeom prst="rect">
            <a:avLst/>
          </a:prstGeom>
          <a:noFill/>
          <a:ln>
            <a:miter lim="800000"/>
          </a:ln>
        </p:spPr>
        <p:txBody>
          <a:bodyPr anchor="b"/>
          <a:lstStyle/>
          <a:p>
            <a:pPr algn="r">
              <a:defRPr/>
            </a:pPr>
            <a:fld id="{73070D03-F7AD-47B8-83F4-08BB43F7C784}" type="slidenum">
              <a:rPr lang="en-GB" sz="1200">
                <a:latin typeface="+mn-lt"/>
              </a:rPr>
              <a:t>40</a:t>
            </a:fld>
            <a:endParaRPr lang="en-GB" sz="1200">
              <a:latin typeface="+mn-lt"/>
            </a:endParaRPr>
          </a:p>
        </p:txBody>
      </p:sp>
    </p:spTree>
    <p:extLst>
      <p:ext uri="{BB962C8B-B14F-4D97-AF65-F5344CB8AC3E}">
        <p14:creationId xmlns:p14="http://schemas.microsoft.com/office/powerpoint/2010/main" val="11969550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ln>
        </p:spPr>
      </p:sp>
      <p:sp>
        <p:nvSpPr>
          <p:cNvPr id="93186"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69635"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B8C3E6B9-A2C4-41BE-B537-E5C72E63E88F}" type="slidenum">
              <a:rPr lang="en-GB">
                <a:cs typeface="Arial" panose="020B0604020202020204" pitchFamily="34" charset="0"/>
              </a:rPr>
              <a:t>41</a:t>
            </a:fld>
            <a:endParaRPr lang="en-GB">
              <a:cs typeface="Arial" panose="020B0604020202020204" pitchFamily="34" charset="0"/>
            </a:endParaRPr>
          </a:p>
        </p:txBody>
      </p:sp>
    </p:spTree>
    <p:extLst>
      <p:ext uri="{BB962C8B-B14F-4D97-AF65-F5344CB8AC3E}">
        <p14:creationId xmlns:p14="http://schemas.microsoft.com/office/powerpoint/2010/main" val="17429326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ln>
        </p:spPr>
      </p:sp>
      <p:sp>
        <p:nvSpPr>
          <p:cNvPr id="95234"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71683"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A876470D-BA2C-4D67-B23A-732FC3C229F1}" type="slidenum">
              <a:rPr lang="en-GB">
                <a:cs typeface="Arial" panose="020B0604020202020204" pitchFamily="34" charset="0"/>
              </a:rPr>
              <a:t>42</a:t>
            </a:fld>
            <a:endParaRPr lang="en-GB">
              <a:cs typeface="Arial" panose="020B0604020202020204" pitchFamily="34" charset="0"/>
            </a:endParaRPr>
          </a:p>
        </p:txBody>
      </p:sp>
    </p:spTree>
    <p:extLst>
      <p:ext uri="{BB962C8B-B14F-4D97-AF65-F5344CB8AC3E}">
        <p14:creationId xmlns:p14="http://schemas.microsoft.com/office/powerpoint/2010/main" val="3211061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ln>
        </p:spPr>
      </p:sp>
      <p:sp>
        <p:nvSpPr>
          <p:cNvPr id="97282"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73731"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3930017E-BFF2-4042-A36C-7AB4FD470933}" type="slidenum">
              <a:rPr lang="en-GB">
                <a:cs typeface="Arial" panose="020B0604020202020204" pitchFamily="34" charset="0"/>
              </a:rPr>
              <a:t>43</a:t>
            </a:fld>
            <a:endParaRPr lang="en-GB">
              <a:cs typeface="Arial" panose="020B0604020202020204" pitchFamily="34" charset="0"/>
            </a:endParaRPr>
          </a:p>
        </p:txBody>
      </p:sp>
    </p:spTree>
    <p:extLst>
      <p:ext uri="{BB962C8B-B14F-4D97-AF65-F5344CB8AC3E}">
        <p14:creationId xmlns:p14="http://schemas.microsoft.com/office/powerpoint/2010/main" val="19726437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ln>
        </p:spPr>
      </p:sp>
      <p:sp>
        <p:nvSpPr>
          <p:cNvPr id="99330"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75779"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7C6C7CA7-1A82-42A9-84A9-3BE9FB378A0C}" type="slidenum">
              <a:rPr lang="en-GB">
                <a:cs typeface="Arial" panose="020B0604020202020204" pitchFamily="34" charset="0"/>
              </a:rPr>
              <a:t>44</a:t>
            </a:fld>
            <a:endParaRPr lang="en-GB">
              <a:cs typeface="Arial" panose="020B0604020202020204" pitchFamily="34" charset="0"/>
            </a:endParaRPr>
          </a:p>
        </p:txBody>
      </p:sp>
    </p:spTree>
    <p:extLst>
      <p:ext uri="{BB962C8B-B14F-4D97-AF65-F5344CB8AC3E}">
        <p14:creationId xmlns:p14="http://schemas.microsoft.com/office/powerpoint/2010/main" val="2228999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ln>
        </p:spPr>
      </p:sp>
      <p:sp>
        <p:nvSpPr>
          <p:cNvPr id="101378"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77827"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5A8CACF3-BF36-4101-B445-E087EC6C48D2}" type="slidenum">
              <a:rPr lang="en-GB">
                <a:cs typeface="Arial" panose="020B0604020202020204" pitchFamily="34" charset="0"/>
              </a:rPr>
              <a:t>45</a:t>
            </a:fld>
            <a:endParaRPr lang="en-GB">
              <a:cs typeface="Arial" panose="020B0604020202020204" pitchFamily="34" charset="0"/>
            </a:endParaRPr>
          </a:p>
        </p:txBody>
      </p:sp>
    </p:spTree>
    <p:extLst>
      <p:ext uri="{BB962C8B-B14F-4D97-AF65-F5344CB8AC3E}">
        <p14:creationId xmlns:p14="http://schemas.microsoft.com/office/powerpoint/2010/main" val="2474449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ln>
        </p:spPr>
      </p:sp>
      <p:sp>
        <p:nvSpPr>
          <p:cNvPr id="103426"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20483" name="Slide Number Placeholder 3"/>
          <p:cNvSpPr txBox="1">
            <a:spLocks noGrp="1"/>
          </p:cNvSpPr>
          <p:nvPr/>
        </p:nvSpPr>
        <p:spPr bwMode="auto">
          <a:xfrm>
            <a:off x="3884613" y="8685213"/>
            <a:ext cx="2971800" cy="457200"/>
          </a:xfrm>
          <a:prstGeom prst="rect">
            <a:avLst/>
          </a:prstGeom>
          <a:noFill/>
          <a:ln>
            <a:miter lim="800000"/>
          </a:ln>
        </p:spPr>
        <p:txBody>
          <a:bodyPr anchor="b"/>
          <a:lstStyle/>
          <a:p>
            <a:pPr algn="r">
              <a:defRPr/>
            </a:pPr>
            <a:fld id="{27F1D244-B75E-4E2D-A146-38A19CB5F8E6}" type="slidenum">
              <a:rPr lang="en-GB" sz="1200">
                <a:latin typeface="+mn-lt"/>
              </a:rPr>
              <a:t>46</a:t>
            </a:fld>
            <a:endParaRPr lang="en-GB" sz="1200">
              <a:latin typeface="+mn-lt"/>
            </a:endParaRPr>
          </a:p>
        </p:txBody>
      </p:sp>
    </p:spTree>
    <p:extLst>
      <p:ext uri="{BB962C8B-B14F-4D97-AF65-F5344CB8AC3E}">
        <p14:creationId xmlns:p14="http://schemas.microsoft.com/office/powerpoint/2010/main" val="42132904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ln>
        </p:spPr>
      </p:sp>
      <p:sp>
        <p:nvSpPr>
          <p:cNvPr id="105474"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43011" name="Slide Number Placeholder 3"/>
          <p:cNvSpPr txBox="1">
            <a:spLocks noGrp="1"/>
          </p:cNvSpPr>
          <p:nvPr/>
        </p:nvSpPr>
        <p:spPr bwMode="auto">
          <a:xfrm>
            <a:off x="3884613" y="8685213"/>
            <a:ext cx="2971800" cy="457200"/>
          </a:xfrm>
          <a:prstGeom prst="rect">
            <a:avLst/>
          </a:prstGeom>
          <a:noFill/>
          <a:ln>
            <a:miter lim="800000"/>
          </a:ln>
        </p:spPr>
        <p:txBody>
          <a:bodyPr anchor="b"/>
          <a:lstStyle/>
          <a:p>
            <a:pPr algn="r">
              <a:defRPr/>
            </a:pPr>
            <a:fld id="{77962D36-C9DE-46FA-B84C-9F6D0AE9D4ED}" type="slidenum">
              <a:rPr lang="en-GB" sz="1200">
                <a:latin typeface="+mn-lt"/>
              </a:rPr>
              <a:t>47</a:t>
            </a:fld>
            <a:endParaRPr lang="en-GB" sz="1200">
              <a:latin typeface="+mn-lt"/>
            </a:endParaRPr>
          </a:p>
        </p:txBody>
      </p:sp>
    </p:spTree>
    <p:extLst>
      <p:ext uri="{BB962C8B-B14F-4D97-AF65-F5344CB8AC3E}">
        <p14:creationId xmlns:p14="http://schemas.microsoft.com/office/powerpoint/2010/main" val="2462732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ln>
        </p:spPr>
      </p:sp>
      <p:sp>
        <p:nvSpPr>
          <p:cNvPr id="35842"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20483"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189B8037-A7FA-4998-951C-F64A8B588D2D}" type="slidenum">
              <a:rPr lang="en-GB">
                <a:cs typeface="Arial" panose="020B0604020202020204" pitchFamily="34" charset="0"/>
              </a:rPr>
              <a:t>12</a:t>
            </a:fld>
            <a:endParaRPr lang="en-GB">
              <a:cs typeface="Arial" panose="020B0604020202020204" pitchFamily="34" charset="0"/>
            </a:endParaRPr>
          </a:p>
        </p:txBody>
      </p:sp>
    </p:spTree>
    <p:extLst>
      <p:ext uri="{BB962C8B-B14F-4D97-AF65-F5344CB8AC3E}">
        <p14:creationId xmlns:p14="http://schemas.microsoft.com/office/powerpoint/2010/main" val="31514823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ln>
        </p:spPr>
      </p:sp>
      <p:sp>
        <p:nvSpPr>
          <p:cNvPr id="111619"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16387" name="Slide Number Placeholder 3"/>
          <p:cNvSpPr txBox="1">
            <a:spLocks noGrp="1"/>
          </p:cNvSpPr>
          <p:nvPr/>
        </p:nvSpPr>
        <p:spPr bwMode="auto">
          <a:xfrm>
            <a:off x="3884613" y="8685213"/>
            <a:ext cx="2971800" cy="457200"/>
          </a:xfrm>
          <a:prstGeom prst="rect">
            <a:avLst/>
          </a:prstGeom>
          <a:noFill/>
          <a:ln>
            <a:miter lim="800000"/>
          </a:ln>
        </p:spPr>
        <p:txBody>
          <a:bodyPr anchor="b"/>
          <a:lstStyle/>
          <a:p>
            <a:pPr algn="r">
              <a:defRPr/>
            </a:pPr>
            <a:fld id="{079BFDA0-771B-44E8-A78D-B3BCC76C02BD}" type="slidenum">
              <a:rPr lang="en-GB" sz="1200">
                <a:latin typeface="+mn-lt"/>
              </a:rPr>
              <a:t>48</a:t>
            </a:fld>
            <a:endParaRPr lang="en-GB" sz="1200">
              <a:latin typeface="+mn-lt"/>
            </a:endParaRPr>
          </a:p>
        </p:txBody>
      </p:sp>
    </p:spTree>
    <p:extLst>
      <p:ext uri="{BB962C8B-B14F-4D97-AF65-F5344CB8AC3E}">
        <p14:creationId xmlns:p14="http://schemas.microsoft.com/office/powerpoint/2010/main" val="1237723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ln>
        </p:spPr>
      </p:sp>
      <p:sp>
        <p:nvSpPr>
          <p:cNvPr id="107522"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86019"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52AE49CD-BFBD-49E0-A7DF-A5B2713DE4EC}" type="slidenum">
              <a:rPr lang="en-GB">
                <a:cs typeface="Arial" panose="020B0604020202020204" pitchFamily="34" charset="0"/>
              </a:rPr>
              <a:t>49</a:t>
            </a:fld>
            <a:endParaRPr lang="en-GB">
              <a:cs typeface="Arial" panose="020B0604020202020204" pitchFamily="34" charset="0"/>
            </a:endParaRPr>
          </a:p>
        </p:txBody>
      </p:sp>
    </p:spTree>
    <p:extLst>
      <p:ext uri="{BB962C8B-B14F-4D97-AF65-F5344CB8AC3E}">
        <p14:creationId xmlns:p14="http://schemas.microsoft.com/office/powerpoint/2010/main" val="14559424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ln>
        </p:spPr>
      </p:sp>
      <p:sp>
        <p:nvSpPr>
          <p:cNvPr id="109570"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86019" name="Slide Number Placeholder 3"/>
          <p:cNvSpPr txBox="1">
            <a:spLocks noGrp="1"/>
          </p:cNvSpPr>
          <p:nvPr/>
        </p:nvSpPr>
        <p:spPr bwMode="auto">
          <a:xfrm>
            <a:off x="3884613" y="8685213"/>
            <a:ext cx="2971800" cy="457200"/>
          </a:xfrm>
          <a:prstGeom prst="rect">
            <a:avLst/>
          </a:prstGeom>
          <a:noFill/>
          <a:ln>
            <a:miter lim="800000"/>
          </a:ln>
        </p:spPr>
        <p:txBody>
          <a:bodyPr anchor="b"/>
          <a:lstStyle/>
          <a:p>
            <a:pPr algn="r">
              <a:defRPr/>
            </a:pPr>
            <a:fld id="{54FC323B-5CFE-42AE-995F-FE0BE4B097F9}" type="slidenum">
              <a:rPr lang="en-GB" sz="1200">
                <a:latin typeface="+mn-lt"/>
              </a:rPr>
              <a:t>50</a:t>
            </a:fld>
            <a:endParaRPr lang="en-GB" sz="1200">
              <a:latin typeface="+mn-lt"/>
            </a:endParaRPr>
          </a:p>
        </p:txBody>
      </p:sp>
    </p:spTree>
    <p:extLst>
      <p:ext uri="{BB962C8B-B14F-4D97-AF65-F5344CB8AC3E}">
        <p14:creationId xmlns:p14="http://schemas.microsoft.com/office/powerpoint/2010/main" val="3612331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ln>
        </p:spPr>
      </p:sp>
      <p:sp>
        <p:nvSpPr>
          <p:cNvPr id="37890"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34819" name="Slide Number Placeholder 3"/>
          <p:cNvSpPr txBox="1">
            <a:spLocks noGrp="1"/>
          </p:cNvSpPr>
          <p:nvPr/>
        </p:nvSpPr>
        <p:spPr bwMode="auto">
          <a:xfrm>
            <a:off x="3884613" y="8685213"/>
            <a:ext cx="2971800" cy="457200"/>
          </a:xfrm>
          <a:prstGeom prst="rect">
            <a:avLst/>
          </a:prstGeom>
          <a:noFill/>
          <a:ln>
            <a:miter lim="800000"/>
          </a:ln>
        </p:spPr>
        <p:txBody>
          <a:bodyPr anchor="b"/>
          <a:lstStyle/>
          <a:p>
            <a:pPr algn="r">
              <a:defRPr/>
            </a:pPr>
            <a:fld id="{B87D70B1-7E51-447C-B693-6B488F8C4C88}" type="slidenum">
              <a:rPr lang="en-GB" sz="1200">
                <a:latin typeface="+mn-lt"/>
              </a:rPr>
              <a:t>13</a:t>
            </a:fld>
            <a:endParaRPr lang="en-GB" sz="1200">
              <a:latin typeface="+mn-lt"/>
            </a:endParaRPr>
          </a:p>
        </p:txBody>
      </p:sp>
    </p:spTree>
    <p:extLst>
      <p:ext uri="{BB962C8B-B14F-4D97-AF65-F5344CB8AC3E}">
        <p14:creationId xmlns:p14="http://schemas.microsoft.com/office/powerpoint/2010/main" val="1441710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ln>
        </p:spPr>
      </p:sp>
      <p:sp>
        <p:nvSpPr>
          <p:cNvPr id="39938"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61443" name="Slide Number Placeholder 3"/>
          <p:cNvSpPr txBox="1">
            <a:spLocks noGrp="1"/>
          </p:cNvSpPr>
          <p:nvPr/>
        </p:nvSpPr>
        <p:spPr bwMode="auto">
          <a:xfrm>
            <a:off x="3884613" y="8685213"/>
            <a:ext cx="2971800" cy="457200"/>
          </a:xfrm>
          <a:prstGeom prst="rect">
            <a:avLst/>
          </a:prstGeom>
          <a:noFill/>
          <a:ln>
            <a:miter lim="800000"/>
          </a:ln>
        </p:spPr>
        <p:txBody>
          <a:bodyPr anchor="b"/>
          <a:lstStyle/>
          <a:p>
            <a:pPr algn="r">
              <a:defRPr/>
            </a:pPr>
            <a:fld id="{AF2F41AC-0F91-4676-A56E-B384A3A6A26A}" type="slidenum">
              <a:rPr lang="en-GB" sz="1200">
                <a:latin typeface="+mn-lt"/>
              </a:rPr>
              <a:t>14</a:t>
            </a:fld>
            <a:endParaRPr lang="en-GB" sz="1200">
              <a:latin typeface="+mn-lt"/>
            </a:endParaRPr>
          </a:p>
        </p:txBody>
      </p:sp>
    </p:spTree>
    <p:extLst>
      <p:ext uri="{BB962C8B-B14F-4D97-AF65-F5344CB8AC3E}">
        <p14:creationId xmlns:p14="http://schemas.microsoft.com/office/powerpoint/2010/main" val="1577792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ln>
        </p:spPr>
      </p:sp>
      <p:sp>
        <p:nvSpPr>
          <p:cNvPr id="41986"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32771"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3709C0C2-CD20-4DC7-AFFD-01AA9768001C}" type="slidenum">
              <a:rPr lang="en-GB">
                <a:cs typeface="Arial" panose="020B0604020202020204" pitchFamily="34" charset="0"/>
              </a:rPr>
              <a:t>15</a:t>
            </a:fld>
            <a:endParaRPr lang="en-GB">
              <a:cs typeface="Arial" panose="020B0604020202020204" pitchFamily="34" charset="0"/>
            </a:endParaRPr>
          </a:p>
        </p:txBody>
      </p:sp>
    </p:spTree>
    <p:extLst>
      <p:ext uri="{BB962C8B-B14F-4D97-AF65-F5344CB8AC3E}">
        <p14:creationId xmlns:p14="http://schemas.microsoft.com/office/powerpoint/2010/main" val="3310726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ln>
        </p:spPr>
      </p:sp>
      <p:sp>
        <p:nvSpPr>
          <p:cNvPr id="44034"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38915"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BD047DC3-7C04-43CE-A913-2258F50BBFC4}" type="slidenum">
              <a:rPr lang="en-GB">
                <a:cs typeface="Arial" panose="020B0604020202020204" pitchFamily="34" charset="0"/>
              </a:rPr>
              <a:t>16</a:t>
            </a:fld>
            <a:endParaRPr lang="en-GB">
              <a:cs typeface="Arial" panose="020B0604020202020204" pitchFamily="34" charset="0"/>
            </a:endParaRPr>
          </a:p>
        </p:txBody>
      </p:sp>
    </p:spTree>
    <p:extLst>
      <p:ext uri="{BB962C8B-B14F-4D97-AF65-F5344CB8AC3E}">
        <p14:creationId xmlns:p14="http://schemas.microsoft.com/office/powerpoint/2010/main" val="3342909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ln>
        </p:spPr>
      </p:sp>
      <p:sp>
        <p:nvSpPr>
          <p:cNvPr id="46082"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smtClean="0"/>
          </a:p>
        </p:txBody>
      </p:sp>
      <p:sp>
        <p:nvSpPr>
          <p:cNvPr id="40963" name="Slide Number Placeholder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953CFD1F-31A7-4309-B9D2-6E31FDE86AEC}" type="slidenum">
              <a:rPr lang="en-GB">
                <a:cs typeface="Arial" panose="020B0604020202020204" pitchFamily="34" charset="0"/>
              </a:rPr>
              <a:t>17</a:t>
            </a:fld>
            <a:endParaRPr lang="en-GB">
              <a:cs typeface="Arial" panose="020B0604020202020204" pitchFamily="34" charset="0"/>
            </a:endParaRPr>
          </a:p>
        </p:txBody>
      </p:sp>
    </p:spTree>
    <p:extLst>
      <p:ext uri="{BB962C8B-B14F-4D97-AF65-F5344CB8AC3E}">
        <p14:creationId xmlns:p14="http://schemas.microsoft.com/office/powerpoint/2010/main" val="4207947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55ADE8D-206A-4524-B7D0-AFC389A066CC}" type="datetimeFigureOut">
              <a:rPr lang="en-GB"/>
              <a:t>16/07/2017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BCE939E-051E-44AE-8439-EE307529DC2D}"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F4D5326-D70C-47AB-BE06-883C298DAA7A}" type="datetimeFigureOut">
              <a:rPr lang="en-GB"/>
              <a:t>16/07/2017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CA57E6C-C504-4BE5-BB3B-6F04B8E22790}"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8C5016-5FC5-4F38-82C6-D32BF88D0250}" type="datetimeFigureOut">
              <a:rPr lang="en-GB"/>
              <a:t>16/07/2017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E51D10-B5A7-45CA-91AB-7F66D941AE5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EFF950E-753C-44F0-AE98-8E0C61F032F5}" type="datetimeFigureOut">
              <a:rPr lang="en-GB"/>
              <a:t>16/07/2017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103FE94-3431-4DB5-8E93-8F3A918EC769}"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341B0B6-7856-4284-979F-2BF766A184D8}" type="datetimeFigureOut">
              <a:rPr lang="en-GB"/>
              <a:t>16/07/2017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964DA01-9FD4-425B-992C-72942B6283E2}"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CBA7728-13F0-4655-9461-48E78967F86E}" type="datetimeFigureOut">
              <a:rPr lang="en-GB"/>
              <a:t>16/07/2017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7220926-ECB8-48F2-BDD6-37260E8D51A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68E5ADF2-1B09-4C7E-A548-ED4919A45010}" type="datetimeFigureOut">
              <a:rPr lang="en-GB"/>
              <a:t>16/07/2017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F95044F-E764-4843-8E01-8A4EFAE1FCF6}"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E485476-94C3-4445-A3B2-0535CC7F7486}" type="datetimeFigureOut">
              <a:rPr lang="en-GB"/>
              <a:t>16/07/2017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F343DD84-DF66-4FC9-AD57-E477BD5A07CC}"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198431-F308-4FCF-8301-0D5D81F3DD1F}" type="datetimeFigureOut">
              <a:rPr lang="en-GB"/>
              <a:t>16/07/2017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3D83122-5323-4836-8F8B-EF3F3C2F4613}"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E79FE2-451D-4588-8124-FB14C825735C}" type="datetimeFigureOut">
              <a:rPr lang="en-GB"/>
              <a:t>16/07/2017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E72FCC0-2753-4CC2-9055-2D681C092F23}"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0A62CB-8062-47FB-91C5-ED40F4BD2961}" type="datetimeFigureOut">
              <a:rPr lang="en-GB"/>
              <a:t>16/07/2017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F764C6D-2474-4FCA-9089-E3600F530DD1}"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en-US" altLang="zh-TW"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3D92EDE-CA14-42CB-94B4-CDB5140C3DA8}" type="datetimeFigureOut">
              <a:rPr lang="en-GB"/>
              <a:t>16/07/2017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138F0C5-CB1F-45BA-A2FC-C5528A60C0AC}" type="slidenum">
              <a:rPr lang="en-GB"/>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p:txBody>
          <a:bodyPr/>
          <a:lstStyle/>
          <a:p>
            <a:pPr eaLnBrk="1" hangingPunct="1"/>
            <a:r>
              <a:rPr lang="en-GB" sz="3200" smtClean="0"/>
              <a:t>2017.04.</a:t>
            </a:r>
            <a:r>
              <a:rPr lang="en-US" altLang="zh-CN" sz="3200" smtClean="0"/>
              <a:t>23</a:t>
            </a:r>
            <a:endParaRPr lang="zh-CN" altLang="en-GB" sz="320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76200"/>
            <a:ext cx="8229600" cy="639763"/>
          </a:xfrm>
        </p:spPr>
        <p:txBody>
          <a:bodyPr/>
          <a:lstStyle/>
          <a:p>
            <a:pPr eaLnBrk="1" hangingPunct="1"/>
            <a:r>
              <a:rPr lang="en-GB" sz="2400" smtClean="0"/>
              <a:t>Ephesians </a:t>
            </a:r>
            <a:r>
              <a:rPr lang="zh-CN" altLang="en-US" sz="2400" smtClean="0"/>
              <a:t>以弗所书</a:t>
            </a:r>
            <a:r>
              <a:rPr lang="en-GB" sz="2400" smtClean="0"/>
              <a:t> </a:t>
            </a:r>
            <a:r>
              <a:rPr lang="en-US" altLang="zh-CN" sz="2400" smtClean="0"/>
              <a:t>2.8-9</a:t>
            </a:r>
            <a:endParaRPr lang="en-GB" sz="2400" smtClean="0"/>
          </a:p>
        </p:txBody>
      </p:sp>
      <p:sp>
        <p:nvSpPr>
          <p:cNvPr id="30722" name="Content Placeholder 2"/>
          <p:cNvSpPr>
            <a:spLocks noGrp="1"/>
          </p:cNvSpPr>
          <p:nvPr>
            <p:ph idx="1"/>
          </p:nvPr>
        </p:nvSpPr>
        <p:spPr>
          <a:xfrm>
            <a:off x="457200" y="960438"/>
            <a:ext cx="8229600" cy="5059362"/>
          </a:xfrm>
        </p:spPr>
        <p:txBody>
          <a:bodyPr/>
          <a:lstStyle/>
          <a:p>
            <a:pPr marL="0" indent="0" eaLnBrk="1" hangingPunct="1">
              <a:buFont typeface="Arial" panose="020B0604020202020204" pitchFamily="34" charset="0"/>
              <a:buNone/>
            </a:pPr>
            <a:r>
              <a:rPr lang="zh-CN" altLang="en-US" sz="2800" smtClean="0"/>
              <a:t>你们得救是靠着</a:t>
            </a:r>
            <a:r>
              <a:rPr lang="zh-CN" altLang="en-US" sz="2800" smtClean="0">
                <a:solidFill>
                  <a:srgbClr val="FF0000"/>
                </a:solidFill>
              </a:rPr>
              <a:t>恩</a:t>
            </a:r>
            <a:r>
              <a:rPr lang="zh-CN" altLang="en-US" sz="2800" smtClean="0"/>
              <a:t>，借着</a:t>
            </a:r>
            <a:r>
              <a:rPr lang="zh-CN" altLang="en-US" sz="2800" smtClean="0">
                <a:solidFill>
                  <a:srgbClr val="FF0000"/>
                </a:solidFill>
              </a:rPr>
              <a:t>信</a:t>
            </a:r>
            <a:r>
              <a:rPr lang="zh-CN" altLang="en-US" sz="2800" smtClean="0"/>
              <a:t>。这不是出于自己，而是神所赐的；</a:t>
            </a:r>
            <a:r>
              <a:rPr lang="en-GB" sz="2800" baseline="30000" smtClean="0"/>
              <a:t> </a:t>
            </a:r>
            <a:r>
              <a:rPr lang="zh-CN" altLang="en-US" sz="2800" smtClean="0"/>
              <a:t>这也不是出于行为，免得有人自夸。</a:t>
            </a:r>
            <a:endParaRPr lang="en-US" altLang="zh-CN" sz="2800" smtClean="0"/>
          </a:p>
          <a:p>
            <a:pPr marL="0" indent="0" eaLnBrk="1" hangingPunct="1">
              <a:buFont typeface="Arial" panose="020B0604020202020204" pitchFamily="34" charset="0"/>
              <a:buNone/>
            </a:pPr>
            <a:r>
              <a:rPr lang="zh-CN" altLang="en-US" sz="2800" smtClean="0"/>
              <a:t> </a:t>
            </a:r>
            <a:endParaRPr lang="zh-TW" altLang="en-US" sz="2800" smtClean="0"/>
          </a:p>
          <a:p>
            <a:pPr marL="0" indent="0" eaLnBrk="1" hangingPunct="1">
              <a:buFont typeface="Arial" panose="020B0604020202020204" pitchFamily="34" charset="0"/>
              <a:buNone/>
            </a:pPr>
            <a:r>
              <a:rPr lang="en-GB" sz="2800" smtClean="0"/>
              <a:t>For by </a:t>
            </a:r>
            <a:r>
              <a:rPr lang="en-GB" sz="2800" smtClean="0">
                <a:solidFill>
                  <a:srgbClr val="FF0000"/>
                </a:solidFill>
              </a:rPr>
              <a:t>grace</a:t>
            </a:r>
            <a:r>
              <a:rPr lang="en-GB" sz="2800" smtClean="0"/>
              <a:t> you are saved through </a:t>
            </a:r>
            <a:r>
              <a:rPr lang="en-GB" sz="2800" smtClean="0">
                <a:solidFill>
                  <a:srgbClr val="FF0000"/>
                </a:solidFill>
              </a:rPr>
              <a:t>faith</a:t>
            </a:r>
            <a:r>
              <a:rPr lang="en-GB" sz="2800" smtClean="0"/>
              <a:t>. This salvation is not self-achieved; it is God's gift, </a:t>
            </a:r>
            <a:r>
              <a:rPr lang="en-GB" altLang="zh-CN" sz="2800" smtClean="0"/>
              <a:t> </a:t>
            </a:r>
            <a:r>
              <a:rPr lang="en-GB" sz="2800" smtClean="0"/>
              <a:t>independent of accomplishments, lest anyone brag on himself.</a:t>
            </a:r>
            <a:endParaRPr lang="en-US" altLang="zh-TW" sz="28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ctrTitle" idx="4294967295"/>
          </p:nvPr>
        </p:nvSpPr>
        <p:spPr>
          <a:xfrm>
            <a:off x="685800" y="1371600"/>
            <a:ext cx="7772400" cy="2514600"/>
          </a:xfrm>
        </p:spPr>
        <p:txBody>
          <a:bodyPr/>
          <a:lstStyle/>
          <a:p>
            <a:pPr eaLnBrk="1" hangingPunct="1">
              <a:lnSpc>
                <a:spcPct val="150000"/>
              </a:lnSpc>
            </a:pPr>
            <a:r>
              <a:rPr lang="zh-CN" altLang="en-US" sz="3300" smtClean="0"/>
              <a:t>简言之，</a:t>
            </a:r>
            <a:br>
              <a:rPr lang="zh-CN" altLang="en-US" sz="3300" smtClean="0"/>
            </a:br>
            <a:r>
              <a:rPr lang="zh-CN" altLang="en-US" sz="3300" smtClean="0"/>
              <a:t>‘恩</a:t>
            </a:r>
            <a:r>
              <a:rPr lang="en-US" altLang="zh-CN" sz="3300" smtClean="0"/>
              <a:t>’</a:t>
            </a:r>
            <a:r>
              <a:rPr lang="zh-CN" altLang="en-US" sz="3300" smtClean="0"/>
              <a:t>指的是上帝雅伟的主动与好意，</a:t>
            </a:r>
            <a:r>
              <a:rPr lang="en-US" altLang="zh-CN" sz="3300" smtClean="0"/>
              <a:t/>
            </a:r>
            <a:br>
              <a:rPr lang="en-US" altLang="zh-CN" sz="3300" smtClean="0"/>
            </a:br>
            <a:r>
              <a:rPr lang="zh-CN" altLang="en-US" sz="3300" smtClean="0"/>
              <a:t>‘信’就是人对他的回应。</a:t>
            </a:r>
            <a:br>
              <a:rPr lang="zh-CN" altLang="en-US" sz="3300" smtClean="0"/>
            </a:br>
            <a:endParaRPr lang="zh-CN" altLang="en-GB" sz="33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3"/>
          <p:cNvSpPr>
            <a:spLocks noGrp="1"/>
          </p:cNvSpPr>
          <p:nvPr>
            <p:ph type="ctrTitle"/>
          </p:nvPr>
        </p:nvSpPr>
        <p:spPr>
          <a:xfrm>
            <a:off x="685800" y="1066800"/>
            <a:ext cx="7772400" cy="4038600"/>
          </a:xfrm>
        </p:spPr>
        <p:txBody>
          <a:bodyPr/>
          <a:lstStyle/>
          <a:p>
            <a:pPr eaLnBrk="1" hangingPunct="1">
              <a:lnSpc>
                <a:spcPct val="150000"/>
              </a:lnSpc>
            </a:pPr>
            <a:r>
              <a:rPr lang="en-US" altLang="zh-CN" sz="3200" smtClean="0"/>
              <a:t>‘</a:t>
            </a:r>
            <a:r>
              <a:rPr lang="zh-CN" altLang="en-US" sz="3200" smtClean="0"/>
              <a:t>恩</a:t>
            </a:r>
            <a:r>
              <a:rPr lang="en-US" altLang="zh-CN" sz="3200" smtClean="0"/>
              <a:t>’</a:t>
            </a:r>
            <a:r>
              <a:rPr lang="zh-CN" altLang="en-US" sz="3200" smtClean="0"/>
              <a:t>（希腊文</a:t>
            </a:r>
            <a:r>
              <a:rPr lang="en-US" altLang="zh-CN" sz="3200" smtClean="0"/>
              <a:t>kharis</a:t>
            </a:r>
            <a:r>
              <a:rPr lang="zh-CN" altLang="en-US" sz="3200" smtClean="0"/>
              <a:t>）</a:t>
            </a:r>
            <a:br>
              <a:rPr lang="zh-CN" altLang="en-US" sz="3200" smtClean="0"/>
            </a:br>
            <a:r>
              <a:rPr lang="zh-CN" altLang="en-US" sz="3200" smtClean="0"/>
              <a:t>广义：</a:t>
            </a:r>
            <a:r>
              <a:rPr lang="en-US" altLang="zh-CN" sz="3200" smtClean="0"/>
              <a:t/>
            </a:r>
            <a:br>
              <a:rPr lang="en-US" altLang="zh-CN" sz="3200" smtClean="0"/>
            </a:br>
            <a:r>
              <a:rPr lang="zh-CN" altLang="en-US" sz="3200" smtClean="0"/>
              <a:t>造物主出于好意，给予人各方面的好处</a:t>
            </a:r>
            <a:br>
              <a:rPr lang="zh-CN" altLang="en-US" sz="3200" smtClean="0"/>
            </a:br>
            <a:r>
              <a:rPr lang="en-US" altLang="zh-CN" sz="3200" smtClean="0"/>
              <a:t>-----</a:t>
            </a:r>
            <a:r>
              <a:rPr lang="zh-CN" altLang="en-US" sz="3200" smtClean="0"/>
              <a:t>生命、父母、健康、才干、机会等。</a:t>
            </a:r>
            <a:r>
              <a:rPr lang="en-US" altLang="zh-CN" sz="3200" smtClean="0"/>
              <a:t/>
            </a:r>
            <a:br>
              <a:rPr lang="en-US" altLang="zh-CN" sz="3200" smtClean="0"/>
            </a:br>
            <a:r>
              <a:rPr lang="en-US" altLang="zh-CN" sz="3600" smtClean="0"/>
              <a:t/>
            </a:r>
            <a:br>
              <a:rPr lang="en-US" altLang="zh-CN" sz="3600" smtClean="0"/>
            </a:br>
            <a:endParaRPr lang="en-GB" sz="360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p:cNvSpPr>
            <a:spLocks noGrp="1"/>
          </p:cNvSpPr>
          <p:nvPr>
            <p:ph type="ctrTitle" idx="4294967295"/>
          </p:nvPr>
        </p:nvSpPr>
        <p:spPr>
          <a:xfrm>
            <a:off x="685800" y="1219200"/>
            <a:ext cx="7772400" cy="2514600"/>
          </a:xfrm>
        </p:spPr>
        <p:txBody>
          <a:bodyPr/>
          <a:lstStyle/>
          <a:p>
            <a:pPr eaLnBrk="1" hangingPunct="1">
              <a:lnSpc>
                <a:spcPct val="150000"/>
              </a:lnSpc>
            </a:pPr>
            <a:r>
              <a:rPr lang="zh-CN" altLang="en-US" sz="3300" smtClean="0"/>
              <a:t>狭义：</a:t>
            </a:r>
            <a:r>
              <a:rPr lang="en-US" altLang="zh-CN" sz="3300" smtClean="0"/>
              <a:t/>
            </a:r>
            <a:br>
              <a:rPr lang="en-US" altLang="zh-CN" sz="3300" smtClean="0"/>
            </a:br>
            <a:r>
              <a:rPr lang="zh-CN" altLang="en-US" sz="3300" smtClean="0"/>
              <a:t>尤其指，雅伟在基督耶稣里的拯救计划，</a:t>
            </a:r>
            <a:br>
              <a:rPr lang="zh-CN" altLang="en-US" sz="3300" smtClean="0"/>
            </a:br>
            <a:r>
              <a:rPr lang="zh-CN" altLang="en-US" sz="3300" smtClean="0"/>
              <a:t>并神必使计划贯彻到底的承诺。</a:t>
            </a:r>
            <a:r>
              <a:rPr lang="en-US" altLang="zh-CN" sz="3300" smtClean="0"/>
              <a:t/>
            </a:r>
            <a:br>
              <a:rPr lang="en-US" altLang="zh-CN" sz="3300" smtClean="0"/>
            </a:br>
            <a:endParaRPr lang="en-GB" sz="330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a:xfrm>
            <a:off x="457200" y="76200"/>
            <a:ext cx="8229600" cy="457200"/>
          </a:xfrm>
        </p:spPr>
        <p:txBody>
          <a:bodyPr/>
          <a:lstStyle/>
          <a:p>
            <a:pPr eaLnBrk="1" hangingPunct="1"/>
            <a:r>
              <a:rPr lang="en-GB" altLang="zh-CN" sz="2400" smtClean="0"/>
              <a:t>2</a:t>
            </a:r>
            <a:r>
              <a:rPr lang="en-GB" sz="2400" smtClean="0"/>
              <a:t>Timothy </a:t>
            </a:r>
            <a:r>
              <a:rPr lang="zh-CN" altLang="en-US" sz="2400" smtClean="0"/>
              <a:t>提后</a:t>
            </a:r>
            <a:r>
              <a:rPr lang="en-GB" sz="2400" smtClean="0"/>
              <a:t> 1</a:t>
            </a:r>
            <a:r>
              <a:rPr lang="en-US" altLang="zh-CN" sz="2400" smtClean="0"/>
              <a:t>.9-10</a:t>
            </a:r>
            <a:endParaRPr lang="en-GB" sz="2400" smtClean="0"/>
          </a:p>
        </p:txBody>
      </p:sp>
      <p:sp>
        <p:nvSpPr>
          <p:cNvPr id="38914" name="Content Placeholder 2"/>
          <p:cNvSpPr>
            <a:spLocks noGrp="1"/>
          </p:cNvSpPr>
          <p:nvPr>
            <p:ph idx="4294967295"/>
          </p:nvPr>
        </p:nvSpPr>
        <p:spPr>
          <a:xfrm>
            <a:off x="457200" y="533400"/>
            <a:ext cx="8229600" cy="5791200"/>
          </a:xfrm>
        </p:spPr>
        <p:txBody>
          <a:bodyPr/>
          <a:lstStyle/>
          <a:p>
            <a:pPr marL="0" indent="0" algn="ctr" eaLnBrk="1" hangingPunct="1">
              <a:buFont typeface="Arial" panose="020B0604020202020204" pitchFamily="34" charset="0"/>
              <a:buNone/>
            </a:pPr>
            <a:r>
              <a:rPr lang="zh-CN" altLang="en-US" sz="2000" smtClean="0"/>
              <a:t>（拙译）</a:t>
            </a:r>
            <a:endParaRPr lang="zh-CN" altLang="en-US" sz="2800" smtClean="0"/>
          </a:p>
          <a:p>
            <a:pPr marL="0" indent="0" eaLnBrk="1" hangingPunct="1">
              <a:buFont typeface="Arial" panose="020B0604020202020204" pitchFamily="34" charset="0"/>
              <a:buNone/>
            </a:pPr>
            <a:r>
              <a:rPr lang="zh-CN" altLang="zh-CN" sz="2800" smtClean="0"/>
              <a:t>同我一起受苦吧，</a:t>
            </a:r>
            <a:r>
              <a:rPr lang="zh-CN" altLang="en-US" sz="2800" smtClean="0"/>
              <a:t>他救了我们，以神圣的呼召召了我们。非因我们的行为，而是按自己的</a:t>
            </a:r>
            <a:r>
              <a:rPr lang="zh-CN" altLang="en-US" sz="2800" smtClean="0">
                <a:solidFill>
                  <a:srgbClr val="FF0000"/>
                </a:solidFill>
              </a:rPr>
              <a:t>大计</a:t>
            </a:r>
            <a:r>
              <a:rPr lang="zh-CN" altLang="en-US" sz="2800" smtClean="0"/>
              <a:t>与</a:t>
            </a:r>
            <a:r>
              <a:rPr lang="zh-CN" altLang="en-US" sz="2800" smtClean="0">
                <a:solidFill>
                  <a:srgbClr val="FF0000"/>
                </a:solidFill>
              </a:rPr>
              <a:t>大恩</a:t>
            </a:r>
            <a:r>
              <a:rPr lang="zh-CN" altLang="en-US" sz="2800" smtClean="0"/>
              <a:t>，就是那早在万世之先，在基督耶穌里已经赐我们的</a:t>
            </a:r>
            <a:r>
              <a:rPr lang="zh-CN" altLang="en-US" sz="2800" smtClean="0">
                <a:solidFill>
                  <a:srgbClr val="FF0000"/>
                </a:solidFill>
              </a:rPr>
              <a:t>厚恩</a:t>
            </a:r>
            <a:r>
              <a:rPr lang="zh-CN" altLang="en-US" sz="2800" smtClean="0"/>
              <a:t>。而如今，借着我们救主基督耶稣的显现才彰明。借着福音，他抵消了死亡，把生命与不朽照明。</a:t>
            </a:r>
            <a:endParaRPr lang="zh-CN" altLang="zh-CN" sz="2800" smtClean="0"/>
          </a:p>
          <a:p>
            <a:pPr marL="0" indent="0" eaLnBrk="1" hangingPunct="1">
              <a:buFont typeface="Arial" panose="020B0604020202020204" pitchFamily="34" charset="0"/>
              <a:buNone/>
            </a:pPr>
            <a:endParaRPr lang="zh-CN" altLang="en-GB"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76200"/>
            <a:ext cx="8229600" cy="639763"/>
          </a:xfrm>
        </p:spPr>
        <p:txBody>
          <a:bodyPr/>
          <a:lstStyle/>
          <a:p>
            <a:pPr eaLnBrk="1" hangingPunct="1"/>
            <a:r>
              <a:rPr lang="en-GB" sz="2400" smtClean="0"/>
              <a:t>Ephesians </a:t>
            </a:r>
            <a:r>
              <a:rPr lang="zh-CN" altLang="en-US" sz="2400" smtClean="0"/>
              <a:t>以弗所书</a:t>
            </a:r>
            <a:r>
              <a:rPr lang="en-GB" sz="2400" smtClean="0"/>
              <a:t> </a:t>
            </a:r>
            <a:r>
              <a:rPr lang="en-US" altLang="zh-CN" sz="2400" smtClean="0"/>
              <a:t>2.8-9</a:t>
            </a:r>
            <a:endParaRPr lang="en-GB" sz="2400" smtClean="0"/>
          </a:p>
        </p:txBody>
      </p:sp>
      <p:sp>
        <p:nvSpPr>
          <p:cNvPr id="40962" name="Content Placeholder 2"/>
          <p:cNvSpPr>
            <a:spLocks noGrp="1"/>
          </p:cNvSpPr>
          <p:nvPr>
            <p:ph idx="1"/>
          </p:nvPr>
        </p:nvSpPr>
        <p:spPr>
          <a:xfrm>
            <a:off x="457200" y="960438"/>
            <a:ext cx="8229600" cy="5059362"/>
          </a:xfrm>
        </p:spPr>
        <p:txBody>
          <a:bodyPr/>
          <a:lstStyle/>
          <a:p>
            <a:pPr marL="0" indent="0" eaLnBrk="1" hangingPunct="1">
              <a:buFont typeface="Arial" panose="020B0604020202020204" pitchFamily="34" charset="0"/>
              <a:buNone/>
            </a:pPr>
            <a:r>
              <a:rPr lang="zh-CN" altLang="en-US" sz="2800" smtClean="0"/>
              <a:t>你们得救是靠着恩，借着</a:t>
            </a:r>
            <a:r>
              <a:rPr lang="zh-CN" altLang="en-US" sz="2800" smtClean="0">
                <a:solidFill>
                  <a:srgbClr val="FF0000"/>
                </a:solidFill>
              </a:rPr>
              <a:t>信</a:t>
            </a:r>
            <a:r>
              <a:rPr lang="zh-CN" altLang="en-US" sz="2800" smtClean="0"/>
              <a:t>。这不是出于自己，而是神所赐的；这也不是出于行为，免得有人自夸。</a:t>
            </a:r>
            <a:endParaRPr lang="en-US" altLang="zh-CN" sz="2800" smtClean="0"/>
          </a:p>
          <a:p>
            <a:pPr marL="0" indent="0" eaLnBrk="1" hangingPunct="1">
              <a:buFont typeface="Arial" panose="020B0604020202020204" pitchFamily="34" charset="0"/>
              <a:buNone/>
            </a:pPr>
            <a:r>
              <a:rPr lang="zh-CN" altLang="en-US" sz="2800" smtClean="0"/>
              <a:t> </a:t>
            </a:r>
            <a:endParaRPr lang="zh-TW" altLang="en-US" sz="2800" smtClean="0"/>
          </a:p>
          <a:p>
            <a:pPr marL="0" indent="0" eaLnBrk="1" hangingPunct="1">
              <a:buFont typeface="Arial" panose="020B0604020202020204" pitchFamily="34" charset="0"/>
              <a:buNone/>
            </a:pPr>
            <a:r>
              <a:rPr lang="en-GB" sz="2800" smtClean="0"/>
              <a:t>For by grace you are saved through </a:t>
            </a:r>
            <a:r>
              <a:rPr lang="en-GB" sz="2800" smtClean="0">
                <a:solidFill>
                  <a:srgbClr val="FF0000"/>
                </a:solidFill>
              </a:rPr>
              <a:t>faith</a:t>
            </a:r>
            <a:r>
              <a:rPr lang="en-GB" sz="2800" smtClean="0"/>
              <a:t>. This salvation is not self-achieved; it is God's gift, independent of accomplishments, lest anyone brag on himself.</a:t>
            </a:r>
            <a:endParaRPr lang="en-US" altLang="zh-TW" sz="2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3"/>
          <p:cNvSpPr>
            <a:spLocks noGrp="1"/>
          </p:cNvSpPr>
          <p:nvPr>
            <p:ph type="ctrTitle"/>
          </p:nvPr>
        </p:nvSpPr>
        <p:spPr>
          <a:xfrm>
            <a:off x="609600" y="1676400"/>
            <a:ext cx="7772400" cy="3810000"/>
          </a:xfrm>
        </p:spPr>
        <p:txBody>
          <a:bodyPr/>
          <a:lstStyle/>
          <a:p>
            <a:pPr eaLnBrk="1" hangingPunct="1">
              <a:lnSpc>
                <a:spcPct val="150000"/>
              </a:lnSpc>
            </a:pPr>
            <a:r>
              <a:rPr lang="en-US" altLang="zh-CN" sz="3200" smtClean="0"/>
              <a:t>‘</a:t>
            </a:r>
            <a:r>
              <a:rPr lang="zh-CN" altLang="en-US" sz="3200" smtClean="0"/>
              <a:t>信</a:t>
            </a:r>
            <a:r>
              <a:rPr lang="en-US" altLang="zh-CN" sz="3200" smtClean="0"/>
              <a:t>’ </a:t>
            </a:r>
            <a:r>
              <a:rPr lang="zh-CN" altLang="en-US" sz="3200" smtClean="0"/>
              <a:t>（ 希腊文 </a:t>
            </a:r>
            <a:r>
              <a:rPr lang="en-US" altLang="zh-CN" sz="3200" smtClean="0"/>
              <a:t>pistis</a:t>
            </a:r>
            <a:r>
              <a:rPr lang="zh-CN" altLang="en-US" sz="3200" smtClean="0"/>
              <a:t>）</a:t>
            </a:r>
            <a:br>
              <a:rPr lang="zh-CN" altLang="en-US" sz="3200" smtClean="0"/>
            </a:br>
            <a:r>
              <a:rPr lang="zh-CN" altLang="en-US" sz="3200" smtClean="0"/>
              <a:t> </a:t>
            </a:r>
            <a:r>
              <a:rPr lang="en-US" altLang="zh-CN" sz="3200" smtClean="0"/>
              <a:t>‘</a:t>
            </a:r>
            <a:r>
              <a:rPr lang="zh-CN" altLang="en-US" sz="3200" smtClean="0"/>
              <a:t>信</a:t>
            </a:r>
            <a:r>
              <a:rPr lang="en-US" altLang="zh-CN" sz="3200" smtClean="0"/>
              <a:t>’</a:t>
            </a:r>
            <a:r>
              <a:rPr lang="zh-CN" altLang="en-US" sz="3200" smtClean="0"/>
              <a:t>是什么意思？</a:t>
            </a:r>
            <a:r>
              <a:rPr lang="en-US" altLang="zh-CN" sz="3200" smtClean="0"/>
              <a:t/>
            </a:r>
            <a:br>
              <a:rPr lang="en-US" altLang="zh-CN" sz="3200" smtClean="0"/>
            </a:br>
            <a:r>
              <a:rPr lang="en-US" altLang="zh-CN" sz="3200" smtClean="0"/>
              <a:t/>
            </a:r>
            <a:br>
              <a:rPr lang="en-US" altLang="zh-CN" sz="3200" smtClean="0"/>
            </a:br>
            <a:r>
              <a:rPr lang="en-US" altLang="zh-CN" sz="3200" smtClean="0"/>
              <a:t/>
            </a:r>
            <a:br>
              <a:rPr lang="en-US" altLang="zh-CN" sz="3200" smtClean="0"/>
            </a:br>
            <a:endParaRPr lang="en-GB" sz="320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3"/>
          <p:cNvSpPr>
            <a:spLocks noGrp="1"/>
          </p:cNvSpPr>
          <p:nvPr>
            <p:ph type="ctrTitle"/>
          </p:nvPr>
        </p:nvSpPr>
        <p:spPr>
          <a:xfrm>
            <a:off x="685800" y="685800"/>
            <a:ext cx="7772400" cy="3810000"/>
          </a:xfrm>
        </p:spPr>
        <p:txBody>
          <a:bodyPr/>
          <a:lstStyle/>
          <a:p>
            <a:pPr algn="l" eaLnBrk="1" hangingPunct="1">
              <a:lnSpc>
                <a:spcPct val="150000"/>
              </a:lnSpc>
            </a:pPr>
            <a:r>
              <a:rPr lang="en-US" altLang="zh-CN" sz="2800" smtClean="0"/>
              <a:t>《</a:t>
            </a:r>
            <a:r>
              <a:rPr lang="zh-CN" altLang="en-US" sz="2800" smtClean="0"/>
              <a:t>牛津英语字典</a:t>
            </a:r>
            <a:r>
              <a:rPr lang="en-US" altLang="zh-CN" sz="2800" smtClean="0"/>
              <a:t>》</a:t>
            </a:r>
            <a:r>
              <a:rPr lang="en-GB" altLang="zh-CN" sz="2800" smtClean="0"/>
              <a:t>:  </a:t>
            </a:r>
            <a:r>
              <a:rPr lang="en-GB" altLang="zh-CN" sz="2800" smtClean="0">
                <a:solidFill>
                  <a:srgbClr val="FF0000"/>
                </a:solidFill>
              </a:rPr>
              <a:t>Faith</a:t>
            </a:r>
            <a:r>
              <a:rPr lang="en-GB" altLang="zh-CN" sz="2800" smtClean="0"/>
              <a:t/>
            </a:r>
            <a:br>
              <a:rPr lang="en-GB" altLang="zh-CN" sz="2800" smtClean="0"/>
            </a:br>
            <a:r>
              <a:rPr lang="en-GB" altLang="zh-CN" sz="2800" smtClean="0"/>
              <a:t>1.  Complete trust or confidence in someone or something. </a:t>
            </a:r>
            <a:r>
              <a:rPr lang="zh-CN" altLang="en-US" sz="2800" smtClean="0"/>
              <a:t>对人或事的</a:t>
            </a:r>
            <a:r>
              <a:rPr lang="zh-CN" altLang="en-US" sz="2800" smtClean="0">
                <a:solidFill>
                  <a:srgbClr val="FF0000"/>
                </a:solidFill>
              </a:rPr>
              <a:t>信心</a:t>
            </a:r>
            <a:r>
              <a:rPr lang="zh-CN" altLang="en-US" sz="2800" smtClean="0"/>
              <a:t>、</a:t>
            </a:r>
            <a:r>
              <a:rPr lang="zh-CN" altLang="en-US" sz="2800" smtClean="0">
                <a:solidFill>
                  <a:srgbClr val="FF0000"/>
                </a:solidFill>
              </a:rPr>
              <a:t>信任</a:t>
            </a:r>
            <a:r>
              <a:rPr lang="zh-CN" altLang="en-US" sz="2800" smtClean="0"/>
              <a:t>。</a:t>
            </a:r>
            <a:r>
              <a:rPr lang="en-GB" altLang="zh-CN" sz="2800" smtClean="0"/>
              <a:t/>
            </a:r>
            <a:br>
              <a:rPr lang="en-GB" altLang="zh-CN" sz="2800" smtClean="0"/>
            </a:br>
            <a:r>
              <a:rPr lang="en-GB" altLang="zh-CN" sz="2800" smtClean="0"/>
              <a:t>2.  Strong belief in the doctrines of a religion. </a:t>
            </a:r>
            <a:r>
              <a:rPr lang="zh-CN" altLang="en-US" sz="2800" smtClean="0"/>
              <a:t>对宗教信条的坚定</a:t>
            </a:r>
            <a:r>
              <a:rPr lang="zh-CN" altLang="en-US" sz="2800" smtClean="0">
                <a:solidFill>
                  <a:srgbClr val="FF0000"/>
                </a:solidFill>
              </a:rPr>
              <a:t>信念</a:t>
            </a:r>
            <a:r>
              <a:rPr lang="zh-CN" altLang="en-US" sz="2800" smtClean="0"/>
              <a:t>。</a:t>
            </a:r>
            <a:endParaRPr lang="en-GB" sz="2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3"/>
          <p:cNvSpPr>
            <a:spLocks noGrp="1"/>
          </p:cNvSpPr>
          <p:nvPr>
            <p:ph type="ctrTitle"/>
          </p:nvPr>
        </p:nvSpPr>
        <p:spPr>
          <a:xfrm>
            <a:off x="685800" y="914400"/>
            <a:ext cx="7772400" cy="3810000"/>
          </a:xfrm>
        </p:spPr>
        <p:txBody>
          <a:bodyPr/>
          <a:lstStyle/>
          <a:p>
            <a:pPr eaLnBrk="1" hangingPunct="1">
              <a:lnSpc>
                <a:spcPct val="150000"/>
              </a:lnSpc>
            </a:pPr>
            <a:r>
              <a:rPr lang="zh-CN" altLang="en-US" sz="3200" smtClean="0"/>
              <a:t>但在</a:t>
            </a:r>
            <a:r>
              <a:rPr lang="en-US" altLang="zh-CN" sz="3200" smtClean="0"/>
              <a:t>《</a:t>
            </a:r>
            <a:r>
              <a:rPr lang="zh-CN" altLang="en-US" sz="3200" smtClean="0"/>
              <a:t>新约圣经</a:t>
            </a:r>
            <a:r>
              <a:rPr lang="en-US" altLang="zh-CN" sz="3200" smtClean="0"/>
              <a:t>》</a:t>
            </a:r>
            <a:r>
              <a:rPr lang="zh-CN" altLang="en-US" sz="3200" smtClean="0"/>
              <a:t>，</a:t>
            </a:r>
            <a:br>
              <a:rPr lang="zh-CN" altLang="en-US" sz="3200" smtClean="0"/>
            </a:br>
            <a:r>
              <a:rPr lang="zh-CN" altLang="en-US" sz="3200" smtClean="0"/>
              <a:t>希腊文 </a:t>
            </a:r>
            <a:r>
              <a:rPr lang="en-US" altLang="zh-CN" sz="3200" i="1" smtClean="0"/>
              <a:t>pistis</a:t>
            </a:r>
            <a:r>
              <a:rPr lang="zh-CN" altLang="en-US" sz="3200" smtClean="0"/>
              <a:t/>
            </a:r>
            <a:br>
              <a:rPr lang="zh-CN" altLang="en-US" sz="3200" smtClean="0"/>
            </a:br>
            <a:r>
              <a:rPr lang="zh-CN" altLang="en-US" sz="3200" smtClean="0"/>
              <a:t>指的不单是相信、信念，而更包含了</a:t>
            </a:r>
            <a:br>
              <a:rPr lang="zh-CN" altLang="en-US" sz="3200" smtClean="0"/>
            </a:br>
            <a:r>
              <a:rPr lang="zh-CN" altLang="en-US" sz="3200" smtClean="0"/>
              <a:t>因为信得过雅伟的缘故，对他至死</a:t>
            </a:r>
            <a:r>
              <a:rPr lang="zh-CN" altLang="en-US" sz="3200" smtClean="0">
                <a:solidFill>
                  <a:srgbClr val="FF0000"/>
                </a:solidFill>
              </a:rPr>
              <a:t>忠贞</a:t>
            </a:r>
            <a:r>
              <a:rPr lang="zh-CN" altLang="en-US" sz="3200" smtClean="0"/>
              <a:t>。 </a:t>
            </a:r>
            <a:r>
              <a:rPr lang="en-US" altLang="zh-CN" sz="3200" smtClean="0"/>
              <a:t/>
            </a:r>
            <a:br>
              <a:rPr lang="en-US" altLang="zh-CN" sz="3200" smtClean="0"/>
            </a:br>
            <a:r>
              <a:rPr lang="en-US" altLang="zh-CN" sz="3200" smtClean="0"/>
              <a:t/>
            </a:r>
            <a:br>
              <a:rPr lang="en-US" altLang="zh-CN" sz="3200" smtClean="0"/>
            </a:br>
            <a:endParaRPr lang="en-GB" sz="320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a:xfrm>
            <a:off x="457200" y="76200"/>
            <a:ext cx="8229600" cy="639763"/>
          </a:xfrm>
        </p:spPr>
        <p:txBody>
          <a:bodyPr/>
          <a:lstStyle/>
          <a:p>
            <a:pPr eaLnBrk="1" hangingPunct="1"/>
            <a:r>
              <a:rPr lang="en-GB" sz="2400" smtClean="0"/>
              <a:t>Romans </a:t>
            </a:r>
            <a:r>
              <a:rPr lang="zh-CN" altLang="en-US" sz="2400" smtClean="0"/>
              <a:t>罗马书</a:t>
            </a:r>
            <a:r>
              <a:rPr lang="en-GB" sz="2400" smtClean="0"/>
              <a:t> 1.</a:t>
            </a:r>
            <a:r>
              <a:rPr lang="en-US" altLang="zh-CN" sz="2400" smtClean="0"/>
              <a:t>17</a:t>
            </a:r>
            <a:endParaRPr lang="en-GB" sz="2400" smtClean="0"/>
          </a:p>
        </p:txBody>
      </p:sp>
      <p:sp>
        <p:nvSpPr>
          <p:cNvPr id="49154" name="Content Placeholder 2"/>
          <p:cNvSpPr>
            <a:spLocks noGrp="1"/>
          </p:cNvSpPr>
          <p:nvPr>
            <p:ph idx="4294967295"/>
          </p:nvPr>
        </p:nvSpPr>
        <p:spPr>
          <a:xfrm>
            <a:off x="457200" y="960438"/>
            <a:ext cx="8229600" cy="5059362"/>
          </a:xfrm>
        </p:spPr>
        <p:txBody>
          <a:bodyPr/>
          <a:lstStyle/>
          <a:p>
            <a:pPr marL="0" indent="0" eaLnBrk="1" hangingPunct="1">
              <a:buFont typeface="Arial" panose="020B0604020202020204" pitchFamily="34" charset="0"/>
              <a:buNone/>
            </a:pPr>
            <a:r>
              <a:rPr lang="zh-CN" altLang="en-US" sz="2800" smtClean="0"/>
              <a:t>神的义就是借着这福音显明出来，本于</a:t>
            </a:r>
            <a:r>
              <a:rPr lang="zh-CN" altLang="en-US" sz="2800" smtClean="0">
                <a:solidFill>
                  <a:srgbClr val="FF0000"/>
                </a:solidFill>
              </a:rPr>
              <a:t>信</a:t>
            </a:r>
            <a:r>
              <a:rPr lang="zh-CN" altLang="en-US" sz="2800" smtClean="0"/>
              <a:t>而归于</a:t>
            </a:r>
            <a:r>
              <a:rPr lang="zh-CN" altLang="en-US" sz="2800" smtClean="0">
                <a:solidFill>
                  <a:srgbClr val="FF0000"/>
                </a:solidFill>
              </a:rPr>
              <a:t>信</a:t>
            </a:r>
            <a:r>
              <a:rPr lang="zh-CN" altLang="en-US" sz="2800" smtClean="0"/>
              <a:t>，正如经上所记：</a:t>
            </a:r>
          </a:p>
          <a:p>
            <a:pPr marL="0" indent="0" eaLnBrk="1" hangingPunct="1">
              <a:buFont typeface="Arial" panose="020B0604020202020204" pitchFamily="34" charset="0"/>
              <a:buNone/>
            </a:pPr>
            <a:r>
              <a:rPr lang="en-US" altLang="zh-CN" sz="2800" smtClean="0"/>
              <a:t>                  “</a:t>
            </a:r>
            <a:r>
              <a:rPr lang="zh-CN" altLang="en-US" sz="2800" smtClean="0"/>
              <a:t>义人必因</a:t>
            </a:r>
            <a:r>
              <a:rPr lang="zh-CN" altLang="en-US" sz="2800" smtClean="0">
                <a:solidFill>
                  <a:srgbClr val="FF0000"/>
                </a:solidFill>
              </a:rPr>
              <a:t>信</a:t>
            </a:r>
            <a:r>
              <a:rPr lang="zh-CN" altLang="en-US" sz="2800" smtClean="0"/>
              <a:t>得生。</a:t>
            </a:r>
            <a:r>
              <a:rPr lang="en-US" altLang="zh-CN" sz="2800" smtClean="0"/>
              <a:t>”</a:t>
            </a:r>
            <a:endParaRPr lang="en-GB" sz="2800" smtClean="0"/>
          </a:p>
          <a:p>
            <a:pPr marL="0" indent="0" eaLnBrk="1" hangingPunct="1">
              <a:buFont typeface="Arial" panose="020B0604020202020204" pitchFamily="34" charset="0"/>
              <a:buNone/>
            </a:pPr>
            <a:endParaRPr lang="en-GB" sz="2800" smtClean="0"/>
          </a:p>
          <a:p>
            <a:pPr marL="0" indent="0" eaLnBrk="1" hangingPunct="1">
              <a:buFont typeface="Arial" panose="020B0604020202020204" pitchFamily="34" charset="0"/>
              <a:buNone/>
            </a:pPr>
            <a:r>
              <a:rPr lang="en-GB" sz="2800" smtClean="0"/>
              <a:t>God's righteousness is revealed in the gospel, a righteousness derived through </a:t>
            </a:r>
            <a:r>
              <a:rPr lang="en-GB" sz="2800" smtClean="0">
                <a:solidFill>
                  <a:srgbClr val="FF0000"/>
                </a:solidFill>
              </a:rPr>
              <a:t>faith </a:t>
            </a:r>
            <a:r>
              <a:rPr lang="en-GB" sz="2800" smtClean="0"/>
              <a:t>and maintained by </a:t>
            </a:r>
            <a:r>
              <a:rPr lang="en-GB" sz="2800" smtClean="0">
                <a:solidFill>
                  <a:srgbClr val="FF0000"/>
                </a:solidFill>
              </a:rPr>
              <a:t>faith</a:t>
            </a:r>
            <a:r>
              <a:rPr lang="en-GB" sz="2800" smtClean="0"/>
              <a:t>. This accords with what has been written: </a:t>
            </a:r>
            <a:endParaRPr lang="en-GB" altLang="zh-CN" sz="2800" smtClean="0"/>
          </a:p>
          <a:p>
            <a:pPr marL="0" indent="0" eaLnBrk="1" hangingPunct="1">
              <a:buFont typeface="Arial" panose="020B0604020202020204" pitchFamily="34" charset="0"/>
              <a:buNone/>
            </a:pPr>
            <a:r>
              <a:rPr lang="en-GB" altLang="zh-CN" sz="2800" smtClean="0"/>
              <a:t>        </a:t>
            </a:r>
            <a:r>
              <a:rPr lang="en-GB" sz="2800" smtClean="0"/>
              <a:t>“The person who is righteous will live by</a:t>
            </a:r>
            <a:r>
              <a:rPr lang="en-GB" sz="2800" smtClean="0">
                <a:solidFill>
                  <a:srgbClr val="FF0000"/>
                </a:solidFill>
              </a:rPr>
              <a:t> faith</a:t>
            </a:r>
            <a:r>
              <a:rPr lang="en-GB" sz="2800" smtClean="0"/>
              <a:t>. ”</a:t>
            </a:r>
          </a:p>
          <a:p>
            <a:pPr marL="0" indent="0" eaLnBrk="1" hangingPunct="1">
              <a:buFont typeface="Arial" panose="020B0604020202020204" pitchFamily="34" charset="0"/>
              <a:buNone/>
            </a:pPr>
            <a:endParaRPr lang="en-US" altLang="zh-CN" sz="2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Macao 1930s 00 今天 2"/>
          <p:cNvPicPr>
            <a:picLocks noChangeAspect="1" noChangeArrowheads="1"/>
          </p:cNvPicPr>
          <p:nvPr/>
        </p:nvPicPr>
        <p:blipFill>
          <a:blip r:embed="rId2"/>
          <a:srcRect/>
          <a:stretch>
            <a:fillRect/>
          </a:stretch>
        </p:blipFill>
        <p:spPr bwMode="auto">
          <a:xfrm>
            <a:off x="0" y="990600"/>
            <a:ext cx="9144000" cy="3810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a:xfrm>
            <a:off x="457200" y="76200"/>
            <a:ext cx="8229600" cy="639763"/>
          </a:xfrm>
        </p:spPr>
        <p:txBody>
          <a:bodyPr/>
          <a:lstStyle/>
          <a:p>
            <a:pPr eaLnBrk="1" hangingPunct="1"/>
            <a:r>
              <a:rPr lang="en-GB" sz="2400" smtClean="0"/>
              <a:t>Romans </a:t>
            </a:r>
            <a:r>
              <a:rPr lang="zh-CN" altLang="en-US" sz="2400" smtClean="0"/>
              <a:t>罗马书</a:t>
            </a:r>
            <a:r>
              <a:rPr lang="en-GB" sz="2400" smtClean="0"/>
              <a:t> 1.</a:t>
            </a:r>
            <a:r>
              <a:rPr lang="en-US" altLang="zh-CN" sz="2400" smtClean="0"/>
              <a:t>17</a:t>
            </a:r>
            <a:endParaRPr lang="en-GB" sz="2400" smtClean="0"/>
          </a:p>
        </p:txBody>
      </p:sp>
      <p:sp>
        <p:nvSpPr>
          <p:cNvPr id="51202" name="Content Placeholder 2"/>
          <p:cNvSpPr>
            <a:spLocks noGrp="1"/>
          </p:cNvSpPr>
          <p:nvPr>
            <p:ph idx="4294967295"/>
          </p:nvPr>
        </p:nvSpPr>
        <p:spPr>
          <a:xfrm>
            <a:off x="457200" y="960438"/>
            <a:ext cx="8229600" cy="5059362"/>
          </a:xfrm>
        </p:spPr>
        <p:txBody>
          <a:bodyPr/>
          <a:lstStyle/>
          <a:p>
            <a:pPr marL="0" indent="0" eaLnBrk="1" hangingPunct="1">
              <a:buFont typeface="Arial" panose="020B0604020202020204" pitchFamily="34" charset="0"/>
              <a:buNone/>
            </a:pPr>
            <a:r>
              <a:rPr lang="zh-CN" altLang="en-US" sz="2800" smtClean="0"/>
              <a:t>神的义就是借着这福音显明出来，本于</a:t>
            </a:r>
            <a:r>
              <a:rPr lang="zh-CN" altLang="en-US" sz="2800" smtClean="0">
                <a:solidFill>
                  <a:srgbClr val="FF0000"/>
                </a:solidFill>
              </a:rPr>
              <a:t>信</a:t>
            </a:r>
            <a:r>
              <a:rPr lang="zh-CN" altLang="en-US" sz="2800" smtClean="0"/>
              <a:t>而归于</a:t>
            </a:r>
            <a:r>
              <a:rPr lang="zh-CN" altLang="en-US" sz="2800" smtClean="0">
                <a:solidFill>
                  <a:srgbClr val="FF0000"/>
                </a:solidFill>
              </a:rPr>
              <a:t>信</a:t>
            </a:r>
            <a:r>
              <a:rPr lang="zh-CN" altLang="en-US" sz="2800" smtClean="0"/>
              <a:t>，正如经上所记：</a:t>
            </a:r>
          </a:p>
          <a:p>
            <a:pPr marL="0" indent="0" eaLnBrk="1" hangingPunct="1">
              <a:buFont typeface="Arial" panose="020B0604020202020204" pitchFamily="34" charset="0"/>
              <a:buNone/>
            </a:pPr>
            <a:r>
              <a:rPr lang="en-US" altLang="zh-CN" sz="2800" smtClean="0"/>
              <a:t>                  “</a:t>
            </a:r>
            <a:r>
              <a:rPr lang="zh-CN" altLang="en-US" sz="2800" smtClean="0"/>
              <a:t>义人必因</a:t>
            </a:r>
            <a:r>
              <a:rPr lang="zh-CN" altLang="en-US" sz="2800" smtClean="0">
                <a:solidFill>
                  <a:srgbClr val="FF0000"/>
                </a:solidFill>
              </a:rPr>
              <a:t>信</a:t>
            </a:r>
            <a:r>
              <a:rPr lang="zh-CN" altLang="en-US" sz="2800" smtClean="0"/>
              <a:t>得生。</a:t>
            </a:r>
            <a:r>
              <a:rPr lang="en-US" altLang="zh-CN" sz="2800" smtClean="0"/>
              <a:t>” </a:t>
            </a:r>
            <a:r>
              <a:rPr lang="zh-CN" altLang="en-US" sz="2400" smtClean="0"/>
              <a:t>（引自</a:t>
            </a:r>
            <a:r>
              <a:rPr lang="en-US" altLang="zh-CN" sz="2400" smtClean="0"/>
              <a:t>《</a:t>
            </a:r>
            <a:r>
              <a:rPr lang="zh-CN" altLang="en-US" sz="2400" smtClean="0"/>
              <a:t>哈巴谷书</a:t>
            </a:r>
            <a:r>
              <a:rPr lang="en-US" altLang="zh-CN" sz="2400" smtClean="0"/>
              <a:t>》2.4</a:t>
            </a:r>
            <a:r>
              <a:rPr lang="zh-CN" altLang="en-US" sz="2400" smtClean="0"/>
              <a:t>）</a:t>
            </a:r>
            <a:endParaRPr lang="en-GB" sz="2800" smtClean="0"/>
          </a:p>
          <a:p>
            <a:pPr marL="0" indent="0" eaLnBrk="1" hangingPunct="1">
              <a:buFont typeface="Arial" panose="020B0604020202020204" pitchFamily="34" charset="0"/>
              <a:buNone/>
            </a:pPr>
            <a:endParaRPr lang="en-GB" sz="2800" smtClean="0"/>
          </a:p>
          <a:p>
            <a:pPr marL="0" indent="0" eaLnBrk="1" hangingPunct="1">
              <a:buFont typeface="Arial" panose="020B0604020202020204" pitchFamily="34" charset="0"/>
              <a:buNone/>
            </a:pPr>
            <a:r>
              <a:rPr lang="en-GB" sz="2800" smtClean="0"/>
              <a:t>God's righteousness is revealed in the gospel, a righteousness derived through </a:t>
            </a:r>
            <a:r>
              <a:rPr lang="en-GB" sz="2800" smtClean="0">
                <a:solidFill>
                  <a:srgbClr val="FF0000"/>
                </a:solidFill>
              </a:rPr>
              <a:t>faith </a:t>
            </a:r>
            <a:r>
              <a:rPr lang="en-GB" sz="2800" smtClean="0"/>
              <a:t>and maintained by </a:t>
            </a:r>
            <a:r>
              <a:rPr lang="en-GB" sz="2800" smtClean="0">
                <a:solidFill>
                  <a:srgbClr val="FF0000"/>
                </a:solidFill>
              </a:rPr>
              <a:t>faith</a:t>
            </a:r>
            <a:r>
              <a:rPr lang="en-GB" sz="2800" smtClean="0"/>
              <a:t>. This accords with what has been written: </a:t>
            </a:r>
            <a:endParaRPr lang="en-GB" altLang="zh-CN" sz="2800" smtClean="0"/>
          </a:p>
          <a:p>
            <a:pPr marL="0" indent="0" eaLnBrk="1" hangingPunct="1">
              <a:buFont typeface="Arial" panose="020B0604020202020204" pitchFamily="34" charset="0"/>
              <a:buNone/>
            </a:pPr>
            <a:r>
              <a:rPr lang="en-GB" altLang="zh-CN" sz="2800" smtClean="0"/>
              <a:t>        </a:t>
            </a:r>
            <a:r>
              <a:rPr lang="en-GB" sz="2800" smtClean="0"/>
              <a:t>“The person who is righteous will live by</a:t>
            </a:r>
            <a:r>
              <a:rPr lang="en-GB" sz="2800" smtClean="0">
                <a:solidFill>
                  <a:srgbClr val="FF0000"/>
                </a:solidFill>
              </a:rPr>
              <a:t> faith</a:t>
            </a:r>
            <a:r>
              <a:rPr lang="en-GB" sz="2800" smtClean="0"/>
              <a:t>. ” </a:t>
            </a:r>
            <a:endParaRPr lang="en-GB" altLang="zh-CN" sz="2800" smtClean="0"/>
          </a:p>
          <a:p>
            <a:pPr marL="0" indent="0" algn="r" eaLnBrk="1" hangingPunct="1">
              <a:buFont typeface="Arial" panose="020B0604020202020204" pitchFamily="34" charset="0"/>
              <a:buNone/>
            </a:pPr>
            <a:r>
              <a:rPr lang="zh-CN" altLang="en-US" sz="2400" smtClean="0"/>
              <a:t>（</a:t>
            </a:r>
            <a:r>
              <a:rPr lang="en-US" altLang="zh-TW" sz="2400" smtClean="0"/>
              <a:t>A quotation from Habbakuk 2.4</a:t>
            </a:r>
            <a:r>
              <a:rPr lang="zh-CN" altLang="en-US" sz="2400" smtClean="0"/>
              <a:t>）</a:t>
            </a:r>
            <a:endParaRPr lang="zh-TW" altLang="en-GB" sz="2400" smtClean="0">
              <a:ea typeface="宋体" panose="02010600030101010101" pitchFamily="2" charset="-122"/>
            </a:endParaRPr>
          </a:p>
          <a:p>
            <a:pPr marL="0" indent="0" eaLnBrk="1" hangingPunct="1">
              <a:buFont typeface="Arial" panose="020B0604020202020204" pitchFamily="34" charset="0"/>
              <a:buNone/>
            </a:pPr>
            <a:endParaRPr lang="en-GB" sz="2800" smtClean="0"/>
          </a:p>
          <a:p>
            <a:pPr marL="0" indent="0" eaLnBrk="1" hangingPunct="1">
              <a:buFont typeface="Arial" panose="020B0604020202020204" pitchFamily="34" charset="0"/>
              <a:buNone/>
            </a:pPr>
            <a:endParaRPr lang="en-US" altLang="zh-CN" sz="28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0"/>
            <a:ext cx="8229600" cy="639763"/>
          </a:xfrm>
        </p:spPr>
        <p:txBody>
          <a:bodyPr/>
          <a:lstStyle/>
          <a:p>
            <a:pPr eaLnBrk="1" hangingPunct="1"/>
            <a:r>
              <a:rPr lang="en-GB" sz="2400" smtClean="0"/>
              <a:t>Habakkuk </a:t>
            </a:r>
            <a:r>
              <a:rPr lang="zh-CN" altLang="en-US" sz="2400" smtClean="0"/>
              <a:t>哈巴谷书</a:t>
            </a:r>
            <a:r>
              <a:rPr lang="en-GB" sz="2400" smtClean="0"/>
              <a:t> </a:t>
            </a:r>
            <a:r>
              <a:rPr lang="en-US" altLang="zh-CN" sz="2400" smtClean="0"/>
              <a:t>2.4</a:t>
            </a:r>
            <a:endParaRPr lang="en-GB" sz="2400" smtClean="0"/>
          </a:p>
        </p:txBody>
      </p:sp>
      <p:sp>
        <p:nvSpPr>
          <p:cNvPr id="53250" name="Content Placeholder 2"/>
          <p:cNvSpPr>
            <a:spLocks noGrp="1"/>
          </p:cNvSpPr>
          <p:nvPr>
            <p:ph idx="1"/>
          </p:nvPr>
        </p:nvSpPr>
        <p:spPr>
          <a:xfrm>
            <a:off x="457200" y="884238"/>
            <a:ext cx="8229600" cy="5059362"/>
          </a:xfrm>
        </p:spPr>
        <p:txBody>
          <a:bodyPr/>
          <a:lstStyle/>
          <a:p>
            <a:pPr marL="0" indent="0" algn="ctr" eaLnBrk="1" hangingPunct="1">
              <a:buFont typeface="Arial" panose="020B0604020202020204" pitchFamily="34" charset="0"/>
              <a:buNone/>
            </a:pPr>
            <a:r>
              <a:rPr lang="zh-CN" altLang="en-US" sz="2000" smtClean="0"/>
              <a:t>（依希伯来原文直译）</a:t>
            </a:r>
            <a:r>
              <a:rPr lang="zh-CN" altLang="en-US" sz="2800" smtClean="0"/>
              <a:t>    </a:t>
            </a:r>
          </a:p>
          <a:p>
            <a:pPr marL="0" indent="0" eaLnBrk="1" hangingPunct="1">
              <a:buFont typeface="Arial" panose="020B0604020202020204" pitchFamily="34" charset="0"/>
              <a:buNone/>
            </a:pPr>
            <a:r>
              <a:rPr lang="zh-CN" altLang="en-US" sz="2800" smtClean="0"/>
              <a:t>          自高自大的人心不正直；</a:t>
            </a:r>
            <a:endParaRPr lang="en-US" altLang="zh-CN" sz="2800" smtClean="0"/>
          </a:p>
          <a:p>
            <a:pPr marL="0" indent="0" eaLnBrk="1" hangingPunct="1">
              <a:buFont typeface="Arial" panose="020B0604020202020204" pitchFamily="34" charset="0"/>
              <a:buNone/>
            </a:pPr>
            <a:r>
              <a:rPr lang="zh-CN" altLang="en-US" sz="2800" smtClean="0"/>
              <a:t>          然而义人必因 </a:t>
            </a:r>
            <a:r>
              <a:rPr lang="en-US" altLang="zh-CN" sz="2800" i="1" smtClean="0"/>
              <a:t>emunah </a:t>
            </a:r>
            <a:r>
              <a:rPr lang="zh-CN" altLang="en-US" sz="2800" smtClean="0"/>
              <a:t>得生。</a:t>
            </a:r>
            <a:r>
              <a:rPr lang="zh-CN" altLang="en-US" sz="2400" smtClean="0"/>
              <a:t>（</a:t>
            </a:r>
            <a:r>
              <a:rPr lang="zh-CN" altLang="en-US" sz="2400" smtClean="0">
                <a:solidFill>
                  <a:srgbClr val="FF0000"/>
                </a:solidFill>
              </a:rPr>
              <a:t>信实</a:t>
            </a:r>
            <a:r>
              <a:rPr lang="zh-CN" altLang="en-US" sz="2400" smtClean="0"/>
              <a:t>，</a:t>
            </a:r>
            <a:r>
              <a:rPr lang="zh-CN" altLang="en-US" sz="2400" smtClean="0">
                <a:solidFill>
                  <a:srgbClr val="FF0000"/>
                </a:solidFill>
              </a:rPr>
              <a:t>忠贞</a:t>
            </a:r>
            <a:r>
              <a:rPr lang="zh-CN" altLang="en-US" sz="2400" smtClean="0"/>
              <a:t>亦通）</a:t>
            </a:r>
            <a:endParaRPr lang="en-US" altLang="zh-CN" sz="2800" smtClean="0"/>
          </a:p>
          <a:p>
            <a:pPr marL="0" indent="0" eaLnBrk="1" hangingPunct="1">
              <a:buFont typeface="Arial" panose="020B0604020202020204" pitchFamily="34" charset="0"/>
              <a:buNone/>
            </a:pPr>
            <a:endParaRPr lang="en-GB" smtClean="0"/>
          </a:p>
          <a:p>
            <a:pPr marL="0" indent="0" eaLnBrk="1" hangingPunct="1">
              <a:buFont typeface="Arial" panose="020B0604020202020204" pitchFamily="34" charset="0"/>
              <a:buNone/>
            </a:pPr>
            <a:r>
              <a:rPr lang="en-GB" sz="2800" smtClean="0"/>
              <a:t>Look at the proud: he is inwardly not upright;  but the righteous will live by</a:t>
            </a:r>
            <a:r>
              <a:rPr lang="en-GB" sz="2800" smtClean="0">
                <a:solidFill>
                  <a:srgbClr val="FF0000"/>
                </a:solidFill>
              </a:rPr>
              <a:t> faithfulness</a:t>
            </a:r>
            <a:r>
              <a:rPr lang="en-GB" sz="2800" smtClean="0"/>
              <a:t>.</a:t>
            </a:r>
          </a:p>
          <a:p>
            <a:pPr marL="0" indent="0" algn="r" eaLnBrk="1" hangingPunct="1">
              <a:buFont typeface="Arial" panose="020B0604020202020204" pitchFamily="34" charset="0"/>
              <a:buNone/>
            </a:pPr>
            <a:r>
              <a:rPr lang="en-US" altLang="zh-TW" sz="2400" smtClean="0"/>
              <a:t>(</a:t>
            </a:r>
            <a:r>
              <a:rPr lang="en-US" altLang="zh-TW" sz="2400" i="1" smtClean="0"/>
              <a:t>Complete Jewish Bible</a:t>
            </a:r>
            <a:r>
              <a:rPr lang="en-US" altLang="zh-TW" sz="2400" smtClean="0"/>
              <a:t> </a:t>
            </a:r>
            <a:r>
              <a:rPr lang="en-US" altLang="zh-CN" sz="2400" smtClean="0"/>
              <a:t>T</a:t>
            </a:r>
            <a:r>
              <a:rPr lang="en-US" altLang="zh-TW" sz="2400" smtClean="0"/>
              <a:t>ranslation)</a:t>
            </a:r>
            <a:endParaRPr lang="en-GB" sz="2400" smtClean="0"/>
          </a:p>
          <a:p>
            <a:pPr marL="0" indent="0" algn="ctr" eaLnBrk="1" hangingPunct="1">
              <a:buFont typeface="Arial" panose="020B0604020202020204" pitchFamily="34" charset="0"/>
              <a:buNone/>
            </a:pPr>
            <a:endParaRPr lang="en-US" altLang="zh-CN" sz="2800" smtClean="0"/>
          </a:p>
          <a:p>
            <a:pPr marL="0" indent="0" eaLnBrk="1" hangingPunct="1">
              <a:buFont typeface="Arial" panose="020B0604020202020204" pitchFamily="34" charset="0"/>
              <a:buNone/>
            </a:pPr>
            <a:endParaRPr lang="en-US" altLang="zh-CN" sz="28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3"/>
          <p:cNvSpPr>
            <a:spLocks noGrp="1"/>
          </p:cNvSpPr>
          <p:nvPr>
            <p:ph type="ctrTitle"/>
          </p:nvPr>
        </p:nvSpPr>
        <p:spPr>
          <a:xfrm>
            <a:off x="685800" y="685800"/>
            <a:ext cx="7772400" cy="3581400"/>
          </a:xfrm>
        </p:spPr>
        <p:txBody>
          <a:bodyPr/>
          <a:lstStyle/>
          <a:p>
            <a:pPr eaLnBrk="1" hangingPunct="1">
              <a:lnSpc>
                <a:spcPct val="150000"/>
              </a:lnSpc>
            </a:pPr>
            <a:r>
              <a:rPr lang="zh-CN" altLang="en-US" sz="2400" smtClean="0"/>
              <a:t>按</a:t>
            </a:r>
            <a:r>
              <a:rPr lang="en-US" altLang="zh-CN" sz="2400" smtClean="0"/>
              <a:t>《</a:t>
            </a:r>
            <a:r>
              <a:rPr lang="zh-CN" altLang="en-US" sz="2400" smtClean="0"/>
              <a:t>希伯来語大辞典 </a:t>
            </a:r>
            <a:r>
              <a:rPr lang="en-US" altLang="zh-CN" sz="2400" smtClean="0"/>
              <a:t>HALOT》</a:t>
            </a:r>
            <a:r>
              <a:rPr lang="zh-CN" altLang="en-US" sz="2400" smtClean="0"/>
              <a:t>定义：</a:t>
            </a:r>
            <a:r>
              <a:rPr lang="en-US" altLang="zh-CN" sz="3200" i="1" smtClean="0"/>
              <a:t> </a:t>
            </a:r>
            <a:br>
              <a:rPr lang="en-US" altLang="zh-CN" sz="3200" i="1" smtClean="0"/>
            </a:br>
            <a:r>
              <a:rPr lang="en-US" altLang="zh-CN" sz="3200" i="1" smtClean="0"/>
              <a:t>emunah</a:t>
            </a:r>
            <a:r>
              <a:rPr lang="en-US" altLang="zh-CN" sz="3200" smtClean="0"/>
              <a:t/>
            </a:r>
            <a:br>
              <a:rPr lang="en-US" altLang="zh-CN" sz="3200" smtClean="0"/>
            </a:br>
            <a:r>
              <a:rPr lang="zh-CN" altLang="en-US" sz="3200" smtClean="0"/>
              <a:t>稳定、守信用、 靠得住、忠贞、信实</a:t>
            </a:r>
            <a:r>
              <a:rPr lang="en-US" altLang="zh-CN" sz="3200" smtClean="0"/>
              <a:t/>
            </a:r>
            <a:br>
              <a:rPr lang="en-US" altLang="zh-CN" sz="3200" smtClean="0"/>
            </a:br>
            <a:r>
              <a:rPr lang="en-US" altLang="zh-CN" sz="3200" smtClean="0"/>
              <a:t>steady, reliable, faithful</a:t>
            </a:r>
            <a:br>
              <a:rPr lang="en-US" altLang="zh-CN" sz="3200" smtClean="0"/>
            </a:br>
            <a:endParaRPr lang="en-GB" sz="320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3"/>
          <p:cNvSpPr>
            <a:spLocks noGrp="1"/>
          </p:cNvSpPr>
          <p:nvPr>
            <p:ph type="ctrTitle" idx="4294967295"/>
          </p:nvPr>
        </p:nvSpPr>
        <p:spPr>
          <a:xfrm>
            <a:off x="381000" y="1295400"/>
            <a:ext cx="8382000" cy="3581400"/>
          </a:xfrm>
        </p:spPr>
        <p:txBody>
          <a:bodyPr/>
          <a:lstStyle/>
          <a:p>
            <a:pPr eaLnBrk="1" hangingPunct="1">
              <a:lnSpc>
                <a:spcPct val="150000"/>
              </a:lnSpc>
            </a:pPr>
            <a:r>
              <a:rPr lang="en-US" altLang="zh-CN" sz="3200" smtClean="0"/>
              <a:t>《</a:t>
            </a:r>
            <a:r>
              <a:rPr lang="zh-CN" altLang="en-US" sz="3200" smtClean="0"/>
              <a:t>希伯来圣经</a:t>
            </a:r>
            <a:r>
              <a:rPr lang="en-US" altLang="zh-CN" sz="3200" smtClean="0"/>
              <a:t>》</a:t>
            </a:r>
            <a:r>
              <a:rPr lang="en-US" altLang="zh-CN" sz="3200" i="1" smtClean="0"/>
              <a:t/>
            </a:r>
            <a:br>
              <a:rPr lang="en-US" altLang="zh-CN" sz="3200" i="1" smtClean="0"/>
            </a:br>
            <a:r>
              <a:rPr lang="en-US" altLang="zh-CN" sz="3200" i="1" smtClean="0"/>
              <a:t> </a:t>
            </a:r>
            <a:r>
              <a:rPr lang="en-US" altLang="zh-CN" sz="3200" i="1" smtClean="0">
                <a:solidFill>
                  <a:srgbClr val="FF0000"/>
                </a:solidFill>
              </a:rPr>
              <a:t>emunah</a:t>
            </a:r>
            <a:r>
              <a:rPr lang="en-US" altLang="zh-CN" sz="3200" smtClean="0">
                <a:solidFill>
                  <a:srgbClr val="FF0000"/>
                </a:solidFill>
              </a:rPr>
              <a:t> </a:t>
            </a:r>
            <a:r>
              <a:rPr lang="en-US" altLang="zh-CN" sz="3200" smtClean="0"/>
              <a:t/>
            </a:r>
            <a:br>
              <a:rPr lang="en-US" altLang="zh-CN" sz="3200" smtClean="0"/>
            </a:br>
            <a:r>
              <a:rPr lang="en-US" altLang="zh-CN" sz="3200" smtClean="0"/>
              <a:t>《</a:t>
            </a:r>
            <a:r>
              <a:rPr lang="zh-CN" altLang="en-US" sz="3200" smtClean="0"/>
              <a:t>七十士本</a:t>
            </a:r>
            <a:r>
              <a:rPr lang="en-US" altLang="zh-CN" sz="3200" smtClean="0"/>
              <a:t>》</a:t>
            </a:r>
            <a:br>
              <a:rPr lang="en-US" altLang="zh-CN" sz="3200" smtClean="0"/>
            </a:br>
            <a:r>
              <a:rPr lang="en-US" altLang="zh-CN" sz="3200" smtClean="0">
                <a:solidFill>
                  <a:srgbClr val="FF0000"/>
                </a:solidFill>
              </a:rPr>
              <a:t>pistis</a:t>
            </a:r>
            <a:br>
              <a:rPr lang="en-US" altLang="zh-CN" sz="3200" smtClean="0">
                <a:solidFill>
                  <a:srgbClr val="FF0000"/>
                </a:solidFill>
              </a:rPr>
            </a:br>
            <a:r>
              <a:rPr lang="zh-CN" altLang="en-US" sz="3200" smtClean="0"/>
              <a:t>保罗书信  </a:t>
            </a:r>
            <a:r>
              <a:rPr lang="en-US" altLang="zh-CN" sz="3200" smtClean="0"/>
              <a:t>《</a:t>
            </a:r>
            <a:r>
              <a:rPr lang="zh-CN" altLang="en-US" sz="3200" smtClean="0"/>
              <a:t>罗马书</a:t>
            </a:r>
            <a:r>
              <a:rPr lang="en-US" altLang="zh-CN" sz="3200" smtClean="0"/>
              <a:t>》1.17</a:t>
            </a:r>
            <a:br>
              <a:rPr lang="en-US" altLang="zh-CN" sz="3200" smtClean="0"/>
            </a:br>
            <a:r>
              <a:rPr lang="en-US" altLang="zh-CN" sz="3200" smtClean="0">
                <a:solidFill>
                  <a:srgbClr val="FF0000"/>
                </a:solidFill>
              </a:rPr>
              <a:t>pistis</a:t>
            </a:r>
            <a:r>
              <a:rPr lang="en-US" altLang="zh-CN" sz="3200" smtClean="0"/>
              <a:t> </a:t>
            </a:r>
            <a:br>
              <a:rPr lang="en-US" altLang="zh-CN" sz="3200" smtClean="0"/>
            </a:br>
            <a:r>
              <a:rPr lang="zh-CN" altLang="en-US" sz="3200" smtClean="0"/>
              <a:t>圣经中文译本</a:t>
            </a:r>
            <a:br>
              <a:rPr lang="zh-CN" altLang="en-US" sz="3200" smtClean="0"/>
            </a:br>
            <a:r>
              <a:rPr lang="en-US" altLang="zh-CN" sz="3200" smtClean="0">
                <a:solidFill>
                  <a:srgbClr val="FF0000"/>
                </a:solidFill>
              </a:rPr>
              <a:t>‘</a:t>
            </a:r>
            <a:r>
              <a:rPr lang="zh-CN" altLang="en-US" sz="3200" smtClean="0">
                <a:solidFill>
                  <a:srgbClr val="FF0000"/>
                </a:solidFill>
              </a:rPr>
              <a:t>信’  ‘信心’</a:t>
            </a:r>
            <a:endParaRPr lang="zh-CN" altLang="en-GB" sz="3200" smtClean="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3"/>
          <p:cNvSpPr>
            <a:spLocks noGrp="1"/>
          </p:cNvSpPr>
          <p:nvPr>
            <p:ph type="ctrTitle" idx="4294967295"/>
          </p:nvPr>
        </p:nvSpPr>
        <p:spPr>
          <a:xfrm>
            <a:off x="381000" y="762000"/>
            <a:ext cx="8382000" cy="3581400"/>
          </a:xfrm>
        </p:spPr>
        <p:txBody>
          <a:bodyPr/>
          <a:lstStyle/>
          <a:p>
            <a:pPr eaLnBrk="1" hangingPunct="1">
              <a:lnSpc>
                <a:spcPct val="150000"/>
              </a:lnSpc>
            </a:pPr>
            <a:r>
              <a:rPr lang="en-US" altLang="zh-CN" sz="3200" smtClean="0"/>
              <a:t>emunah </a:t>
            </a:r>
            <a:r>
              <a:rPr lang="zh-CN" altLang="en-US" sz="3200" smtClean="0"/>
              <a:t>被</a:t>
            </a:r>
            <a:r>
              <a:rPr lang="en-US" altLang="zh-CN" sz="3200" smtClean="0"/>
              <a:t>《</a:t>
            </a:r>
            <a:r>
              <a:rPr lang="zh-CN" altLang="en-US" sz="3200" smtClean="0"/>
              <a:t>七十士本</a:t>
            </a:r>
            <a:r>
              <a:rPr lang="en-US" altLang="zh-CN" sz="3200" smtClean="0"/>
              <a:t>》</a:t>
            </a:r>
            <a:r>
              <a:rPr lang="zh-CN" altLang="en-US" sz="3200" smtClean="0"/>
              <a:t>译者翻译成 </a:t>
            </a:r>
            <a:r>
              <a:rPr lang="en-US" altLang="zh-CN" sz="3200" smtClean="0"/>
              <a:t>pistis</a:t>
            </a:r>
            <a:r>
              <a:rPr lang="zh-CN" altLang="en-US" sz="3200" smtClean="0"/>
              <a:t>。</a:t>
            </a:r>
            <a:br>
              <a:rPr lang="zh-CN" altLang="en-US" sz="3200" smtClean="0"/>
            </a:br>
            <a:r>
              <a:rPr lang="en-US" altLang="zh-CN" sz="3200" smtClean="0"/>
              <a:t>pistis </a:t>
            </a:r>
            <a:r>
              <a:rPr lang="zh-CN" altLang="en-US" sz="3200" smtClean="0"/>
              <a:t>的意思不单指相信，而更包含了 </a:t>
            </a:r>
            <a:br>
              <a:rPr lang="zh-CN" altLang="en-US" sz="3200" smtClean="0"/>
            </a:br>
            <a:r>
              <a:rPr lang="zh-CN" altLang="en-US" sz="3200" smtClean="0"/>
              <a:t>稳定、靠得住、忠贞、信实。</a:t>
            </a:r>
            <a:endParaRPr lang="en-GB" sz="320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3"/>
          <p:cNvSpPr>
            <a:spLocks noGrp="1"/>
          </p:cNvSpPr>
          <p:nvPr>
            <p:ph type="ctrTitle" idx="4294967295"/>
          </p:nvPr>
        </p:nvSpPr>
        <p:spPr>
          <a:xfrm>
            <a:off x="685800" y="685800"/>
            <a:ext cx="7772400" cy="3581400"/>
          </a:xfrm>
        </p:spPr>
        <p:txBody>
          <a:bodyPr/>
          <a:lstStyle/>
          <a:p>
            <a:pPr eaLnBrk="1" hangingPunct="1">
              <a:lnSpc>
                <a:spcPct val="150000"/>
              </a:lnSpc>
            </a:pPr>
            <a:r>
              <a:rPr lang="zh-CN" altLang="en-US" sz="2800" smtClean="0"/>
              <a:t>因此，</a:t>
            </a:r>
            <a:r>
              <a:rPr lang="en-US" altLang="zh-CN" sz="2800" smtClean="0"/>
              <a:t> 《</a:t>
            </a:r>
            <a:r>
              <a:rPr lang="zh-CN" altLang="en-US" sz="2800" smtClean="0"/>
              <a:t>新约圣经</a:t>
            </a:r>
            <a:r>
              <a:rPr lang="en-US" altLang="zh-CN" sz="2800" smtClean="0"/>
              <a:t>》</a:t>
            </a:r>
            <a:r>
              <a:rPr lang="zh-CN" altLang="en-US" sz="2800" smtClean="0"/>
              <a:t>中出现的</a:t>
            </a:r>
            <a:r>
              <a:rPr lang="zh-CN" altLang="en-US" sz="3200" smtClean="0"/>
              <a:t> </a:t>
            </a:r>
            <a:br>
              <a:rPr lang="zh-CN" altLang="en-US" sz="3200" smtClean="0"/>
            </a:br>
            <a:r>
              <a:rPr lang="zh-CN" altLang="en-US" sz="3200" smtClean="0"/>
              <a:t>‘信’ </a:t>
            </a:r>
            <a:r>
              <a:rPr lang="zh-CN" altLang="en-US" sz="3200" i="1" smtClean="0"/>
              <a:t>（</a:t>
            </a:r>
            <a:r>
              <a:rPr lang="en-US" altLang="zh-CN" sz="3200" i="1" smtClean="0"/>
              <a:t>pistis</a:t>
            </a:r>
            <a:r>
              <a:rPr lang="zh-CN" altLang="en-US" sz="3200" i="1" smtClean="0"/>
              <a:t>）</a:t>
            </a:r>
            <a:r>
              <a:rPr lang="zh-CN" altLang="en-US" sz="3200" i="1" smtClean="0">
                <a:solidFill>
                  <a:srgbClr val="FF0000"/>
                </a:solidFill>
              </a:rPr>
              <a:t> </a:t>
            </a:r>
            <a:r>
              <a:rPr lang="zh-CN" altLang="en-US" sz="3200" smtClean="0"/>
              <a:t/>
            </a:r>
            <a:br>
              <a:rPr lang="zh-CN" altLang="en-US" sz="3200" smtClean="0"/>
            </a:br>
            <a:r>
              <a:rPr lang="zh-CN" altLang="en-US" sz="3200" smtClean="0"/>
              <a:t>稳定、守信用、 靠得住、忠贞、信实</a:t>
            </a:r>
            <a:r>
              <a:rPr lang="en-US" altLang="zh-CN" sz="3200" smtClean="0"/>
              <a:t/>
            </a:r>
            <a:br>
              <a:rPr lang="en-US" altLang="zh-CN" sz="3200" smtClean="0"/>
            </a:br>
            <a:r>
              <a:rPr lang="zh-CN" altLang="en-US" sz="3200" smtClean="0"/>
              <a:t>而不单是相信。</a:t>
            </a:r>
            <a:endParaRPr lang="zh-CN" altLang="en-GB" sz="32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idx="4294967295"/>
          </p:nvPr>
        </p:nvSpPr>
        <p:spPr>
          <a:xfrm>
            <a:off x="457200" y="76200"/>
            <a:ext cx="8229600" cy="639763"/>
          </a:xfrm>
        </p:spPr>
        <p:txBody>
          <a:bodyPr/>
          <a:lstStyle/>
          <a:p>
            <a:pPr eaLnBrk="1" hangingPunct="1"/>
            <a:r>
              <a:rPr lang="en-GB" altLang="zh-CN" sz="2400" smtClean="0"/>
              <a:t>Deuteronomy</a:t>
            </a:r>
            <a:r>
              <a:rPr lang="en-GB" sz="2400" smtClean="0"/>
              <a:t> </a:t>
            </a:r>
            <a:r>
              <a:rPr lang="zh-CN" altLang="en-US" sz="2400" smtClean="0"/>
              <a:t>申命记</a:t>
            </a:r>
            <a:r>
              <a:rPr lang="en-GB" sz="2400" smtClean="0"/>
              <a:t> </a:t>
            </a:r>
            <a:r>
              <a:rPr lang="en-US" altLang="zh-CN" sz="2400" smtClean="0"/>
              <a:t>32.4</a:t>
            </a:r>
            <a:endParaRPr lang="en-GB" sz="2400" smtClean="0">
              <a:ea typeface="宋体" panose="02010600030101010101" pitchFamily="2" charset="-122"/>
            </a:endParaRPr>
          </a:p>
        </p:txBody>
      </p:sp>
      <p:sp>
        <p:nvSpPr>
          <p:cNvPr id="116739" name="Content Placeholder 2"/>
          <p:cNvSpPr>
            <a:spLocks noGrp="1"/>
          </p:cNvSpPr>
          <p:nvPr>
            <p:ph idx="4294967295"/>
          </p:nvPr>
        </p:nvSpPr>
        <p:spPr>
          <a:xfrm>
            <a:off x="457200" y="762000"/>
            <a:ext cx="8229600" cy="5059363"/>
          </a:xfrm>
        </p:spPr>
        <p:txBody>
          <a:bodyPr/>
          <a:lstStyle/>
          <a:p>
            <a:pPr marL="0" indent="0" eaLnBrk="1" hangingPunct="1">
              <a:buFont typeface="Arial" panose="020B0604020202020204" pitchFamily="34" charset="0"/>
              <a:buNone/>
            </a:pPr>
            <a:r>
              <a:rPr lang="zh-CN" altLang="en-US" sz="2800" smtClean="0"/>
              <a:t>他是磐石，他的作为完全，因为他一切所行的全都公平；他是</a:t>
            </a:r>
            <a:r>
              <a:rPr lang="zh-CN" altLang="en-US" sz="2800" smtClean="0">
                <a:solidFill>
                  <a:srgbClr val="FF0000"/>
                </a:solidFill>
              </a:rPr>
              <a:t>信实 </a:t>
            </a:r>
            <a:r>
              <a:rPr lang="en-GB" sz="2000" i="1" smtClean="0"/>
              <a:t>(emunah)</a:t>
            </a:r>
            <a:r>
              <a:rPr lang="en-GB" sz="2400" i="1" smtClean="0"/>
              <a:t> </a:t>
            </a:r>
            <a:r>
              <a:rPr lang="zh-CN" altLang="en-US" sz="2800" smtClean="0"/>
              <a:t>无伪的神，又公义，又正直。</a:t>
            </a:r>
            <a:endParaRPr lang="en-US" altLang="zh-CN" sz="2800" smtClean="0"/>
          </a:p>
          <a:p>
            <a:pPr marL="0" indent="0" eaLnBrk="1" hangingPunct="1">
              <a:buFont typeface="Arial" panose="020B0604020202020204" pitchFamily="34" charset="0"/>
              <a:buNone/>
            </a:pPr>
            <a:endParaRPr lang="en-GB" sz="2800" smtClean="0"/>
          </a:p>
          <a:p>
            <a:pPr marL="0" indent="0" eaLnBrk="1" hangingPunct="1">
              <a:buFont typeface="Arial" panose="020B0604020202020204" pitchFamily="34" charset="0"/>
              <a:buNone/>
            </a:pPr>
            <a:r>
              <a:rPr lang="en-GB" sz="2800" smtClean="0"/>
              <a:t>The Rock! His work is perfect, for all his ways are just. </a:t>
            </a:r>
          </a:p>
          <a:p>
            <a:pPr marL="0" indent="0" eaLnBrk="1" hangingPunct="1">
              <a:buFont typeface="Arial" panose="020B0604020202020204" pitchFamily="34" charset="0"/>
              <a:buNone/>
            </a:pPr>
            <a:r>
              <a:rPr lang="en-GB" sz="2800" smtClean="0"/>
              <a:t>A </a:t>
            </a:r>
            <a:r>
              <a:rPr lang="en-GB" sz="2800" smtClean="0">
                <a:solidFill>
                  <a:srgbClr val="FF0000"/>
                </a:solidFill>
              </a:rPr>
              <a:t>faithful</a:t>
            </a:r>
            <a:r>
              <a:rPr lang="en-GB" sz="2800" smtClean="0"/>
              <a:t> God who does no wrong, he is righteous and straight. </a:t>
            </a:r>
          </a:p>
          <a:p>
            <a:pPr marL="0" indent="0" eaLnBrk="1" hangingPunct="1">
              <a:buFont typeface="Arial" panose="020B0604020202020204" pitchFamily="34" charset="0"/>
              <a:buNone/>
            </a:pPr>
            <a:r>
              <a:rPr lang="zh-CN" altLang="en-US" sz="2800" smtClean="0"/>
              <a:t>                                    </a:t>
            </a:r>
            <a:endParaRPr lang="en-US" altLang="zh-CN" sz="2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3"/>
          <p:cNvSpPr>
            <a:spLocks noGrp="1"/>
          </p:cNvSpPr>
          <p:nvPr>
            <p:ph type="ctrTitle" idx="4294967295"/>
          </p:nvPr>
        </p:nvSpPr>
        <p:spPr>
          <a:xfrm>
            <a:off x="685800" y="685800"/>
            <a:ext cx="7772400" cy="3581400"/>
          </a:xfrm>
        </p:spPr>
        <p:txBody>
          <a:bodyPr/>
          <a:lstStyle/>
          <a:p>
            <a:pPr eaLnBrk="1" hangingPunct="1">
              <a:lnSpc>
                <a:spcPct val="150000"/>
              </a:lnSpc>
            </a:pPr>
            <a:r>
              <a:rPr lang="zh-CN" altLang="en-US" sz="3200" smtClean="0"/>
              <a:t>稳定、靠得住、忠贞、信实是</a:t>
            </a:r>
            <a:r>
              <a:rPr lang="en-US" altLang="zh-CN" sz="3200" smtClean="0"/>
              <a:t/>
            </a:r>
            <a:br>
              <a:rPr lang="en-US" altLang="zh-CN" sz="3200" smtClean="0"/>
            </a:br>
            <a:r>
              <a:rPr lang="en-US" altLang="zh-CN" sz="3200" smtClean="0"/>
              <a:t> </a:t>
            </a:r>
            <a:r>
              <a:rPr lang="zh-CN" altLang="en-US" sz="3200" smtClean="0"/>
              <a:t>上帝雅伟的性情，也应是他儿女的性情；</a:t>
            </a:r>
            <a:br>
              <a:rPr lang="zh-CN" altLang="en-US" sz="3200" smtClean="0"/>
            </a:br>
            <a:r>
              <a:rPr lang="zh-CN" altLang="en-US" sz="3200" smtClean="0"/>
              <a:t>这就是‘得救’的意义。</a:t>
            </a:r>
            <a:endParaRPr lang="zh-CN" altLang="en-GB" sz="32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p:cNvSpPr>
            <a:spLocks noGrp="1"/>
          </p:cNvSpPr>
          <p:nvPr>
            <p:ph type="ctrTitle" idx="4294967295"/>
          </p:nvPr>
        </p:nvSpPr>
        <p:spPr>
          <a:xfrm>
            <a:off x="685800" y="1066800"/>
            <a:ext cx="7772400" cy="4038600"/>
          </a:xfrm>
        </p:spPr>
        <p:txBody>
          <a:bodyPr/>
          <a:lstStyle/>
          <a:p>
            <a:pPr eaLnBrk="1" hangingPunct="1">
              <a:lnSpc>
                <a:spcPct val="150000"/>
              </a:lnSpc>
            </a:pPr>
            <a:r>
              <a:rPr lang="zh-CN" altLang="en-US" sz="3200" smtClean="0"/>
              <a:t>你为人靠得住吗？你守信用吗？</a:t>
            </a:r>
            <a:br>
              <a:rPr lang="zh-CN" altLang="en-US" sz="3200" smtClean="0"/>
            </a:br>
            <a:r>
              <a:rPr lang="zh-CN" altLang="en-US" sz="3200" smtClean="0"/>
              <a:t>你信得过神吗？你是否对神忠贞？ </a:t>
            </a:r>
            <a:r>
              <a:rPr lang="en-US" altLang="zh-CN" sz="3200" smtClean="0"/>
              <a:t/>
            </a:r>
            <a:br>
              <a:rPr lang="en-US" altLang="zh-CN" sz="3200" smtClean="0"/>
            </a:br>
            <a:r>
              <a:rPr lang="en-US" altLang="zh-CN" sz="3200" smtClean="0"/>
              <a:t/>
            </a:r>
            <a:br>
              <a:rPr lang="en-US" altLang="zh-CN" sz="3200" smtClean="0"/>
            </a:br>
            <a:endParaRPr lang="en-GB" sz="320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76200"/>
            <a:ext cx="8229600" cy="639763"/>
          </a:xfrm>
        </p:spPr>
        <p:txBody>
          <a:bodyPr/>
          <a:lstStyle/>
          <a:p>
            <a:pPr eaLnBrk="1" hangingPunct="1"/>
            <a:r>
              <a:rPr lang="en-GB" altLang="zh-CN" sz="2400" smtClean="0"/>
              <a:t>2</a:t>
            </a:r>
            <a:r>
              <a:rPr lang="en-GB" sz="2400" smtClean="0"/>
              <a:t>Timothy </a:t>
            </a:r>
            <a:r>
              <a:rPr lang="zh-CN" altLang="en-US" sz="2400" smtClean="0"/>
              <a:t>提后</a:t>
            </a:r>
            <a:r>
              <a:rPr lang="en-GB" sz="2400" smtClean="0"/>
              <a:t> </a:t>
            </a:r>
            <a:r>
              <a:rPr lang="en-US" altLang="zh-TW" sz="2400" smtClean="0"/>
              <a:t>3</a:t>
            </a:r>
            <a:r>
              <a:rPr lang="en-US" altLang="zh-CN" sz="2400" smtClean="0"/>
              <a:t>.15</a:t>
            </a:r>
            <a:endParaRPr lang="en-GB" sz="2400" smtClean="0"/>
          </a:p>
        </p:txBody>
      </p:sp>
      <p:sp>
        <p:nvSpPr>
          <p:cNvPr id="67586" name="Content Placeholder 2"/>
          <p:cNvSpPr>
            <a:spLocks noGrp="1"/>
          </p:cNvSpPr>
          <p:nvPr>
            <p:ph idx="1"/>
          </p:nvPr>
        </p:nvSpPr>
        <p:spPr>
          <a:xfrm>
            <a:off x="457200" y="762000"/>
            <a:ext cx="8229600" cy="5059363"/>
          </a:xfrm>
        </p:spPr>
        <p:txBody>
          <a:bodyPr/>
          <a:lstStyle/>
          <a:p>
            <a:pPr marL="0" indent="0" algn="ctr" eaLnBrk="1" hangingPunct="1">
              <a:buFont typeface="Arial" panose="020B0604020202020204" pitchFamily="34" charset="0"/>
              <a:buNone/>
            </a:pPr>
            <a:r>
              <a:rPr lang="en-US" altLang="zh-CN" sz="2000" smtClean="0"/>
              <a:t>《</a:t>
            </a:r>
            <a:r>
              <a:rPr lang="zh-CN" altLang="en-US" sz="2000" smtClean="0"/>
              <a:t>和合本</a:t>
            </a:r>
            <a:r>
              <a:rPr lang="en-US" altLang="zh-CN" sz="2000" smtClean="0"/>
              <a:t>》</a:t>
            </a:r>
          </a:p>
          <a:p>
            <a:pPr marL="0" indent="0" eaLnBrk="1" hangingPunct="1">
              <a:buFont typeface="Arial" panose="020B0604020202020204" pitchFamily="34" charset="0"/>
              <a:buNone/>
            </a:pPr>
            <a:r>
              <a:rPr lang="en-GB" sz="2800" baseline="30000" smtClean="0"/>
              <a:t>15</a:t>
            </a:r>
            <a:r>
              <a:rPr lang="zh-CN" altLang="en-US" sz="2800" smtClean="0"/>
              <a:t>并且知道你是从小明白圣经，这圣经能使你因</a:t>
            </a:r>
            <a:r>
              <a:rPr lang="zh-CN" altLang="en-US" sz="2800" smtClean="0">
                <a:solidFill>
                  <a:srgbClr val="FF0000"/>
                </a:solidFill>
              </a:rPr>
              <a:t>信</a:t>
            </a:r>
            <a:r>
              <a:rPr lang="zh-CN" altLang="en-US" sz="2800" smtClean="0"/>
              <a:t>基督耶稣有得救的智慧。</a:t>
            </a:r>
            <a:endParaRPr lang="en-US" altLang="zh-CN" sz="2800" smtClean="0"/>
          </a:p>
          <a:p>
            <a:pPr marL="0" indent="0" algn="ctr" eaLnBrk="1" hangingPunct="1">
              <a:buFont typeface="Arial" panose="020B0604020202020204" pitchFamily="34" charset="0"/>
              <a:buNone/>
            </a:pPr>
            <a:endParaRPr lang="en-US" altLang="zh-CN" sz="2800" smtClean="0"/>
          </a:p>
          <a:p>
            <a:pPr marL="0" indent="0" algn="ctr" eaLnBrk="1" hangingPunct="1">
              <a:buFont typeface="Arial" panose="020B0604020202020204" pitchFamily="34" charset="0"/>
              <a:buNone/>
            </a:pPr>
            <a:r>
              <a:rPr lang="zh-CN" altLang="en-US" sz="2000" smtClean="0"/>
              <a:t>（拙译）</a:t>
            </a:r>
            <a:endParaRPr lang="en-US" altLang="zh-CN" sz="2000" smtClean="0"/>
          </a:p>
          <a:p>
            <a:pPr marL="0" indent="0" eaLnBrk="1" hangingPunct="1">
              <a:buFont typeface="Arial" panose="020B0604020202020204" pitchFamily="34" charset="0"/>
              <a:buNone/>
            </a:pPr>
            <a:r>
              <a:rPr lang="en-GB" sz="2800" baseline="30000" smtClean="0"/>
              <a:t>15</a:t>
            </a:r>
            <a:r>
              <a:rPr lang="zh-CN" altLang="en-US" sz="2800" smtClean="0"/>
              <a:t>而且你自幼便知晓圣经</a:t>
            </a:r>
            <a:r>
              <a:rPr lang="en-US" altLang="zh-CN" sz="2800" smtClean="0"/>
              <a:t>——</a:t>
            </a:r>
            <a:r>
              <a:rPr lang="zh-CN" altLang="en-US" sz="2800" smtClean="0"/>
              <a:t>圣经能使你得智慧，获拯救，通过那基督耶稣里的</a:t>
            </a:r>
            <a:r>
              <a:rPr lang="zh-CN" altLang="en-US" sz="2800" smtClean="0">
                <a:solidFill>
                  <a:srgbClr val="FF0000"/>
                </a:solidFill>
              </a:rPr>
              <a:t>忠贞</a:t>
            </a:r>
            <a:r>
              <a:rPr lang="zh-CN" altLang="en-US" sz="2400" smtClean="0"/>
              <a:t>（</a:t>
            </a:r>
            <a:r>
              <a:rPr lang="en-US" altLang="zh-CN" sz="2400" i="1" smtClean="0"/>
              <a:t>pistis</a:t>
            </a:r>
            <a:r>
              <a:rPr lang="zh-CN" altLang="en-US" sz="2400" smtClean="0"/>
              <a:t>，信实亦通）</a:t>
            </a:r>
            <a:r>
              <a:rPr lang="zh-CN" altLang="en-US" sz="2800" smtClean="0"/>
              <a:t>。</a:t>
            </a:r>
            <a:endParaRPr lang="en-US" altLang="zh-CN" sz="28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Macao 1930 00 今天 望下山"/>
          <p:cNvPicPr>
            <a:picLocks noChangeAspect="1" noChangeArrowheads="1"/>
          </p:cNvPicPr>
          <p:nvPr/>
        </p:nvPicPr>
        <p:blipFill>
          <a:blip r:embed="rId2"/>
          <a:srcRect/>
          <a:stretch>
            <a:fillRect/>
          </a:stretch>
        </p:blipFill>
        <p:spPr bwMode="auto">
          <a:xfrm>
            <a:off x="0" y="609600"/>
            <a:ext cx="9144000" cy="57150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76200"/>
            <a:ext cx="8229600" cy="639763"/>
          </a:xfrm>
        </p:spPr>
        <p:txBody>
          <a:bodyPr/>
          <a:lstStyle/>
          <a:p>
            <a:pPr eaLnBrk="1" hangingPunct="1"/>
            <a:r>
              <a:rPr lang="en-GB" altLang="zh-CN" sz="2400" smtClean="0"/>
              <a:t>2</a:t>
            </a:r>
            <a:r>
              <a:rPr lang="en-GB" sz="2400" smtClean="0"/>
              <a:t>Timothy </a:t>
            </a:r>
            <a:r>
              <a:rPr lang="zh-CN" altLang="en-US" sz="2400" smtClean="0"/>
              <a:t>提后</a:t>
            </a:r>
            <a:r>
              <a:rPr lang="en-GB" sz="2400" smtClean="0"/>
              <a:t> </a:t>
            </a:r>
            <a:r>
              <a:rPr lang="en-US" altLang="zh-CN" sz="2400" smtClean="0"/>
              <a:t>1.5</a:t>
            </a:r>
            <a:endParaRPr lang="en-GB" sz="2400" smtClean="0"/>
          </a:p>
        </p:txBody>
      </p:sp>
      <p:sp>
        <p:nvSpPr>
          <p:cNvPr id="69634" name="Content Placeholder 2"/>
          <p:cNvSpPr>
            <a:spLocks noGrp="1"/>
          </p:cNvSpPr>
          <p:nvPr>
            <p:ph idx="1"/>
          </p:nvPr>
        </p:nvSpPr>
        <p:spPr>
          <a:xfrm>
            <a:off x="457200" y="762000"/>
            <a:ext cx="8229600" cy="5059363"/>
          </a:xfrm>
        </p:spPr>
        <p:txBody>
          <a:bodyPr/>
          <a:lstStyle/>
          <a:p>
            <a:pPr marL="0" indent="0" algn="ctr" eaLnBrk="1" hangingPunct="1">
              <a:spcBef>
                <a:spcPct val="0"/>
              </a:spcBef>
              <a:buFontTx/>
              <a:buNone/>
            </a:pPr>
            <a:r>
              <a:rPr lang="zh-CN" altLang="en-US" sz="2000" smtClean="0"/>
              <a:t>（通译）</a:t>
            </a:r>
            <a:r>
              <a:rPr lang="zh-TW" altLang="en-US" sz="2800" baseline="30000" smtClean="0"/>
              <a:t> </a:t>
            </a:r>
            <a:endParaRPr lang="zh-CN" altLang="en-US" sz="2800" baseline="30000" smtClean="0">
              <a:ea typeface="PMingLiU" panose="02020500000000000000" pitchFamily="18" charset="-120"/>
            </a:endParaRPr>
          </a:p>
          <a:p>
            <a:pPr marL="0" indent="0" eaLnBrk="1" hangingPunct="1">
              <a:spcBef>
                <a:spcPct val="0"/>
              </a:spcBef>
              <a:buFontTx/>
              <a:buNone/>
            </a:pPr>
            <a:r>
              <a:rPr lang="en-US" altLang="zh-TW" sz="2800" baseline="30000" smtClean="0"/>
              <a:t>4</a:t>
            </a:r>
            <a:r>
              <a:rPr lang="en-US" altLang="zh-TW" sz="2800" smtClean="0"/>
              <a:t> </a:t>
            </a:r>
            <a:r>
              <a:rPr lang="zh-CN" altLang="en-US" sz="2800" smtClean="0"/>
              <a:t>记念你的眼泪，昼夜切切地想要见你，好叫我满心快乐。</a:t>
            </a:r>
            <a:r>
              <a:rPr lang="en-US" altLang="zh-TW" sz="2800" baseline="30000" smtClean="0"/>
              <a:t>5</a:t>
            </a:r>
            <a:r>
              <a:rPr lang="en-US" altLang="zh-TW" sz="2800" smtClean="0"/>
              <a:t> </a:t>
            </a:r>
            <a:r>
              <a:rPr lang="zh-CN" altLang="en-US" sz="2800" smtClean="0"/>
              <a:t>想到你心里无伪之</a:t>
            </a:r>
            <a:r>
              <a:rPr lang="zh-CN" altLang="en-US" sz="2800" smtClean="0">
                <a:solidFill>
                  <a:srgbClr val="FF0000"/>
                </a:solidFill>
              </a:rPr>
              <a:t>信</a:t>
            </a:r>
            <a:r>
              <a:rPr lang="zh-CN" altLang="en-US" sz="2800" smtClean="0"/>
              <a:t>。这</a:t>
            </a:r>
            <a:r>
              <a:rPr lang="zh-CN" altLang="en-US" sz="2800" smtClean="0">
                <a:solidFill>
                  <a:srgbClr val="FF0000"/>
                </a:solidFill>
              </a:rPr>
              <a:t>信</a:t>
            </a:r>
            <a:r>
              <a:rPr lang="zh-CN" altLang="en-US" sz="2800" smtClean="0"/>
              <a:t>是先在你外祖母罗以，和你母亲友尼基心里的。我深信也在你的心里。</a:t>
            </a:r>
            <a:endParaRPr lang="en-US" altLang="zh-CN" sz="2800" smtClean="0"/>
          </a:p>
          <a:p>
            <a:pPr marL="0" indent="0" algn="ctr" eaLnBrk="1" hangingPunct="1">
              <a:buFont typeface="Arial" panose="020B0604020202020204" pitchFamily="34" charset="0"/>
              <a:buNone/>
            </a:pPr>
            <a:r>
              <a:rPr lang="zh-CN" altLang="en-US" sz="2000" smtClean="0"/>
              <a:t>（拙译）</a:t>
            </a:r>
            <a:endParaRPr lang="en-US" altLang="zh-CN" sz="2000" smtClean="0"/>
          </a:p>
          <a:p>
            <a:pPr marL="0" indent="0" eaLnBrk="1" hangingPunct="1">
              <a:buFont typeface="Arial" panose="020B0604020202020204" pitchFamily="34" charset="0"/>
              <a:buNone/>
            </a:pPr>
            <a:r>
              <a:rPr lang="en-US" altLang="zh-TW" sz="2800" baseline="30000" smtClean="0"/>
              <a:t>4  </a:t>
            </a:r>
            <a:r>
              <a:rPr lang="zh-CN" altLang="en-US" sz="2800" smtClean="0"/>
              <a:t>一想起你的眼泪，就渴望见你，让我喜乐满满。</a:t>
            </a:r>
            <a:r>
              <a:rPr lang="en-GB" altLang="zh-CN" sz="2800" smtClean="0"/>
              <a:t>    </a:t>
            </a:r>
            <a:r>
              <a:rPr lang="en-US" altLang="zh-TW" sz="2800" baseline="30000" smtClean="0"/>
              <a:t>5  </a:t>
            </a:r>
            <a:r>
              <a:rPr lang="zh-CN" altLang="en-US" sz="2800" smtClean="0"/>
              <a:t>忘不了你表里如一的</a:t>
            </a:r>
            <a:r>
              <a:rPr lang="zh-CN" altLang="en-US" sz="2800" smtClean="0">
                <a:solidFill>
                  <a:srgbClr val="FF0000"/>
                </a:solidFill>
              </a:rPr>
              <a:t>信实</a:t>
            </a:r>
            <a:r>
              <a:rPr lang="zh-CN" altLang="en-US" sz="2800" smtClean="0"/>
              <a:t>。那</a:t>
            </a:r>
            <a:r>
              <a:rPr lang="zh-CN" altLang="en-US" sz="2800" smtClean="0">
                <a:solidFill>
                  <a:srgbClr val="FF0000"/>
                </a:solidFill>
              </a:rPr>
              <a:t>信实</a:t>
            </a:r>
            <a:r>
              <a:rPr lang="zh-CN" altLang="en-US" sz="2800" smtClean="0"/>
              <a:t>先住在你外婆罗伊和你母亲美凱里面，我深信，也住在你里面。</a:t>
            </a:r>
            <a:endParaRPr lang="en-US" altLang="zh-CN" sz="28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76200"/>
            <a:ext cx="8229600" cy="639763"/>
          </a:xfrm>
        </p:spPr>
        <p:txBody>
          <a:bodyPr/>
          <a:lstStyle/>
          <a:p>
            <a:pPr eaLnBrk="1" hangingPunct="1"/>
            <a:r>
              <a:rPr lang="en-GB" altLang="zh-CN" sz="2400" smtClean="0"/>
              <a:t>2</a:t>
            </a:r>
            <a:r>
              <a:rPr lang="en-GB" sz="2400" smtClean="0"/>
              <a:t>Timothy </a:t>
            </a:r>
            <a:r>
              <a:rPr lang="zh-CN" altLang="en-US" sz="2400" smtClean="0"/>
              <a:t>提后</a:t>
            </a:r>
            <a:r>
              <a:rPr lang="en-GB" sz="2400" smtClean="0"/>
              <a:t> </a:t>
            </a:r>
            <a:r>
              <a:rPr lang="en-US" altLang="zh-CN" sz="2400" smtClean="0"/>
              <a:t>1.13-14</a:t>
            </a:r>
            <a:endParaRPr lang="en-GB" sz="2400" smtClean="0"/>
          </a:p>
        </p:txBody>
      </p:sp>
      <p:sp>
        <p:nvSpPr>
          <p:cNvPr id="71682" name="Content Placeholder 2"/>
          <p:cNvSpPr>
            <a:spLocks noGrp="1"/>
          </p:cNvSpPr>
          <p:nvPr>
            <p:ph idx="1"/>
          </p:nvPr>
        </p:nvSpPr>
        <p:spPr>
          <a:xfrm>
            <a:off x="457200" y="762000"/>
            <a:ext cx="8229600" cy="5059363"/>
          </a:xfrm>
        </p:spPr>
        <p:txBody>
          <a:bodyPr/>
          <a:lstStyle/>
          <a:p>
            <a:pPr marL="0" indent="0" algn="ctr" eaLnBrk="1" hangingPunct="1">
              <a:spcBef>
                <a:spcPct val="0"/>
              </a:spcBef>
              <a:buFontTx/>
              <a:buNone/>
            </a:pPr>
            <a:r>
              <a:rPr lang="zh-CN" altLang="en-US" sz="2000" smtClean="0"/>
              <a:t>（通译）</a:t>
            </a:r>
            <a:r>
              <a:rPr lang="zh-TW" altLang="en-US" sz="2800" baseline="30000" smtClean="0"/>
              <a:t> </a:t>
            </a:r>
            <a:endParaRPr lang="zh-CN" altLang="en-US" sz="2800" baseline="30000" smtClean="0">
              <a:ea typeface="PMingLiU" panose="02020500000000000000" pitchFamily="18" charset="-120"/>
            </a:endParaRPr>
          </a:p>
          <a:p>
            <a:pPr marL="0" indent="0" algn="ctr" eaLnBrk="1" hangingPunct="1">
              <a:spcBef>
                <a:spcPct val="0"/>
              </a:spcBef>
              <a:buFontTx/>
              <a:buNone/>
            </a:pPr>
            <a:r>
              <a:rPr lang="en-US" altLang="zh-TW" sz="2800" baseline="30000" smtClean="0"/>
              <a:t>13</a:t>
            </a:r>
            <a:r>
              <a:rPr lang="en-US" altLang="zh-TW" sz="2800" smtClean="0"/>
              <a:t> </a:t>
            </a:r>
            <a:r>
              <a:rPr lang="zh-CN" altLang="en-US" sz="2800" smtClean="0"/>
              <a:t>你从我听的那纯正话语的规模，要用在基督耶稣里的</a:t>
            </a:r>
            <a:r>
              <a:rPr lang="zh-CN" altLang="en-US" sz="2800" smtClean="0">
                <a:solidFill>
                  <a:srgbClr val="FF0000"/>
                </a:solidFill>
              </a:rPr>
              <a:t>信心</a:t>
            </a:r>
            <a:r>
              <a:rPr lang="zh-CN" altLang="en-US" sz="2800" smtClean="0"/>
              <a:t>和爱心，常常守着。</a:t>
            </a:r>
            <a:r>
              <a:rPr lang="en-US" altLang="zh-TW" sz="2800" baseline="30000" smtClean="0"/>
              <a:t>14</a:t>
            </a:r>
            <a:r>
              <a:rPr lang="en-US" altLang="zh-TW" sz="2800" smtClean="0"/>
              <a:t> </a:t>
            </a:r>
            <a:r>
              <a:rPr lang="zh-CN" altLang="en-US" sz="2800" smtClean="0"/>
              <a:t>从前所交托你的善道，你要靠着那住在我们里面的圣灵，牢牢的守着。</a:t>
            </a:r>
            <a:endParaRPr lang="en-US" altLang="zh-CN" sz="2800" smtClean="0"/>
          </a:p>
          <a:p>
            <a:pPr marL="0" indent="0" algn="ctr" eaLnBrk="1" hangingPunct="1">
              <a:buFont typeface="Arial" panose="020B0604020202020204" pitchFamily="34" charset="0"/>
              <a:buNone/>
            </a:pPr>
            <a:endParaRPr lang="zh-CN" altLang="en-US" sz="2000" smtClean="0"/>
          </a:p>
          <a:p>
            <a:pPr marL="0" indent="0" algn="ctr" eaLnBrk="1" hangingPunct="1">
              <a:buFont typeface="Arial" panose="020B0604020202020204" pitchFamily="34" charset="0"/>
              <a:buNone/>
            </a:pPr>
            <a:r>
              <a:rPr lang="zh-CN" altLang="en-US" sz="2000" smtClean="0"/>
              <a:t>（拙译）</a:t>
            </a:r>
            <a:endParaRPr lang="en-US" altLang="zh-CN" sz="2000" smtClean="0"/>
          </a:p>
          <a:p>
            <a:pPr marL="0" indent="0" eaLnBrk="1" hangingPunct="1">
              <a:buFont typeface="Arial" panose="020B0604020202020204" pitchFamily="34" charset="0"/>
              <a:buNone/>
            </a:pPr>
            <a:r>
              <a:rPr lang="en-US" altLang="zh-TW" sz="2800" baseline="30000" smtClean="0"/>
              <a:t>13 </a:t>
            </a:r>
            <a:r>
              <a:rPr lang="zh-CN" altLang="en-US" sz="2800" smtClean="0"/>
              <a:t>你务要靠着基督耶穌里的</a:t>
            </a:r>
            <a:r>
              <a:rPr lang="zh-CN" altLang="en-US" sz="2800" smtClean="0">
                <a:solidFill>
                  <a:srgbClr val="FF0000"/>
                </a:solidFill>
              </a:rPr>
              <a:t>忠贞</a:t>
            </a:r>
            <a:r>
              <a:rPr lang="zh-CN" altLang="en-US" sz="2800" smtClean="0"/>
              <a:t>与爱</a:t>
            </a:r>
            <a:r>
              <a:rPr lang="zh-CN" altLang="en-US" sz="2400" smtClean="0"/>
              <a:t>（</a:t>
            </a:r>
            <a:r>
              <a:rPr lang="zh-CN" altLang="en-US" sz="2400" smtClean="0">
                <a:solidFill>
                  <a:srgbClr val="FF0000"/>
                </a:solidFill>
              </a:rPr>
              <a:t>信实</a:t>
            </a:r>
            <a:r>
              <a:rPr lang="zh-CN" altLang="en-US" sz="2400" smtClean="0"/>
              <a:t>亦通）</a:t>
            </a:r>
            <a:r>
              <a:rPr lang="zh-CN" altLang="en-US" sz="2800" smtClean="0"/>
              <a:t>，以受之于我純正的教导为模范，</a:t>
            </a:r>
            <a:r>
              <a:rPr lang="zh-TW" altLang="en-US" sz="2800" baseline="30000" smtClean="0"/>
              <a:t> </a:t>
            </a:r>
            <a:r>
              <a:rPr lang="en-US" altLang="zh-TW" sz="2800" baseline="30000" smtClean="0"/>
              <a:t>14 </a:t>
            </a:r>
            <a:r>
              <a:rPr lang="zh-CN" altLang="en-US" sz="2800" smtClean="0"/>
              <a:t>还要靠那住在我們里面的圣灵，将那美好的託付守护。</a:t>
            </a:r>
            <a:endParaRPr lang="en-GB" sz="280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idx="4294967295"/>
          </p:nvPr>
        </p:nvSpPr>
        <p:spPr>
          <a:xfrm>
            <a:off x="457200" y="76200"/>
            <a:ext cx="8229600" cy="639763"/>
          </a:xfrm>
        </p:spPr>
        <p:txBody>
          <a:bodyPr/>
          <a:lstStyle/>
          <a:p>
            <a:pPr eaLnBrk="1" hangingPunct="1"/>
            <a:r>
              <a:rPr lang="en-GB" altLang="zh-CN" sz="2400" smtClean="0"/>
              <a:t>2</a:t>
            </a:r>
            <a:r>
              <a:rPr lang="en-GB" sz="2400" smtClean="0"/>
              <a:t>Timothy </a:t>
            </a:r>
            <a:r>
              <a:rPr lang="zh-CN" altLang="en-US" sz="2400" smtClean="0"/>
              <a:t>提后</a:t>
            </a:r>
            <a:r>
              <a:rPr lang="en-GB" sz="2400" smtClean="0"/>
              <a:t> </a:t>
            </a:r>
            <a:r>
              <a:rPr lang="en-US" altLang="zh-CN" sz="2400" smtClean="0"/>
              <a:t>1.</a:t>
            </a:r>
            <a:r>
              <a:rPr lang="en-US" altLang="zh-CN" sz="2400" smtClean="0">
                <a:solidFill>
                  <a:srgbClr val="FF0000"/>
                </a:solidFill>
              </a:rPr>
              <a:t>15-18</a:t>
            </a:r>
            <a:endParaRPr lang="en-GB" sz="2400" smtClean="0">
              <a:solidFill>
                <a:srgbClr val="FF0000"/>
              </a:solidFill>
            </a:endParaRPr>
          </a:p>
        </p:txBody>
      </p:sp>
      <p:sp>
        <p:nvSpPr>
          <p:cNvPr id="73730" name="Content Placeholder 2"/>
          <p:cNvSpPr>
            <a:spLocks noGrp="1"/>
          </p:cNvSpPr>
          <p:nvPr>
            <p:ph idx="4294967295"/>
          </p:nvPr>
        </p:nvSpPr>
        <p:spPr>
          <a:xfrm>
            <a:off x="457200" y="914400"/>
            <a:ext cx="8229600" cy="4906963"/>
          </a:xfrm>
        </p:spPr>
        <p:txBody>
          <a:bodyPr/>
          <a:lstStyle/>
          <a:p>
            <a:pPr marL="0" indent="0" eaLnBrk="1" hangingPunct="1">
              <a:buFont typeface="Arial" panose="020B0604020202020204" pitchFamily="34" charset="0"/>
              <a:buNone/>
            </a:pPr>
            <a:r>
              <a:rPr lang="zh-CN" altLang="en-US" sz="2800" smtClean="0"/>
              <a:t>这事你知道，亚细亚那些人全离开了我，包括腓格罗和贺摩跟尼。愿主赐怜悯给阿尼思福一家。他从不以我的枷锁为耻，屡次使我精神振奋；还一到罗马就急着找我，最后他找着了。愿主在那一天赐他从主那里得着怜悯！他在以弗所时服侍我无微不至，你知道最清楚。</a:t>
            </a:r>
            <a:endParaRPr lang="en-GB" altLang="zh-CN" sz="2400" smtClean="0"/>
          </a:p>
          <a:p>
            <a:pPr marL="0" indent="0" eaLnBrk="1" hangingPunct="1">
              <a:buFont typeface="Arial" panose="020B0604020202020204" pitchFamily="34" charset="0"/>
              <a:buNone/>
            </a:pPr>
            <a:endParaRPr lang="zh-CN" altLang="en-GB" sz="28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3"/>
          <p:cNvSpPr>
            <a:spLocks noGrp="1"/>
          </p:cNvSpPr>
          <p:nvPr>
            <p:ph type="ctrTitle" idx="4294967295"/>
          </p:nvPr>
        </p:nvSpPr>
        <p:spPr>
          <a:xfrm>
            <a:off x="685800" y="685800"/>
            <a:ext cx="7772400" cy="2667000"/>
          </a:xfrm>
        </p:spPr>
        <p:txBody>
          <a:bodyPr/>
          <a:lstStyle/>
          <a:p>
            <a:pPr eaLnBrk="1" hangingPunct="1">
              <a:lnSpc>
                <a:spcPct val="150000"/>
              </a:lnSpc>
            </a:pPr>
            <a:r>
              <a:rPr lang="zh-CN" altLang="en-US" sz="3200" smtClean="0"/>
              <a:t>‘信’ 是在艰难时仍然忠贞。</a:t>
            </a:r>
            <a:endParaRPr lang="zh-CN" altLang="en-GB" sz="32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idx="4294967295"/>
          </p:nvPr>
        </p:nvSpPr>
        <p:spPr>
          <a:xfrm>
            <a:off x="457200" y="76200"/>
            <a:ext cx="8229600" cy="457200"/>
          </a:xfrm>
        </p:spPr>
        <p:txBody>
          <a:bodyPr/>
          <a:lstStyle/>
          <a:p>
            <a:pPr eaLnBrk="1" hangingPunct="1"/>
            <a:r>
              <a:rPr lang="en-GB" altLang="zh-CN" sz="2400" smtClean="0"/>
              <a:t>2</a:t>
            </a:r>
            <a:r>
              <a:rPr lang="en-GB" sz="2400" smtClean="0"/>
              <a:t>Timothy </a:t>
            </a:r>
            <a:r>
              <a:rPr lang="zh-CN" altLang="en-US" sz="2400" smtClean="0"/>
              <a:t>提后</a:t>
            </a:r>
            <a:r>
              <a:rPr lang="en-GB" sz="2400" smtClean="0"/>
              <a:t> </a:t>
            </a:r>
            <a:r>
              <a:rPr lang="en-US" altLang="zh-CN" sz="2400" smtClean="0"/>
              <a:t>2.1-2</a:t>
            </a:r>
            <a:endParaRPr lang="en-GB" sz="2400" smtClean="0"/>
          </a:p>
        </p:txBody>
      </p:sp>
      <p:sp>
        <p:nvSpPr>
          <p:cNvPr id="77826" name="Content Placeholder 2"/>
          <p:cNvSpPr>
            <a:spLocks noGrp="1"/>
          </p:cNvSpPr>
          <p:nvPr>
            <p:ph idx="4294967295"/>
          </p:nvPr>
        </p:nvSpPr>
        <p:spPr>
          <a:xfrm>
            <a:off x="457200" y="914400"/>
            <a:ext cx="8229600" cy="5791200"/>
          </a:xfrm>
        </p:spPr>
        <p:txBody>
          <a:bodyPr/>
          <a:lstStyle/>
          <a:p>
            <a:pPr marL="0" indent="0" algn="ctr" eaLnBrk="1" hangingPunct="1">
              <a:buFont typeface="Arial" panose="020B0604020202020204" pitchFamily="34" charset="0"/>
              <a:buNone/>
            </a:pPr>
            <a:r>
              <a:rPr lang="zh-CN" altLang="en-US" sz="2000" smtClean="0"/>
              <a:t>（拙译）</a:t>
            </a:r>
            <a:endParaRPr lang="zh-CN" altLang="en-GB" sz="2800" smtClean="0"/>
          </a:p>
          <a:p>
            <a:pPr marL="0" indent="0" eaLnBrk="1" hangingPunct="1">
              <a:buFont typeface="Arial" panose="020B0604020202020204" pitchFamily="34" charset="0"/>
              <a:buNone/>
            </a:pPr>
            <a:r>
              <a:rPr lang="zh-CN" altLang="en-GB" sz="2800" smtClean="0"/>
              <a:t>所以，我儿，你要借着那基督耶穌内的大恩，刚强起来；还要把你在许多见证人面前从我这里听见的，托付</a:t>
            </a:r>
            <a:r>
              <a:rPr lang="zh-CN" altLang="en-GB" sz="2800" smtClean="0">
                <a:solidFill>
                  <a:srgbClr val="FF0000"/>
                </a:solidFill>
              </a:rPr>
              <a:t>靠得住</a:t>
            </a:r>
            <a:r>
              <a:rPr lang="zh-TW" altLang="en-GB" sz="2000" smtClean="0"/>
              <a:t>（</a:t>
            </a:r>
            <a:r>
              <a:rPr lang="en-GB" altLang="zh-TW" sz="2000" i="1" smtClean="0"/>
              <a:t>pistois</a:t>
            </a:r>
            <a:r>
              <a:rPr lang="zh-TW" altLang="en-GB" sz="2000" smtClean="0"/>
              <a:t>）</a:t>
            </a:r>
            <a:r>
              <a:rPr lang="zh-CN" altLang="en-GB" sz="2800" smtClean="0"/>
              <a:t>又胜任的人，让他们接着施教别人。</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idx="4294967295"/>
          </p:nvPr>
        </p:nvSpPr>
        <p:spPr>
          <a:xfrm>
            <a:off x="457200" y="76200"/>
            <a:ext cx="8229600" cy="457200"/>
          </a:xfrm>
        </p:spPr>
        <p:txBody>
          <a:bodyPr/>
          <a:lstStyle/>
          <a:p>
            <a:pPr eaLnBrk="1" hangingPunct="1"/>
            <a:r>
              <a:rPr lang="en-GB" altLang="zh-CN" sz="2400" smtClean="0"/>
              <a:t>2</a:t>
            </a:r>
            <a:r>
              <a:rPr lang="en-GB" sz="2400" smtClean="0"/>
              <a:t>Timothy </a:t>
            </a:r>
            <a:r>
              <a:rPr lang="zh-CN" altLang="en-US" sz="2400" smtClean="0"/>
              <a:t>提后</a:t>
            </a:r>
            <a:r>
              <a:rPr lang="en-GB" sz="2400" smtClean="0"/>
              <a:t> </a:t>
            </a:r>
            <a:r>
              <a:rPr lang="en-US" altLang="zh-CN" sz="2400" smtClean="0"/>
              <a:t>2.</a:t>
            </a:r>
            <a:r>
              <a:rPr lang="en-US" altLang="zh-CN" sz="2400" smtClean="0">
                <a:solidFill>
                  <a:srgbClr val="FF0000"/>
                </a:solidFill>
              </a:rPr>
              <a:t>3-7</a:t>
            </a:r>
            <a:endParaRPr lang="en-GB" sz="2400" smtClean="0">
              <a:solidFill>
                <a:srgbClr val="FF0000"/>
              </a:solidFill>
            </a:endParaRPr>
          </a:p>
        </p:txBody>
      </p:sp>
      <p:sp>
        <p:nvSpPr>
          <p:cNvPr id="79874" name="Content Placeholder 2"/>
          <p:cNvSpPr>
            <a:spLocks noGrp="1"/>
          </p:cNvSpPr>
          <p:nvPr>
            <p:ph idx="4294967295"/>
          </p:nvPr>
        </p:nvSpPr>
        <p:spPr>
          <a:xfrm>
            <a:off x="457200" y="685800"/>
            <a:ext cx="8229600" cy="6019800"/>
          </a:xfrm>
        </p:spPr>
        <p:txBody>
          <a:bodyPr/>
          <a:lstStyle/>
          <a:p>
            <a:pPr marL="0" indent="0" algn="ctr" eaLnBrk="1" hangingPunct="1">
              <a:buFont typeface="Arial" panose="020B0604020202020204" pitchFamily="34" charset="0"/>
              <a:buNone/>
            </a:pPr>
            <a:r>
              <a:rPr lang="zh-CN" altLang="en-US" sz="2000" smtClean="0"/>
              <a:t>（拙译）</a:t>
            </a:r>
            <a:endParaRPr lang="zh-CN" altLang="en-US" sz="2800" smtClean="0"/>
          </a:p>
          <a:p>
            <a:pPr marL="0" indent="0" eaLnBrk="1" hangingPunct="1">
              <a:buFont typeface="Arial" panose="020B0604020202020204" pitchFamily="34" charset="0"/>
              <a:buNone/>
            </a:pPr>
            <a:r>
              <a:rPr lang="zh-CN" altLang="zh-CN" sz="2800" smtClean="0"/>
              <a:t>同我一起受苦吧，像一个基督耶穌的好士兵！没有哪个当兵的为生活各种事物缠身，还能取悦带兵的；人若参加比赛，不按规则就不能夺冠；农夫辛苦耕耘，理当先尝收成。我的话你要好好思想，主必赐你洞见明白一切。</a:t>
            </a:r>
          </a:p>
          <a:p>
            <a:pPr marL="0" indent="0" eaLnBrk="1" hangingPunct="1">
              <a:buFont typeface="Arial" panose="020B0604020202020204" pitchFamily="34" charset="0"/>
              <a:buNone/>
            </a:pPr>
            <a:endParaRPr lang="zh-CN" altLang="en-GB" sz="28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idx="4294967295"/>
          </p:nvPr>
        </p:nvSpPr>
        <p:spPr>
          <a:xfrm>
            <a:off x="457200" y="76200"/>
            <a:ext cx="8229600" cy="457200"/>
          </a:xfrm>
        </p:spPr>
        <p:txBody>
          <a:bodyPr/>
          <a:lstStyle/>
          <a:p>
            <a:pPr eaLnBrk="1" hangingPunct="1"/>
            <a:r>
              <a:rPr lang="en-GB" altLang="zh-CN" sz="2400" smtClean="0"/>
              <a:t>2</a:t>
            </a:r>
            <a:r>
              <a:rPr lang="en-GB" sz="2400" smtClean="0"/>
              <a:t>Timothy </a:t>
            </a:r>
            <a:r>
              <a:rPr lang="zh-CN" altLang="en-US" sz="2400" smtClean="0"/>
              <a:t>提后</a:t>
            </a:r>
            <a:r>
              <a:rPr lang="en-GB" sz="2400" smtClean="0"/>
              <a:t> </a:t>
            </a:r>
            <a:r>
              <a:rPr lang="en-US" altLang="zh-CN" sz="2400" smtClean="0"/>
              <a:t>2.11-13</a:t>
            </a:r>
            <a:endParaRPr lang="en-GB" sz="2400" smtClean="0"/>
          </a:p>
        </p:txBody>
      </p:sp>
      <p:sp>
        <p:nvSpPr>
          <p:cNvPr id="81922" name="Content Placeholder 2"/>
          <p:cNvSpPr>
            <a:spLocks noGrp="1"/>
          </p:cNvSpPr>
          <p:nvPr>
            <p:ph idx="4294967295"/>
          </p:nvPr>
        </p:nvSpPr>
        <p:spPr>
          <a:xfrm>
            <a:off x="457200" y="762000"/>
            <a:ext cx="8229600" cy="5943600"/>
          </a:xfrm>
        </p:spPr>
        <p:txBody>
          <a:bodyPr/>
          <a:lstStyle/>
          <a:p>
            <a:pPr marL="0" indent="0" algn="ctr" eaLnBrk="1" hangingPunct="1">
              <a:buFont typeface="Arial" panose="020B0604020202020204" pitchFamily="34" charset="0"/>
              <a:buNone/>
            </a:pPr>
            <a:r>
              <a:rPr lang="zh-CN" altLang="en-US" sz="2000" smtClean="0"/>
              <a:t>（拙译）</a:t>
            </a:r>
            <a:endParaRPr lang="en-US" altLang="zh-CN" sz="2800" baseline="30000" smtClean="0">
              <a:ea typeface="PMingLiU" panose="02020500000000000000" pitchFamily="18" charset="-120"/>
            </a:endParaRPr>
          </a:p>
          <a:p>
            <a:pPr marL="0" indent="0" eaLnBrk="1" hangingPunct="1">
              <a:buFont typeface="Arial" panose="020B0604020202020204" pitchFamily="34" charset="0"/>
              <a:buNone/>
            </a:pPr>
            <a:r>
              <a:rPr lang="en-US" altLang="zh-TW" sz="2800" baseline="30000" smtClean="0"/>
              <a:t>11  </a:t>
            </a:r>
            <a:r>
              <a:rPr lang="zh-CN" altLang="en-US" sz="2800" smtClean="0"/>
              <a:t>這話是</a:t>
            </a:r>
            <a:r>
              <a:rPr lang="zh-CN" altLang="en-US" sz="2800" smtClean="0">
                <a:solidFill>
                  <a:srgbClr val="FF0000"/>
                </a:solidFill>
              </a:rPr>
              <a:t>可信</a:t>
            </a:r>
            <a:r>
              <a:rPr lang="zh-CN" altLang="en-US" sz="2800" smtClean="0"/>
              <a:t>的：</a:t>
            </a:r>
            <a:endParaRPr lang="en-GB" sz="2800" smtClean="0"/>
          </a:p>
          <a:p>
            <a:pPr marL="0" indent="0" eaLnBrk="1" hangingPunct="1">
              <a:buFont typeface="Arial" panose="020B0604020202020204" pitchFamily="34" charset="0"/>
              <a:buNone/>
            </a:pPr>
            <a:r>
              <a:rPr lang="en-US" altLang="zh-CN" sz="2800" smtClean="0"/>
              <a:t>	</a:t>
            </a:r>
            <a:r>
              <a:rPr lang="zh-CN" altLang="en-US" sz="2800" smtClean="0"/>
              <a:t>我們若與他同死，就必與他同生；</a:t>
            </a:r>
            <a:endParaRPr lang="en-GB" sz="2800" smtClean="0"/>
          </a:p>
          <a:p>
            <a:pPr marL="0" indent="0" eaLnBrk="1" hangingPunct="1">
              <a:buFont typeface="Arial" panose="020B0604020202020204" pitchFamily="34" charset="0"/>
              <a:buNone/>
            </a:pPr>
            <a:r>
              <a:rPr lang="en-US" altLang="zh-TW" sz="2800" baseline="30000" smtClean="0"/>
              <a:t>12</a:t>
            </a:r>
            <a:r>
              <a:rPr lang="en-US" altLang="zh-TW" sz="2800" smtClean="0"/>
              <a:t> 	</a:t>
            </a:r>
            <a:r>
              <a:rPr lang="zh-CN" altLang="en-US" sz="2800" smtClean="0"/>
              <a:t>若堅忍到底，就必與他一同作王；</a:t>
            </a:r>
            <a:endParaRPr lang="en-GB" sz="2800" smtClean="0"/>
          </a:p>
          <a:p>
            <a:pPr marL="0" indent="0" eaLnBrk="1" hangingPunct="1">
              <a:buFont typeface="Arial" panose="020B0604020202020204" pitchFamily="34" charset="0"/>
              <a:buNone/>
            </a:pPr>
            <a:r>
              <a:rPr lang="en-US" altLang="zh-CN" sz="2800" smtClean="0"/>
              <a:t>	</a:t>
            </a:r>
            <a:r>
              <a:rPr lang="zh-CN" altLang="en-US" sz="2800" smtClean="0"/>
              <a:t>若否認他，他必不認我們；</a:t>
            </a:r>
            <a:endParaRPr lang="en-GB" sz="2800" smtClean="0"/>
          </a:p>
          <a:p>
            <a:pPr marL="0" indent="0" eaLnBrk="1" hangingPunct="1">
              <a:buFont typeface="Arial" panose="020B0604020202020204" pitchFamily="34" charset="0"/>
              <a:buNone/>
            </a:pPr>
            <a:r>
              <a:rPr lang="zh-TW" altLang="en-US" sz="2800" smtClean="0"/>
              <a:t> </a:t>
            </a:r>
            <a:r>
              <a:rPr lang="en-US" altLang="zh-TW" sz="2800" baseline="30000" smtClean="0"/>
              <a:t>13	 </a:t>
            </a:r>
            <a:r>
              <a:rPr lang="zh-CN" altLang="en-US" sz="2800" smtClean="0"/>
              <a:t>縱然我們</a:t>
            </a:r>
            <a:r>
              <a:rPr lang="zh-CN" altLang="en-US" sz="2800" smtClean="0">
                <a:solidFill>
                  <a:srgbClr val="FF0000"/>
                </a:solidFill>
              </a:rPr>
              <a:t>不忠</a:t>
            </a:r>
            <a:r>
              <a:rPr lang="zh-CN" altLang="en-US" sz="2800" smtClean="0"/>
              <a:t>，他依然</a:t>
            </a:r>
            <a:r>
              <a:rPr lang="zh-CN" altLang="en-US" sz="2800" smtClean="0">
                <a:solidFill>
                  <a:srgbClr val="FF0000"/>
                </a:solidFill>
              </a:rPr>
              <a:t>忠貞</a:t>
            </a:r>
            <a:r>
              <a:rPr lang="zh-CN" altLang="en-US" sz="2800" smtClean="0"/>
              <a:t>，</a:t>
            </a:r>
            <a:endParaRPr lang="en-GB" sz="2800" smtClean="0"/>
          </a:p>
          <a:p>
            <a:pPr marL="0" indent="0" eaLnBrk="1" hangingPunct="1">
              <a:buFont typeface="Arial" panose="020B0604020202020204" pitchFamily="34" charset="0"/>
              <a:buNone/>
            </a:pPr>
            <a:r>
              <a:rPr lang="en-US" altLang="zh-CN" sz="2800" smtClean="0"/>
              <a:t>	</a:t>
            </a:r>
            <a:r>
              <a:rPr lang="zh-CN" altLang="en-US" sz="2800" smtClean="0"/>
              <a:t>因為否定自己，他不能。</a:t>
            </a:r>
            <a:endParaRPr lang="en-GB" sz="2800" smtClean="0"/>
          </a:p>
          <a:p>
            <a:pPr marL="0" indent="0" eaLnBrk="1" hangingPunct="1">
              <a:buFont typeface="Arial" panose="020B0604020202020204" pitchFamily="34" charset="0"/>
              <a:buNone/>
            </a:pPr>
            <a:endParaRPr lang="en-GB" sz="28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idx="4294967295"/>
          </p:nvPr>
        </p:nvSpPr>
        <p:spPr>
          <a:xfrm>
            <a:off x="457200" y="76200"/>
            <a:ext cx="8229600" cy="457200"/>
          </a:xfrm>
        </p:spPr>
        <p:txBody>
          <a:bodyPr/>
          <a:lstStyle/>
          <a:p>
            <a:pPr eaLnBrk="1" hangingPunct="1"/>
            <a:r>
              <a:rPr lang="en-GB" altLang="zh-CN" sz="2400" smtClean="0"/>
              <a:t>2</a:t>
            </a:r>
            <a:r>
              <a:rPr lang="en-GB" sz="2400" smtClean="0"/>
              <a:t>Timothy </a:t>
            </a:r>
            <a:r>
              <a:rPr lang="zh-CN" altLang="en-US" sz="2400" smtClean="0"/>
              <a:t>提后</a:t>
            </a:r>
            <a:r>
              <a:rPr lang="en-GB" sz="2400" smtClean="0"/>
              <a:t> </a:t>
            </a:r>
            <a:r>
              <a:rPr lang="en-US" altLang="zh-CN" sz="2400" smtClean="0"/>
              <a:t>2.14-19</a:t>
            </a:r>
            <a:endParaRPr lang="en-GB" altLang="zh-CN" sz="2400" smtClean="0">
              <a:solidFill>
                <a:srgbClr val="FF0000"/>
              </a:solidFill>
            </a:endParaRPr>
          </a:p>
        </p:txBody>
      </p:sp>
      <p:sp>
        <p:nvSpPr>
          <p:cNvPr id="83970" name="Content Placeholder 2"/>
          <p:cNvSpPr>
            <a:spLocks noGrp="1"/>
          </p:cNvSpPr>
          <p:nvPr>
            <p:ph idx="4294967295"/>
          </p:nvPr>
        </p:nvSpPr>
        <p:spPr>
          <a:xfrm>
            <a:off x="457200" y="533400"/>
            <a:ext cx="8229600" cy="5410200"/>
          </a:xfrm>
        </p:spPr>
        <p:txBody>
          <a:bodyPr/>
          <a:lstStyle/>
          <a:p>
            <a:pPr marL="0" indent="0" algn="ctr" eaLnBrk="1" hangingPunct="1">
              <a:buFont typeface="Arial" panose="020B0604020202020204" pitchFamily="34" charset="0"/>
              <a:buNone/>
            </a:pPr>
            <a:r>
              <a:rPr lang="zh-CN" altLang="en-US" sz="2000" smtClean="0"/>
              <a:t>（拙译）</a:t>
            </a:r>
            <a:endParaRPr lang="zh-CN" altLang="en-US" sz="2800" smtClean="0"/>
          </a:p>
          <a:p>
            <a:pPr marL="0" indent="0" eaLnBrk="1" hangingPunct="1">
              <a:buFont typeface="Arial" panose="020B0604020202020204" pitchFamily="34" charset="0"/>
              <a:buNone/>
            </a:pPr>
            <a:r>
              <a:rPr lang="zh-CN" altLang="zh-CN" sz="2800" smtClean="0"/>
              <a:t>这些事你要提醒他们，在神面前严严警戒他们，不可为词语争辩，这样毫无益处，只会败坏听众。你要竭力在神面前蒙赞许，作一个无愧的工人，解释真理之言不偏不倚。</a:t>
            </a:r>
            <a:r>
              <a:rPr lang="zh-CN" altLang="en-GB" sz="2800" smtClean="0"/>
              <a:t>世俗无稽的空谈要戒避，因为空谈只会让人变得越发不敬；这些人的话好似癌，越扩越大。例如海魅和费礼图，就偏离了真理，讲什么复活已过，翻倒了一些人的</a:t>
            </a:r>
            <a:r>
              <a:rPr lang="zh-CN" altLang="en-GB" sz="2800" smtClean="0">
                <a:solidFill>
                  <a:srgbClr val="FF0000"/>
                </a:solidFill>
              </a:rPr>
              <a:t>稳定</a:t>
            </a:r>
            <a:r>
              <a:rPr lang="zh-CN" altLang="en-GB" sz="2400" smtClean="0"/>
              <a:t>（</a:t>
            </a:r>
            <a:r>
              <a:rPr lang="zh-CN" altLang="en-GB" sz="2400" smtClean="0">
                <a:solidFill>
                  <a:srgbClr val="FF0000"/>
                </a:solidFill>
              </a:rPr>
              <a:t>信实</a:t>
            </a:r>
            <a:r>
              <a:rPr lang="en-GB" altLang="zh-CN" sz="2400" smtClean="0">
                <a:solidFill>
                  <a:srgbClr val="FF0000"/>
                </a:solidFill>
              </a:rPr>
              <a:t>, </a:t>
            </a:r>
            <a:r>
              <a:rPr lang="zh-CN" altLang="en-GB" sz="2400" smtClean="0">
                <a:solidFill>
                  <a:srgbClr val="FF0000"/>
                </a:solidFill>
              </a:rPr>
              <a:t>信心</a:t>
            </a:r>
            <a:r>
              <a:rPr lang="zh-CN" altLang="en-GB" sz="2400" smtClean="0"/>
              <a:t>亦通）</a:t>
            </a:r>
            <a:r>
              <a:rPr lang="zh-CN" altLang="en-GB" sz="2800" smtClean="0"/>
              <a:t>。尽管如此，神坚固的基石屹立，上面刻着这铭文：主认得谁是属他的人。还有，凡呼求主名的，务必远离不义。</a:t>
            </a:r>
          </a:p>
          <a:p>
            <a:pPr marL="0" indent="0" eaLnBrk="1" hangingPunct="1">
              <a:buFont typeface="Arial" panose="020B0604020202020204" pitchFamily="34" charset="0"/>
              <a:buNone/>
            </a:pPr>
            <a:endParaRPr lang="zh-CN" altLang="en-GB" sz="2800" smtClean="0"/>
          </a:p>
          <a:p>
            <a:pPr marL="0" indent="0" eaLnBrk="1" hangingPunct="1">
              <a:buFont typeface="Arial" panose="020B0604020202020204" pitchFamily="34" charset="0"/>
              <a:buNone/>
            </a:pPr>
            <a:endParaRPr lang="zh-CN" altLang="zh-CN" sz="2800" smtClean="0"/>
          </a:p>
          <a:p>
            <a:pPr marL="0" indent="0" eaLnBrk="1" hangingPunct="1">
              <a:buFont typeface="Arial" panose="020B0604020202020204" pitchFamily="34" charset="0"/>
              <a:buNone/>
            </a:pPr>
            <a:endParaRPr lang="zh-CN" altLang="en-GB"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76200"/>
            <a:ext cx="8229600" cy="639763"/>
          </a:xfrm>
        </p:spPr>
        <p:txBody>
          <a:bodyPr/>
          <a:lstStyle/>
          <a:p>
            <a:pPr eaLnBrk="1" hangingPunct="1"/>
            <a:r>
              <a:rPr lang="en-GB" sz="2400" smtClean="0"/>
              <a:t>Revelation </a:t>
            </a:r>
            <a:r>
              <a:rPr lang="zh-CN" altLang="en-US" sz="2400" smtClean="0"/>
              <a:t>启示录</a:t>
            </a:r>
            <a:r>
              <a:rPr lang="en-GB" sz="2400" smtClean="0"/>
              <a:t> </a:t>
            </a:r>
            <a:r>
              <a:rPr lang="en-US" altLang="zh-CN" sz="2400" smtClean="0"/>
              <a:t>1.4-6</a:t>
            </a:r>
            <a:endParaRPr lang="en-GB" sz="2400" smtClean="0"/>
          </a:p>
        </p:txBody>
      </p:sp>
      <p:sp>
        <p:nvSpPr>
          <p:cNvPr id="86018" name="Content Placeholder 2"/>
          <p:cNvSpPr>
            <a:spLocks noGrp="1"/>
          </p:cNvSpPr>
          <p:nvPr>
            <p:ph idx="1"/>
          </p:nvPr>
        </p:nvSpPr>
        <p:spPr>
          <a:xfrm>
            <a:off x="457200" y="762000"/>
            <a:ext cx="8229600" cy="5059363"/>
          </a:xfrm>
        </p:spPr>
        <p:txBody>
          <a:bodyPr/>
          <a:lstStyle/>
          <a:p>
            <a:pPr marL="0" indent="0" algn="ctr" eaLnBrk="1" hangingPunct="1">
              <a:buFont typeface="Arial" panose="020B0604020202020204" pitchFamily="34" charset="0"/>
              <a:buNone/>
            </a:pPr>
            <a:r>
              <a:rPr lang="zh-CN" altLang="en-US" sz="2000" smtClean="0"/>
              <a:t>（拙译）</a:t>
            </a:r>
            <a:endParaRPr lang="zh-CN" altLang="en-US" sz="2800" smtClean="0"/>
          </a:p>
          <a:p>
            <a:pPr marL="0" indent="0" eaLnBrk="1" hangingPunct="1">
              <a:buFont typeface="Arial" panose="020B0604020202020204" pitchFamily="34" charset="0"/>
              <a:buNone/>
            </a:pPr>
            <a:r>
              <a:rPr lang="zh-CN" altLang="en-US" sz="2800" smtClean="0"/>
              <a:t>愿恩惠平安，从神和</a:t>
            </a:r>
            <a:r>
              <a:rPr lang="zh-CN" altLang="en-US" sz="2800" smtClean="0">
                <a:solidFill>
                  <a:srgbClr val="FF0000"/>
                </a:solidFill>
              </a:rPr>
              <a:t>那忠贞的殉道者</a:t>
            </a:r>
            <a:r>
              <a:rPr lang="zh-CN" altLang="en-US" sz="2000" smtClean="0"/>
              <a:t>（</a:t>
            </a:r>
            <a:r>
              <a:rPr lang="zh-CN" altLang="en-US" sz="2000" smtClean="0">
                <a:solidFill>
                  <a:srgbClr val="FF0000"/>
                </a:solidFill>
              </a:rPr>
              <a:t>见证人</a:t>
            </a:r>
            <a:r>
              <a:rPr lang="zh-CN" altLang="en-US" sz="2000" smtClean="0"/>
              <a:t>亦通）</a:t>
            </a:r>
            <a:r>
              <a:rPr lang="zh-CN" altLang="en-US" sz="2800" smtClean="0"/>
              <a:t>、死人中首先复生的、地上众君王的统治者</a:t>
            </a:r>
            <a:r>
              <a:rPr lang="zh-CN" altLang="en-US" sz="2800" smtClean="0">
                <a:solidFill>
                  <a:srgbClr val="FF0000"/>
                </a:solidFill>
              </a:rPr>
              <a:t>耶稣基督</a:t>
            </a:r>
            <a:r>
              <a:rPr lang="zh-CN" altLang="en-US" sz="2800" smtClean="0"/>
              <a:t>临到你们。 他爱我们，用自己的血把我们从我们的罪中释放出来</a:t>
            </a:r>
            <a:r>
              <a:rPr lang="en-US" altLang="zh-CN" sz="2800" smtClean="0"/>
              <a:t>…</a:t>
            </a:r>
            <a:r>
              <a:rPr lang="en-US" altLang="zh-TW" sz="2800" smtClean="0"/>
              <a:t> </a:t>
            </a:r>
            <a:r>
              <a:rPr lang="en-US" altLang="zh-TW" sz="2800" baseline="30000" smtClean="0"/>
              <a:t>6</a:t>
            </a:r>
            <a:r>
              <a:rPr lang="en-US" altLang="zh-TW" sz="2800" smtClean="0"/>
              <a:t> </a:t>
            </a:r>
            <a:r>
              <a:rPr lang="zh-CN" altLang="en-US" sz="2800" smtClean="0"/>
              <a:t>又使我们成为国度，作他父　神的祭司。愿荣耀权能都归给他，直到永永远远。阿们。</a:t>
            </a:r>
            <a:endParaRPr lang="en-US" altLang="zh-CN" sz="2800" smtClean="0"/>
          </a:p>
          <a:p>
            <a:pPr marL="0" indent="0" eaLnBrk="1" hangingPunct="1">
              <a:buFont typeface="Arial" panose="020B0604020202020204" pitchFamily="34" charset="0"/>
              <a:buNone/>
            </a:pPr>
            <a:endParaRPr lang="en-GB" sz="2800" smtClean="0"/>
          </a:p>
          <a:p>
            <a:pPr marL="0" indent="0" eaLnBrk="1" hangingPunct="1">
              <a:buFont typeface="Arial" panose="020B0604020202020204" pitchFamily="34" charset="0"/>
              <a:buNone/>
            </a:pPr>
            <a:r>
              <a:rPr lang="en-GB" sz="2800" smtClean="0"/>
              <a:t>Grace and peace to you from God and from </a:t>
            </a:r>
            <a:r>
              <a:rPr lang="en-GB" sz="2800" smtClean="0">
                <a:solidFill>
                  <a:srgbClr val="FF0000"/>
                </a:solidFill>
              </a:rPr>
              <a:t>Jesus Christ, the faithful </a:t>
            </a:r>
            <a:r>
              <a:rPr lang="en-US" altLang="zh-CN" sz="2800" smtClean="0">
                <a:solidFill>
                  <a:srgbClr val="FF0000"/>
                </a:solidFill>
              </a:rPr>
              <a:t>martyr</a:t>
            </a:r>
            <a:r>
              <a:rPr lang="en-GB" sz="2800" smtClean="0">
                <a:solidFill>
                  <a:srgbClr val="FF0000"/>
                </a:solidFill>
              </a:rPr>
              <a:t> </a:t>
            </a:r>
            <a:r>
              <a:rPr lang="zh-CN" altLang="en-GB" sz="2800" smtClean="0">
                <a:solidFill>
                  <a:srgbClr val="FF0000"/>
                </a:solidFill>
              </a:rPr>
              <a:t>（</a:t>
            </a:r>
            <a:r>
              <a:rPr lang="en-GB" sz="2800" smtClean="0">
                <a:solidFill>
                  <a:srgbClr val="FF0000"/>
                </a:solidFill>
              </a:rPr>
              <a:t>witness</a:t>
            </a:r>
            <a:r>
              <a:rPr lang="zh-CN" altLang="en-GB" sz="2800" smtClean="0">
                <a:solidFill>
                  <a:srgbClr val="FF0000"/>
                </a:solidFill>
              </a:rPr>
              <a:t>）</a:t>
            </a:r>
            <a:r>
              <a:rPr lang="en-GB" sz="2800" smtClean="0"/>
              <a:t>, the firstborn from the dead, and the ruler over the kings of the earth.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457200" y="76200"/>
            <a:ext cx="8229600" cy="639763"/>
          </a:xfrm>
        </p:spPr>
        <p:txBody>
          <a:bodyPr/>
          <a:lstStyle/>
          <a:p>
            <a:pPr eaLnBrk="1" hangingPunct="1"/>
            <a:r>
              <a:rPr lang="en-GB" sz="2400" smtClean="0"/>
              <a:t>Revelation </a:t>
            </a:r>
            <a:r>
              <a:rPr lang="zh-CN" altLang="en-US" sz="2400" smtClean="0"/>
              <a:t>启示录</a:t>
            </a:r>
            <a:r>
              <a:rPr lang="en-GB" sz="2400" smtClean="0"/>
              <a:t> </a:t>
            </a:r>
            <a:r>
              <a:rPr lang="en-US" altLang="zh-TW" sz="2400" smtClean="0"/>
              <a:t>3</a:t>
            </a:r>
            <a:r>
              <a:rPr lang="en-US" altLang="zh-CN" sz="2400" smtClean="0"/>
              <a:t>.14</a:t>
            </a:r>
            <a:endParaRPr lang="en-GB" sz="2400" smtClean="0"/>
          </a:p>
        </p:txBody>
      </p:sp>
      <p:sp>
        <p:nvSpPr>
          <p:cNvPr id="88066" name="Content Placeholder 2"/>
          <p:cNvSpPr>
            <a:spLocks noGrp="1"/>
          </p:cNvSpPr>
          <p:nvPr>
            <p:ph idx="1"/>
          </p:nvPr>
        </p:nvSpPr>
        <p:spPr>
          <a:xfrm>
            <a:off x="457200" y="762000"/>
            <a:ext cx="8229600" cy="5059363"/>
          </a:xfrm>
        </p:spPr>
        <p:txBody>
          <a:bodyPr/>
          <a:lstStyle/>
          <a:p>
            <a:pPr marL="0" indent="0" algn="ctr" eaLnBrk="1" hangingPunct="1">
              <a:buFont typeface="Arial" panose="020B0604020202020204" pitchFamily="34" charset="0"/>
              <a:buNone/>
            </a:pPr>
            <a:r>
              <a:rPr lang="zh-CN" altLang="en-US" sz="2000" smtClean="0"/>
              <a:t>（拙译）</a:t>
            </a:r>
            <a:endParaRPr lang="zh-CN" altLang="en-US" sz="2800" smtClean="0"/>
          </a:p>
          <a:p>
            <a:pPr marL="0" indent="0" eaLnBrk="1" hangingPunct="1">
              <a:buFont typeface="Arial" panose="020B0604020202020204" pitchFamily="34" charset="0"/>
              <a:buNone/>
            </a:pPr>
            <a:r>
              <a:rPr lang="en-US" altLang="zh-TW" sz="2800" baseline="30000" smtClean="0"/>
              <a:t>14</a:t>
            </a:r>
            <a:r>
              <a:rPr lang="en-US" altLang="zh-TW" sz="2800" smtClean="0"/>
              <a:t> </a:t>
            </a:r>
            <a:r>
              <a:rPr lang="zh-CN" altLang="en-US" sz="2800" smtClean="0"/>
              <a:t>你要写信给在老底嘉教会的使者，说：“</a:t>
            </a:r>
            <a:r>
              <a:rPr lang="zh-CN" altLang="en-US" sz="2800" smtClean="0">
                <a:solidFill>
                  <a:srgbClr val="FF0000"/>
                </a:solidFill>
              </a:rPr>
              <a:t>那位</a:t>
            </a:r>
            <a:r>
              <a:rPr lang="zh-CN" altLang="en-US" sz="2800" smtClean="0"/>
              <a:t>阿们的，</a:t>
            </a:r>
            <a:r>
              <a:rPr lang="zh-CN" altLang="en-US" sz="2800" smtClean="0">
                <a:solidFill>
                  <a:srgbClr val="FF0000"/>
                </a:solidFill>
              </a:rPr>
              <a:t>忠贞真实的殉道者</a:t>
            </a:r>
            <a:r>
              <a:rPr lang="zh-CN" altLang="en-US" sz="2800" smtClean="0"/>
              <a:t>，神创造万有的根源，这样说：</a:t>
            </a:r>
            <a:endParaRPr lang="en-US" altLang="zh-CN" sz="2800" smtClean="0"/>
          </a:p>
          <a:p>
            <a:pPr marL="0" indent="0" eaLnBrk="1" hangingPunct="1">
              <a:buFont typeface="Arial" panose="020B0604020202020204" pitchFamily="34" charset="0"/>
              <a:buNone/>
            </a:pPr>
            <a:endParaRPr lang="zh-TW" altLang="en-US" sz="2800" baseline="30000" smtClean="0"/>
          </a:p>
          <a:p>
            <a:pPr marL="0" indent="0" eaLnBrk="1" hangingPunct="1">
              <a:buFont typeface="Arial" panose="020B0604020202020204" pitchFamily="34" charset="0"/>
              <a:buNone/>
            </a:pPr>
            <a:r>
              <a:rPr lang="en-US" altLang="zh-TW" sz="2800" baseline="30000" smtClean="0"/>
              <a:t>14</a:t>
            </a:r>
            <a:r>
              <a:rPr lang="en-US" altLang="zh-TW" sz="2800" smtClean="0"/>
              <a:t> </a:t>
            </a:r>
            <a:r>
              <a:rPr lang="en-GB" sz="2800" smtClean="0"/>
              <a:t>And to the angel of the church of the Laodiceans write, “These things says the Amen, </a:t>
            </a:r>
            <a:r>
              <a:rPr lang="en-GB" sz="2800" smtClean="0">
                <a:solidFill>
                  <a:srgbClr val="FF0000"/>
                </a:solidFill>
              </a:rPr>
              <a:t>the faithful and true </a:t>
            </a:r>
            <a:r>
              <a:rPr lang="en-GB" altLang="zh-CN" sz="2800" smtClean="0">
                <a:solidFill>
                  <a:srgbClr val="FF0000"/>
                </a:solidFill>
              </a:rPr>
              <a:t>martyr</a:t>
            </a:r>
            <a:r>
              <a:rPr lang="en-GB" sz="2800" smtClean="0"/>
              <a:t>, the beginning of the creation of God: </a:t>
            </a:r>
            <a:endParaRPr lang="en-US" altLang="zh-TW" sz="2800" smtClean="0"/>
          </a:p>
          <a:p>
            <a:pPr marL="0" indent="0" eaLnBrk="1" hangingPunct="1">
              <a:buFont typeface="Arial" panose="020B0604020202020204" pitchFamily="34" charset="0"/>
              <a:buNone/>
            </a:pPr>
            <a:r>
              <a:rPr lang="en-US" altLang="zh-TW" sz="280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Macao 1950s 03 1960"/>
          <p:cNvPicPr>
            <a:picLocks noChangeAspect="1" noChangeArrowheads="1"/>
          </p:cNvPicPr>
          <p:nvPr/>
        </p:nvPicPr>
        <p:blipFill>
          <a:blip r:embed="rId2"/>
          <a:srcRect/>
          <a:stretch>
            <a:fillRect/>
          </a:stretch>
        </p:blipFill>
        <p:spPr bwMode="auto">
          <a:xfrm>
            <a:off x="304800" y="1143000"/>
            <a:ext cx="8458200" cy="42672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idx="4294967295"/>
          </p:nvPr>
        </p:nvSpPr>
        <p:spPr>
          <a:xfrm>
            <a:off x="457200" y="76200"/>
            <a:ext cx="8229600" cy="639763"/>
          </a:xfrm>
        </p:spPr>
        <p:txBody>
          <a:bodyPr/>
          <a:lstStyle/>
          <a:p>
            <a:pPr eaLnBrk="1" hangingPunct="1"/>
            <a:r>
              <a:rPr lang="en-GB" sz="2400" smtClean="0"/>
              <a:t>Colossians </a:t>
            </a:r>
            <a:r>
              <a:rPr lang="zh-CN" altLang="en-US" sz="2400" smtClean="0"/>
              <a:t>歌罗西书</a:t>
            </a:r>
            <a:r>
              <a:rPr lang="en-GB" sz="2400" smtClean="0"/>
              <a:t> </a:t>
            </a:r>
            <a:r>
              <a:rPr lang="en-US" altLang="zh-TW" sz="2400" smtClean="0"/>
              <a:t>1</a:t>
            </a:r>
            <a:r>
              <a:rPr lang="en-US" altLang="zh-CN" sz="2400" smtClean="0"/>
              <a:t>.23</a:t>
            </a:r>
            <a:endParaRPr lang="en-GB" sz="2400" smtClean="0"/>
          </a:p>
        </p:txBody>
      </p:sp>
      <p:sp>
        <p:nvSpPr>
          <p:cNvPr id="90114" name="Content Placeholder 2"/>
          <p:cNvSpPr>
            <a:spLocks noGrp="1"/>
          </p:cNvSpPr>
          <p:nvPr>
            <p:ph idx="4294967295"/>
          </p:nvPr>
        </p:nvSpPr>
        <p:spPr>
          <a:xfrm>
            <a:off x="457200" y="762000"/>
            <a:ext cx="8229600" cy="5059363"/>
          </a:xfrm>
        </p:spPr>
        <p:txBody>
          <a:bodyPr/>
          <a:lstStyle/>
          <a:p>
            <a:pPr marL="0" indent="0" algn="ctr" eaLnBrk="1" hangingPunct="1">
              <a:buFont typeface="Arial" panose="020B0604020202020204" pitchFamily="34" charset="0"/>
              <a:buNone/>
            </a:pPr>
            <a:r>
              <a:rPr lang="zh-CN" altLang="en-US" sz="2000" smtClean="0"/>
              <a:t>（拙译）</a:t>
            </a:r>
            <a:endParaRPr lang="zh-CN" altLang="en-US" sz="2800" smtClean="0"/>
          </a:p>
          <a:p>
            <a:pPr marL="0" indent="0" eaLnBrk="1" hangingPunct="1">
              <a:buFont typeface="Arial" panose="020B0604020202020204" pitchFamily="34" charset="0"/>
              <a:buNone/>
            </a:pPr>
            <a:r>
              <a:rPr lang="zh-TW" altLang="en-US" sz="2800" smtClean="0"/>
              <a:t> </a:t>
            </a:r>
            <a:r>
              <a:rPr lang="en-US" altLang="zh-TW" sz="2800" baseline="30000" smtClean="0"/>
              <a:t>23</a:t>
            </a:r>
            <a:r>
              <a:rPr lang="en-US" altLang="zh-TW" sz="2800" smtClean="0"/>
              <a:t> </a:t>
            </a:r>
            <a:r>
              <a:rPr lang="zh-CN" altLang="en-US" sz="2800" smtClean="0"/>
              <a:t>只要你们在所</a:t>
            </a:r>
            <a:r>
              <a:rPr lang="zh-CN" altLang="en-US" sz="2800" smtClean="0">
                <a:solidFill>
                  <a:srgbClr val="FF0000"/>
                </a:solidFill>
              </a:rPr>
              <a:t>信</a:t>
            </a:r>
            <a:r>
              <a:rPr lang="zh-CN" altLang="en-US" sz="2800" smtClean="0"/>
              <a:t>的道上恒心，根基稳固，坚定不移，不至被引动失去福音的盼望。这福音就是你们所听过的，也是传与普天下万人听的。我保罗也作了这福音的执事。</a:t>
            </a:r>
            <a:endParaRPr lang="en-US" altLang="zh-CN" sz="2800" smtClean="0"/>
          </a:p>
          <a:p>
            <a:pPr marL="0" indent="0" eaLnBrk="1" hangingPunct="1">
              <a:buFont typeface="Arial" panose="020B0604020202020204" pitchFamily="34" charset="0"/>
              <a:buNone/>
            </a:pPr>
            <a:endParaRPr lang="en-GB" sz="2800" smtClean="0"/>
          </a:p>
          <a:p>
            <a:pPr marL="0" indent="0" eaLnBrk="1" hangingPunct="1">
              <a:buFont typeface="Arial" panose="020B0604020202020204" pitchFamily="34" charset="0"/>
              <a:buNone/>
            </a:pPr>
            <a:r>
              <a:rPr lang="en-GB" sz="2800" smtClean="0"/>
              <a:t> </a:t>
            </a:r>
            <a:r>
              <a:rPr lang="en-GB" sz="2800" baseline="30000" smtClean="0"/>
              <a:t>23</a:t>
            </a:r>
            <a:r>
              <a:rPr lang="en-GB" sz="2800" smtClean="0"/>
              <a:t> This state is conditioned upon your remaining in the </a:t>
            </a:r>
            <a:r>
              <a:rPr lang="en-GB" sz="2800" smtClean="0">
                <a:solidFill>
                  <a:srgbClr val="FF0000"/>
                </a:solidFill>
              </a:rPr>
              <a:t>faith</a:t>
            </a:r>
            <a:r>
              <a:rPr lang="en-GB" sz="2800" smtClean="0"/>
              <a:t>, solidly based and rooted, and not shifting your centre of gravity from the gospel hope that you obeyed, the good news proclaimed in all creation under heaven, of which I, Paul, became a servant.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3"/>
          <p:cNvSpPr>
            <a:spLocks noGrp="1"/>
          </p:cNvSpPr>
          <p:nvPr>
            <p:ph type="ctrTitle"/>
          </p:nvPr>
        </p:nvSpPr>
        <p:spPr>
          <a:xfrm>
            <a:off x="685800" y="76200"/>
            <a:ext cx="7772400" cy="6553200"/>
          </a:xfrm>
        </p:spPr>
        <p:txBody>
          <a:bodyPr/>
          <a:lstStyle/>
          <a:p>
            <a:pPr algn="l" eaLnBrk="1" hangingPunct="1">
              <a:lnSpc>
                <a:spcPct val="150000"/>
              </a:lnSpc>
            </a:pPr>
            <a:r>
              <a:rPr lang="en-US" altLang="zh-CN" sz="2800" smtClean="0"/>
              <a:t>《</a:t>
            </a:r>
            <a:r>
              <a:rPr lang="zh-CN" altLang="en-US" sz="2800" smtClean="0"/>
              <a:t>古代汉语词典</a:t>
            </a:r>
            <a:r>
              <a:rPr lang="en-US" altLang="zh-CN" sz="2800" smtClean="0"/>
              <a:t>》</a:t>
            </a:r>
            <a:r>
              <a:rPr lang="en-GB" altLang="zh-CN" sz="2800" smtClean="0"/>
              <a:t>:   </a:t>
            </a:r>
            <a:r>
              <a:rPr lang="zh-CN" altLang="en-US" sz="2800" smtClean="0">
                <a:solidFill>
                  <a:srgbClr val="FF0000"/>
                </a:solidFill>
              </a:rPr>
              <a:t>信</a:t>
            </a:r>
            <a:r>
              <a:rPr lang="en-GB" altLang="zh-CN" sz="2800" smtClean="0"/>
              <a:t/>
            </a:r>
            <a:br>
              <a:rPr lang="en-GB" altLang="zh-CN" sz="2800" smtClean="0"/>
            </a:br>
            <a:r>
              <a:rPr lang="en-GB" altLang="zh-CN" sz="2800" smtClean="0"/>
              <a:t>1. </a:t>
            </a:r>
            <a:r>
              <a:rPr lang="zh-CN" altLang="en-US" sz="2800" smtClean="0"/>
              <a:t>（形容人的话）</a:t>
            </a:r>
            <a:r>
              <a:rPr lang="zh-CN" altLang="en-US" sz="2800" smtClean="0">
                <a:solidFill>
                  <a:srgbClr val="FF0000"/>
                </a:solidFill>
              </a:rPr>
              <a:t>真实 </a:t>
            </a:r>
            <a:r>
              <a:rPr lang="zh-CN" altLang="en-US" sz="2800" smtClean="0"/>
              <a:t>。</a:t>
            </a:r>
            <a:r>
              <a:rPr lang="en-US" altLang="zh-CN" sz="2800" smtClean="0"/>
              <a:t/>
            </a:r>
            <a:br>
              <a:rPr lang="en-US" altLang="zh-CN" sz="2800" smtClean="0"/>
            </a:br>
            <a:r>
              <a:rPr lang="en-US" altLang="zh-CN" sz="2800" smtClean="0"/>
              <a:t>     </a:t>
            </a:r>
            <a:r>
              <a:rPr lang="zh-CN" altLang="en-US" sz="2800" smtClean="0"/>
              <a:t>例：</a:t>
            </a:r>
            <a:r>
              <a:rPr lang="zh-CN" altLang="en-US" sz="2800" smtClean="0">
                <a:solidFill>
                  <a:srgbClr val="FF0000"/>
                </a:solidFill>
                <a:latin typeface="楷体" panose="02010609060101010101" pitchFamily="49" charset="-122"/>
                <a:ea typeface="楷体" panose="02010609060101010101" pitchFamily="49" charset="-122"/>
              </a:rPr>
              <a:t>信</a:t>
            </a:r>
            <a:r>
              <a:rPr lang="zh-CN" altLang="en-US" sz="2800" smtClean="0">
                <a:latin typeface="楷体" panose="02010609060101010101" pitchFamily="49" charset="-122"/>
                <a:ea typeface="楷体" panose="02010609060101010101" pitchFamily="49" charset="-122"/>
              </a:rPr>
              <a:t>言不美，美言不</a:t>
            </a:r>
            <a:r>
              <a:rPr lang="zh-CN" altLang="en-US" sz="2800" smtClean="0">
                <a:solidFill>
                  <a:srgbClr val="FF0000"/>
                </a:solidFill>
                <a:latin typeface="楷体" panose="02010609060101010101" pitchFamily="49" charset="-122"/>
                <a:ea typeface="楷体" panose="02010609060101010101" pitchFamily="49" charset="-122"/>
              </a:rPr>
              <a:t>信</a:t>
            </a:r>
            <a:r>
              <a:rPr lang="zh-CN" altLang="en-US" sz="2800" smtClean="0"/>
              <a:t>。</a:t>
            </a:r>
            <a:r>
              <a:rPr lang="en-US" altLang="zh-CN" sz="2800" smtClean="0"/>
              <a:t>《</a:t>
            </a:r>
            <a:r>
              <a:rPr lang="zh-CN" altLang="en-US" sz="2800" smtClean="0"/>
              <a:t>老子</a:t>
            </a:r>
            <a:r>
              <a:rPr lang="en-US" altLang="zh-CN" sz="2800" smtClean="0"/>
              <a:t>》</a:t>
            </a:r>
            <a:br>
              <a:rPr lang="en-US" altLang="zh-CN" sz="2800" smtClean="0"/>
            </a:br>
            <a:r>
              <a:rPr lang="en-US" altLang="zh-CN" sz="2800" smtClean="0"/>
              <a:t>              </a:t>
            </a:r>
            <a:r>
              <a:rPr lang="zh-CN" altLang="en-US" sz="2800" smtClean="0"/>
              <a:t>真实的话刺耳，悦耳的话不真。</a:t>
            </a:r>
            <a:r>
              <a:rPr lang="en-US" altLang="zh-CN" sz="2800" smtClean="0"/>
              <a:t/>
            </a:r>
            <a:br>
              <a:rPr lang="en-US" altLang="zh-CN" sz="2800" smtClean="0"/>
            </a:br>
            <a:r>
              <a:rPr lang="en-US" altLang="zh-CN" sz="2800" smtClean="0"/>
              <a:t/>
            </a:r>
            <a:br>
              <a:rPr lang="en-US" altLang="zh-CN" sz="2800" smtClean="0"/>
            </a:br>
            <a:r>
              <a:rPr lang="en-US" altLang="zh-CN" sz="2800" smtClean="0"/>
              <a:t/>
            </a:r>
            <a:br>
              <a:rPr lang="en-US" altLang="zh-CN" sz="2800" smtClean="0"/>
            </a:br>
            <a:r>
              <a:rPr lang="en-US" altLang="zh-CN" sz="2800" smtClean="0"/>
              <a:t/>
            </a:r>
            <a:br>
              <a:rPr lang="en-US" altLang="zh-CN" sz="2800" smtClean="0"/>
            </a:br>
            <a:r>
              <a:rPr lang="en-GB" altLang="zh-CN" sz="2800" smtClean="0"/>
              <a:t/>
            </a:r>
            <a:br>
              <a:rPr lang="en-GB" altLang="zh-CN" sz="2800" smtClean="0"/>
            </a:br>
            <a:endParaRPr lang="en-GB" sz="28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3"/>
          <p:cNvSpPr>
            <a:spLocks noGrp="1"/>
          </p:cNvSpPr>
          <p:nvPr>
            <p:ph type="ctrTitle"/>
          </p:nvPr>
        </p:nvSpPr>
        <p:spPr>
          <a:xfrm>
            <a:off x="685800" y="228600"/>
            <a:ext cx="7772400" cy="6553200"/>
          </a:xfrm>
        </p:spPr>
        <p:txBody>
          <a:bodyPr/>
          <a:lstStyle/>
          <a:p>
            <a:pPr algn="l" eaLnBrk="1" hangingPunct="1">
              <a:lnSpc>
                <a:spcPct val="150000"/>
              </a:lnSpc>
            </a:pPr>
            <a:r>
              <a:rPr lang="en-US" altLang="zh-CN" sz="2800" smtClean="0"/>
              <a:t>《</a:t>
            </a:r>
            <a:r>
              <a:rPr lang="zh-CN" altLang="en-US" sz="2800" smtClean="0"/>
              <a:t>古代汉语词典</a:t>
            </a:r>
            <a:r>
              <a:rPr lang="en-US" altLang="zh-CN" sz="2800" smtClean="0"/>
              <a:t>》</a:t>
            </a:r>
            <a:r>
              <a:rPr lang="en-GB" altLang="zh-CN" sz="2800" smtClean="0"/>
              <a:t>:   </a:t>
            </a:r>
            <a:r>
              <a:rPr lang="zh-CN" altLang="en-US" sz="2800" smtClean="0">
                <a:solidFill>
                  <a:srgbClr val="FF0000"/>
                </a:solidFill>
              </a:rPr>
              <a:t>信</a:t>
            </a:r>
            <a:r>
              <a:rPr lang="en-GB" altLang="zh-CN" sz="2800" smtClean="0"/>
              <a:t/>
            </a:r>
            <a:br>
              <a:rPr lang="en-GB" altLang="zh-CN" sz="2800" smtClean="0"/>
            </a:br>
            <a:r>
              <a:rPr lang="en-GB" altLang="zh-CN" sz="2800" smtClean="0"/>
              <a:t>1. </a:t>
            </a:r>
            <a:r>
              <a:rPr lang="zh-CN" altLang="en-US" sz="2800" smtClean="0"/>
              <a:t>（形容人的话）</a:t>
            </a:r>
            <a:r>
              <a:rPr lang="zh-CN" altLang="en-US" sz="2800" smtClean="0">
                <a:solidFill>
                  <a:srgbClr val="FF0000"/>
                </a:solidFill>
              </a:rPr>
              <a:t>真实</a:t>
            </a:r>
            <a:r>
              <a:rPr lang="zh-CN" altLang="en-US" sz="2800" smtClean="0"/>
              <a:t>。</a:t>
            </a:r>
            <a:r>
              <a:rPr lang="en-US" altLang="zh-CN" sz="2800" smtClean="0"/>
              <a:t/>
            </a:r>
            <a:br>
              <a:rPr lang="en-US" altLang="zh-CN" sz="2800" smtClean="0"/>
            </a:br>
            <a:r>
              <a:rPr lang="en-US" altLang="zh-CN" sz="2800" smtClean="0"/>
              <a:t>2</a:t>
            </a:r>
            <a:r>
              <a:rPr lang="en-GB" altLang="zh-CN" sz="2800" smtClean="0"/>
              <a:t>. </a:t>
            </a:r>
            <a:r>
              <a:rPr lang="zh-CN" altLang="en-US" sz="2800" smtClean="0"/>
              <a:t>（形容事）</a:t>
            </a:r>
            <a:r>
              <a:rPr lang="zh-CN" altLang="en-US" sz="2800" smtClean="0">
                <a:solidFill>
                  <a:srgbClr val="FF0000"/>
                </a:solidFill>
              </a:rPr>
              <a:t>的确、确实</a:t>
            </a:r>
            <a:r>
              <a:rPr lang="zh-CN" altLang="en-US" sz="2800" smtClean="0"/>
              <a:t>。</a:t>
            </a:r>
            <a:r>
              <a:rPr lang="en-US" altLang="zh-CN" sz="2800" smtClean="0"/>
              <a:t/>
            </a:r>
            <a:br>
              <a:rPr lang="en-US" altLang="zh-CN" sz="2800" smtClean="0"/>
            </a:br>
            <a:r>
              <a:rPr lang="en-US" altLang="zh-CN" sz="2800" smtClean="0"/>
              <a:t/>
            </a:r>
            <a:br>
              <a:rPr lang="en-US" altLang="zh-CN" sz="2800" smtClean="0"/>
            </a:br>
            <a:r>
              <a:rPr lang="en-US" altLang="zh-CN" sz="2800" smtClean="0"/>
              <a:t/>
            </a:r>
            <a:br>
              <a:rPr lang="en-US" altLang="zh-CN" sz="2800" smtClean="0"/>
            </a:br>
            <a:r>
              <a:rPr lang="en-US" altLang="zh-CN" sz="2800" smtClean="0"/>
              <a:t/>
            </a:r>
            <a:br>
              <a:rPr lang="en-US" altLang="zh-CN" sz="2800" smtClean="0"/>
            </a:br>
            <a:r>
              <a:rPr lang="en-GB" altLang="zh-CN" sz="2800" smtClean="0"/>
              <a:t/>
            </a:r>
            <a:br>
              <a:rPr lang="en-GB" altLang="zh-CN" sz="2800" smtClean="0"/>
            </a:br>
            <a:endParaRPr lang="en-GB" sz="28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3"/>
          <p:cNvSpPr>
            <a:spLocks noGrp="1"/>
          </p:cNvSpPr>
          <p:nvPr>
            <p:ph type="ctrTitle"/>
          </p:nvPr>
        </p:nvSpPr>
        <p:spPr>
          <a:xfrm>
            <a:off x="685800" y="76200"/>
            <a:ext cx="7772400" cy="5943600"/>
          </a:xfrm>
        </p:spPr>
        <p:txBody>
          <a:bodyPr/>
          <a:lstStyle/>
          <a:p>
            <a:pPr algn="l" eaLnBrk="1" hangingPunct="1">
              <a:lnSpc>
                <a:spcPct val="150000"/>
              </a:lnSpc>
            </a:pPr>
            <a:r>
              <a:rPr lang="en-US" altLang="zh-CN" sz="2800" smtClean="0"/>
              <a:t>《</a:t>
            </a:r>
            <a:r>
              <a:rPr lang="zh-CN" altLang="en-US" sz="2800" smtClean="0"/>
              <a:t>古代汉语词典</a:t>
            </a:r>
            <a:r>
              <a:rPr lang="en-US" altLang="zh-CN" sz="2800" smtClean="0"/>
              <a:t>》</a:t>
            </a:r>
            <a:r>
              <a:rPr lang="en-GB" altLang="zh-CN" sz="2800" smtClean="0"/>
              <a:t>:   </a:t>
            </a:r>
            <a:r>
              <a:rPr lang="zh-CN" altLang="en-US" sz="2800" smtClean="0">
                <a:solidFill>
                  <a:srgbClr val="FF0000"/>
                </a:solidFill>
              </a:rPr>
              <a:t>信</a:t>
            </a:r>
            <a:r>
              <a:rPr lang="en-GB" altLang="zh-CN" sz="2800" smtClean="0"/>
              <a:t/>
            </a:r>
            <a:br>
              <a:rPr lang="en-GB" altLang="zh-CN" sz="2800" smtClean="0"/>
            </a:br>
            <a:r>
              <a:rPr lang="en-GB" altLang="zh-CN" sz="2800" smtClean="0"/>
              <a:t>1. </a:t>
            </a:r>
            <a:r>
              <a:rPr lang="zh-CN" altLang="en-US" sz="2800" smtClean="0"/>
              <a:t>（形容人的话）</a:t>
            </a:r>
            <a:r>
              <a:rPr lang="zh-CN" altLang="en-US" sz="2800" smtClean="0">
                <a:solidFill>
                  <a:srgbClr val="FF0000"/>
                </a:solidFill>
              </a:rPr>
              <a:t>真实</a:t>
            </a:r>
            <a:r>
              <a:rPr lang="zh-CN" altLang="en-US" sz="2800" smtClean="0"/>
              <a:t>。</a:t>
            </a:r>
            <a:r>
              <a:rPr lang="en-US" altLang="zh-CN" sz="2800" smtClean="0"/>
              <a:t/>
            </a:r>
            <a:br>
              <a:rPr lang="en-US" altLang="zh-CN" sz="2800" smtClean="0"/>
            </a:br>
            <a:r>
              <a:rPr lang="en-US" altLang="zh-CN" sz="2800" smtClean="0"/>
              <a:t>2</a:t>
            </a:r>
            <a:r>
              <a:rPr lang="en-GB" altLang="zh-CN" sz="2800" smtClean="0"/>
              <a:t>. </a:t>
            </a:r>
            <a:r>
              <a:rPr lang="zh-CN" altLang="en-US" sz="2800" smtClean="0"/>
              <a:t>（形容事）</a:t>
            </a:r>
            <a:r>
              <a:rPr lang="zh-CN" altLang="en-US" sz="2800" smtClean="0">
                <a:solidFill>
                  <a:srgbClr val="FF0000"/>
                </a:solidFill>
              </a:rPr>
              <a:t>的确、确实</a:t>
            </a:r>
            <a:r>
              <a:rPr lang="zh-CN" altLang="en-US" sz="2800" smtClean="0"/>
              <a:t>。</a:t>
            </a:r>
            <a:r>
              <a:rPr lang="en-US" altLang="zh-CN" sz="2800" smtClean="0"/>
              <a:t/>
            </a:r>
            <a:br>
              <a:rPr lang="en-US" altLang="zh-CN" sz="2800" smtClean="0"/>
            </a:br>
            <a:r>
              <a:rPr lang="en-US" altLang="zh-CN" sz="2800" smtClean="0"/>
              <a:t>3</a:t>
            </a:r>
            <a:r>
              <a:rPr lang="en-GB" altLang="zh-CN" sz="2800" smtClean="0"/>
              <a:t>. </a:t>
            </a:r>
            <a:r>
              <a:rPr lang="zh-CN" altLang="en-US" sz="2800" smtClean="0"/>
              <a:t>（形容人）</a:t>
            </a:r>
            <a:r>
              <a:rPr lang="zh-CN" altLang="en-US" sz="2800" smtClean="0">
                <a:solidFill>
                  <a:srgbClr val="FF0000"/>
                </a:solidFill>
              </a:rPr>
              <a:t>守信用</a:t>
            </a:r>
            <a:r>
              <a:rPr lang="zh-CN" altLang="en-US" sz="2800" smtClean="0"/>
              <a:t>。</a:t>
            </a:r>
            <a:r>
              <a:rPr lang="en-US" altLang="zh-CN" sz="2800" smtClean="0"/>
              <a:t/>
            </a:r>
            <a:br>
              <a:rPr lang="en-US" altLang="zh-CN" sz="2800" smtClean="0"/>
            </a:br>
            <a:r>
              <a:rPr lang="en-US" altLang="zh-CN" sz="2800" smtClean="0"/>
              <a:t>     </a:t>
            </a:r>
            <a:r>
              <a:rPr lang="zh-CN" altLang="en-US" sz="2800" smtClean="0"/>
              <a:t>例：</a:t>
            </a:r>
            <a:r>
              <a:rPr lang="zh-CN" altLang="en-US" sz="2800" smtClean="0">
                <a:latin typeface="楷体" panose="02010609060101010101" pitchFamily="49" charset="-122"/>
                <a:ea typeface="楷体" panose="02010609060101010101" pitchFamily="49" charset="-122"/>
              </a:rPr>
              <a:t>夫轻诺必寡</a:t>
            </a:r>
            <a:r>
              <a:rPr lang="zh-CN" altLang="en-US" sz="2800" smtClean="0">
                <a:solidFill>
                  <a:srgbClr val="FF0000"/>
                </a:solidFill>
                <a:latin typeface="楷体" panose="02010609060101010101" pitchFamily="49" charset="-122"/>
                <a:ea typeface="楷体" panose="02010609060101010101" pitchFamily="49" charset="-122"/>
              </a:rPr>
              <a:t>信</a:t>
            </a:r>
            <a:r>
              <a:rPr lang="zh-CN" altLang="en-US" sz="2800" smtClean="0"/>
              <a:t>。</a:t>
            </a:r>
            <a:r>
              <a:rPr lang="en-US" altLang="zh-CN" sz="2800" smtClean="0"/>
              <a:t>《</a:t>
            </a:r>
            <a:r>
              <a:rPr lang="zh-CN" altLang="en-US" sz="2800" smtClean="0"/>
              <a:t>老子</a:t>
            </a:r>
            <a:r>
              <a:rPr lang="en-US" altLang="zh-CN" sz="2800" smtClean="0"/>
              <a:t>》</a:t>
            </a:r>
            <a:br>
              <a:rPr lang="en-US" altLang="zh-CN" sz="2800" smtClean="0"/>
            </a:br>
            <a:r>
              <a:rPr lang="en-US" altLang="zh-CN" sz="2800" smtClean="0"/>
              <a:t>             </a:t>
            </a:r>
            <a:r>
              <a:rPr lang="zh-CN" altLang="en-US" sz="2800" smtClean="0"/>
              <a:t>人轻易承诺，势必失信。</a:t>
            </a:r>
            <a:r>
              <a:rPr lang="en-US" altLang="zh-CN" sz="2800" smtClean="0"/>
              <a:t/>
            </a:r>
            <a:br>
              <a:rPr lang="en-US" altLang="zh-CN" sz="2800" smtClean="0"/>
            </a:br>
            <a:r>
              <a:rPr lang="en-US" altLang="zh-CN" sz="2800" smtClean="0"/>
              <a:t/>
            </a:r>
            <a:br>
              <a:rPr lang="en-US" altLang="zh-CN" sz="2800" smtClean="0"/>
            </a:br>
            <a:endParaRPr lang="en-GB" sz="28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3"/>
          <p:cNvSpPr>
            <a:spLocks noGrp="1"/>
          </p:cNvSpPr>
          <p:nvPr>
            <p:ph type="ctrTitle"/>
          </p:nvPr>
        </p:nvSpPr>
        <p:spPr>
          <a:xfrm>
            <a:off x="685800" y="76200"/>
            <a:ext cx="7772400" cy="6096000"/>
          </a:xfrm>
        </p:spPr>
        <p:txBody>
          <a:bodyPr/>
          <a:lstStyle/>
          <a:p>
            <a:pPr algn="l" eaLnBrk="1" hangingPunct="1">
              <a:lnSpc>
                <a:spcPct val="150000"/>
              </a:lnSpc>
            </a:pPr>
            <a:r>
              <a:rPr lang="en-US" altLang="zh-CN" sz="2800" smtClean="0"/>
              <a:t>《</a:t>
            </a:r>
            <a:r>
              <a:rPr lang="zh-CN" altLang="en-US" sz="2800" smtClean="0"/>
              <a:t>古代汉语词典</a:t>
            </a:r>
            <a:r>
              <a:rPr lang="en-US" altLang="zh-CN" sz="2800" smtClean="0"/>
              <a:t>》</a:t>
            </a:r>
            <a:r>
              <a:rPr lang="en-GB" altLang="zh-CN" sz="2800" smtClean="0"/>
              <a:t>:   </a:t>
            </a:r>
            <a:r>
              <a:rPr lang="zh-CN" altLang="en-US" sz="2800" smtClean="0"/>
              <a:t>‘</a:t>
            </a:r>
            <a:r>
              <a:rPr lang="zh-CN" altLang="en-US" sz="2800" smtClean="0">
                <a:solidFill>
                  <a:srgbClr val="FF0000"/>
                </a:solidFill>
              </a:rPr>
              <a:t>信</a:t>
            </a:r>
            <a:r>
              <a:rPr lang="zh-CN" altLang="en-US" sz="2800" smtClean="0"/>
              <a:t>’</a:t>
            </a:r>
            <a:r>
              <a:rPr lang="en-GB" altLang="zh-CN" sz="2800" smtClean="0"/>
              <a:t/>
            </a:r>
            <a:br>
              <a:rPr lang="en-GB" altLang="zh-CN" sz="2800" smtClean="0"/>
            </a:br>
            <a:r>
              <a:rPr lang="en-GB" altLang="zh-CN" sz="2800" smtClean="0"/>
              <a:t>1. </a:t>
            </a:r>
            <a:r>
              <a:rPr lang="zh-CN" altLang="en-US" sz="2800" smtClean="0"/>
              <a:t>（形容人的话）</a:t>
            </a:r>
            <a:r>
              <a:rPr lang="zh-CN" altLang="en-US" sz="2800" smtClean="0">
                <a:solidFill>
                  <a:srgbClr val="FF0000"/>
                </a:solidFill>
              </a:rPr>
              <a:t>真实</a:t>
            </a:r>
            <a:r>
              <a:rPr lang="zh-CN" altLang="en-US" sz="2800" smtClean="0"/>
              <a:t>。</a:t>
            </a:r>
            <a:r>
              <a:rPr lang="en-US" altLang="zh-CN" sz="2800" smtClean="0"/>
              <a:t/>
            </a:r>
            <a:br>
              <a:rPr lang="en-US" altLang="zh-CN" sz="2800" smtClean="0"/>
            </a:br>
            <a:r>
              <a:rPr lang="en-US" altLang="zh-CN" sz="2800" smtClean="0"/>
              <a:t>2</a:t>
            </a:r>
            <a:r>
              <a:rPr lang="en-GB" altLang="zh-CN" sz="2800" smtClean="0"/>
              <a:t>. </a:t>
            </a:r>
            <a:r>
              <a:rPr lang="zh-CN" altLang="en-US" sz="2800" smtClean="0"/>
              <a:t>（形容事）</a:t>
            </a:r>
            <a:r>
              <a:rPr lang="zh-CN" altLang="en-US" sz="2800" smtClean="0">
                <a:solidFill>
                  <a:srgbClr val="FF0000"/>
                </a:solidFill>
              </a:rPr>
              <a:t>的确、确实</a:t>
            </a:r>
            <a:r>
              <a:rPr lang="zh-CN" altLang="en-US" sz="2800" smtClean="0"/>
              <a:t>。</a:t>
            </a:r>
            <a:r>
              <a:rPr lang="en-US" altLang="zh-CN" sz="2800" smtClean="0"/>
              <a:t/>
            </a:r>
            <a:br>
              <a:rPr lang="en-US" altLang="zh-CN" sz="2800" smtClean="0"/>
            </a:br>
            <a:r>
              <a:rPr lang="en-US" altLang="zh-CN" sz="2800" smtClean="0"/>
              <a:t>3</a:t>
            </a:r>
            <a:r>
              <a:rPr lang="en-GB" altLang="zh-CN" sz="2800" smtClean="0"/>
              <a:t>. </a:t>
            </a:r>
            <a:r>
              <a:rPr lang="zh-CN" altLang="en-US" sz="2800" smtClean="0"/>
              <a:t>（形容人）</a:t>
            </a:r>
            <a:r>
              <a:rPr lang="zh-CN" altLang="en-US" sz="2800" smtClean="0">
                <a:solidFill>
                  <a:srgbClr val="FF0000"/>
                </a:solidFill>
              </a:rPr>
              <a:t>守信用</a:t>
            </a:r>
            <a:r>
              <a:rPr lang="zh-CN" altLang="en-US" sz="2800" smtClean="0"/>
              <a:t>。</a:t>
            </a:r>
            <a:r>
              <a:rPr lang="en-US" altLang="zh-CN" sz="2800" smtClean="0"/>
              <a:t/>
            </a:r>
            <a:br>
              <a:rPr lang="en-US" altLang="zh-CN" sz="2800" smtClean="0"/>
            </a:br>
            <a:r>
              <a:rPr lang="en-US" altLang="zh-CN" sz="2800" smtClean="0"/>
              <a:t>4</a:t>
            </a:r>
            <a:r>
              <a:rPr lang="en-GB" altLang="zh-CN" sz="2800" smtClean="0"/>
              <a:t>.     </a:t>
            </a:r>
            <a:r>
              <a:rPr lang="zh-CN" altLang="en-US" sz="2800" smtClean="0">
                <a:solidFill>
                  <a:srgbClr val="FF0000"/>
                </a:solidFill>
              </a:rPr>
              <a:t>准时</a:t>
            </a:r>
            <a:r>
              <a:rPr lang="zh-CN" altLang="en-US" sz="2800" smtClean="0"/>
              <a:t>。</a:t>
            </a:r>
            <a:r>
              <a:rPr lang="en-US" altLang="zh-CN" sz="2800" smtClean="0"/>
              <a:t/>
            </a:r>
            <a:br>
              <a:rPr lang="en-US" altLang="zh-CN" sz="2800" smtClean="0"/>
            </a:br>
            <a:r>
              <a:rPr lang="en-US" altLang="zh-CN" sz="2800" smtClean="0"/>
              <a:t/>
            </a:r>
            <a:br>
              <a:rPr lang="en-US" altLang="zh-CN" sz="2800" smtClean="0"/>
            </a:br>
            <a:r>
              <a:rPr lang="en-GB" altLang="zh-CN" sz="2800" smtClean="0"/>
              <a:t/>
            </a:r>
            <a:br>
              <a:rPr lang="en-GB" altLang="zh-CN" sz="2800" smtClean="0"/>
            </a:br>
            <a:endParaRPr lang="en-GB" sz="28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3"/>
          <p:cNvSpPr>
            <a:spLocks noGrp="1"/>
          </p:cNvSpPr>
          <p:nvPr>
            <p:ph type="ctrTitle"/>
          </p:nvPr>
        </p:nvSpPr>
        <p:spPr>
          <a:xfrm>
            <a:off x="685800" y="76200"/>
            <a:ext cx="7772400" cy="4724400"/>
          </a:xfrm>
        </p:spPr>
        <p:txBody>
          <a:bodyPr/>
          <a:lstStyle/>
          <a:p>
            <a:pPr algn="l" eaLnBrk="1" hangingPunct="1">
              <a:lnSpc>
                <a:spcPct val="150000"/>
              </a:lnSpc>
            </a:pPr>
            <a:r>
              <a:rPr lang="en-US" altLang="zh-CN" sz="2800" smtClean="0"/>
              <a:t>《</a:t>
            </a:r>
            <a:r>
              <a:rPr lang="zh-CN" altLang="en-US" sz="2800" smtClean="0"/>
              <a:t>古代汉语词典</a:t>
            </a:r>
            <a:r>
              <a:rPr lang="en-US" altLang="zh-CN" sz="2800" smtClean="0"/>
              <a:t>》</a:t>
            </a:r>
            <a:r>
              <a:rPr lang="en-GB" altLang="zh-CN" sz="2800" smtClean="0"/>
              <a:t>:   </a:t>
            </a:r>
            <a:r>
              <a:rPr lang="zh-CN" altLang="en-US" sz="2800" smtClean="0"/>
              <a:t>‘</a:t>
            </a:r>
            <a:r>
              <a:rPr lang="zh-CN" altLang="en-US" sz="2800" smtClean="0">
                <a:solidFill>
                  <a:srgbClr val="FF0000"/>
                </a:solidFill>
              </a:rPr>
              <a:t>信</a:t>
            </a:r>
            <a:r>
              <a:rPr lang="zh-CN" altLang="en-US" sz="2800" smtClean="0"/>
              <a:t>’</a:t>
            </a:r>
            <a:r>
              <a:rPr lang="en-GB" altLang="zh-CN" sz="2800" smtClean="0"/>
              <a:t/>
            </a:r>
            <a:br>
              <a:rPr lang="en-GB" altLang="zh-CN" sz="2800" smtClean="0"/>
            </a:br>
            <a:r>
              <a:rPr lang="en-GB" altLang="zh-CN" sz="2800" smtClean="0"/>
              <a:t>1. </a:t>
            </a:r>
            <a:r>
              <a:rPr lang="zh-CN" altLang="en-US" sz="2800" smtClean="0"/>
              <a:t>（形容人的话）</a:t>
            </a:r>
            <a:r>
              <a:rPr lang="zh-CN" altLang="en-US" sz="2800" smtClean="0">
                <a:solidFill>
                  <a:srgbClr val="FF0000"/>
                </a:solidFill>
              </a:rPr>
              <a:t>真实</a:t>
            </a:r>
            <a:r>
              <a:rPr lang="zh-CN" altLang="en-US" sz="2800" smtClean="0"/>
              <a:t>。</a:t>
            </a:r>
            <a:r>
              <a:rPr lang="en-US" altLang="zh-CN" sz="2800" smtClean="0"/>
              <a:t/>
            </a:r>
            <a:br>
              <a:rPr lang="en-US" altLang="zh-CN" sz="2800" smtClean="0"/>
            </a:br>
            <a:r>
              <a:rPr lang="en-US" altLang="zh-CN" sz="2800" smtClean="0"/>
              <a:t>2</a:t>
            </a:r>
            <a:r>
              <a:rPr lang="en-GB" altLang="zh-CN" sz="2800" smtClean="0"/>
              <a:t>. </a:t>
            </a:r>
            <a:r>
              <a:rPr lang="zh-CN" altLang="en-US" sz="2800" smtClean="0"/>
              <a:t>（形容事）</a:t>
            </a:r>
            <a:r>
              <a:rPr lang="zh-CN" altLang="en-US" sz="2800" smtClean="0">
                <a:solidFill>
                  <a:srgbClr val="FF0000"/>
                </a:solidFill>
              </a:rPr>
              <a:t>的确、确实</a:t>
            </a:r>
            <a:r>
              <a:rPr lang="zh-CN" altLang="en-US" sz="2800" smtClean="0"/>
              <a:t>。</a:t>
            </a:r>
            <a:r>
              <a:rPr lang="en-US" altLang="zh-CN" sz="2800" smtClean="0"/>
              <a:t/>
            </a:r>
            <a:br>
              <a:rPr lang="en-US" altLang="zh-CN" sz="2800" smtClean="0"/>
            </a:br>
            <a:r>
              <a:rPr lang="en-US" altLang="zh-CN" sz="2800" smtClean="0"/>
              <a:t>3</a:t>
            </a:r>
            <a:r>
              <a:rPr lang="en-GB" altLang="zh-CN" sz="2800" smtClean="0"/>
              <a:t>. </a:t>
            </a:r>
            <a:r>
              <a:rPr lang="zh-CN" altLang="en-US" sz="2800" smtClean="0"/>
              <a:t>（形容人）</a:t>
            </a:r>
            <a:r>
              <a:rPr lang="zh-CN" altLang="en-US" sz="2800" smtClean="0">
                <a:solidFill>
                  <a:srgbClr val="FF0000"/>
                </a:solidFill>
              </a:rPr>
              <a:t>守信用</a:t>
            </a:r>
            <a:r>
              <a:rPr lang="zh-CN" altLang="en-US" sz="2800" smtClean="0"/>
              <a:t>。</a:t>
            </a:r>
            <a:r>
              <a:rPr lang="en-US" altLang="zh-CN" sz="2800" smtClean="0"/>
              <a:t/>
            </a:r>
            <a:br>
              <a:rPr lang="en-US" altLang="zh-CN" sz="2800" smtClean="0"/>
            </a:br>
            <a:r>
              <a:rPr lang="en-US" altLang="zh-CN" sz="2800" smtClean="0"/>
              <a:t>4</a:t>
            </a:r>
            <a:r>
              <a:rPr lang="en-GB" altLang="zh-CN" sz="2800" smtClean="0"/>
              <a:t>.      </a:t>
            </a:r>
            <a:r>
              <a:rPr lang="zh-CN" altLang="en-US" sz="2800" smtClean="0">
                <a:solidFill>
                  <a:srgbClr val="FF0000"/>
                </a:solidFill>
              </a:rPr>
              <a:t>准时</a:t>
            </a:r>
            <a:r>
              <a:rPr lang="zh-CN" altLang="en-US" sz="2800" smtClean="0"/>
              <a:t>。</a:t>
            </a:r>
            <a:r>
              <a:rPr lang="en-US" altLang="zh-CN" sz="2800" smtClean="0"/>
              <a:t/>
            </a:r>
            <a:br>
              <a:rPr lang="en-US" altLang="zh-CN" sz="2800" smtClean="0"/>
            </a:br>
            <a:r>
              <a:rPr lang="en-US" altLang="zh-CN" sz="2800" smtClean="0"/>
              <a:t>5.      </a:t>
            </a:r>
            <a:r>
              <a:rPr lang="zh-CN" altLang="en-US" sz="2800" smtClean="0">
                <a:solidFill>
                  <a:srgbClr val="FF0000"/>
                </a:solidFill>
              </a:rPr>
              <a:t>相信、信任、信心</a:t>
            </a:r>
            <a:r>
              <a:rPr lang="zh-CN" altLang="en-US" sz="2800" smtClean="0"/>
              <a:t>。</a:t>
            </a:r>
            <a:endParaRPr lang="en-GB" sz="280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3"/>
          <p:cNvSpPr>
            <a:spLocks noGrp="1"/>
          </p:cNvSpPr>
          <p:nvPr>
            <p:ph type="ctrTitle" idx="4294967295"/>
          </p:nvPr>
        </p:nvSpPr>
        <p:spPr>
          <a:xfrm>
            <a:off x="685800" y="685800"/>
            <a:ext cx="7772400" cy="4038600"/>
          </a:xfrm>
        </p:spPr>
        <p:txBody>
          <a:bodyPr/>
          <a:lstStyle/>
          <a:p>
            <a:pPr eaLnBrk="1" hangingPunct="1">
              <a:lnSpc>
                <a:spcPct val="150000"/>
              </a:lnSpc>
            </a:pPr>
            <a:r>
              <a:rPr lang="en-US" altLang="zh-CN" sz="3200" smtClean="0"/>
              <a:t>‘</a:t>
            </a:r>
            <a:r>
              <a:rPr lang="zh-CN" altLang="en-US" sz="3200" smtClean="0"/>
              <a:t>恩</a:t>
            </a:r>
            <a:r>
              <a:rPr lang="en-US" altLang="zh-CN" sz="3200" smtClean="0"/>
              <a:t>’ Grace</a:t>
            </a:r>
            <a:br>
              <a:rPr lang="en-US" altLang="zh-CN" sz="3200" smtClean="0"/>
            </a:br>
            <a:r>
              <a:rPr lang="zh-CN" altLang="en-US" sz="3200" smtClean="0"/>
              <a:t>造物主出于好意，给予人各方面的好处。</a:t>
            </a:r>
            <a:br>
              <a:rPr lang="zh-CN" altLang="en-US" sz="3200" smtClean="0"/>
            </a:br>
            <a:r>
              <a:rPr lang="zh-CN" altLang="en-US" sz="3200" smtClean="0"/>
              <a:t>尤其指，神在基督耶稣里的拯救大计，</a:t>
            </a:r>
            <a:r>
              <a:rPr lang="zh-CN" altLang="en-US" sz="3300" smtClean="0"/>
              <a:t/>
            </a:r>
            <a:br>
              <a:rPr lang="zh-CN" altLang="en-US" sz="3300" smtClean="0"/>
            </a:br>
            <a:r>
              <a:rPr lang="zh-CN" altLang="en-US" sz="3300" smtClean="0"/>
              <a:t>并神必使计划贯彻到底的承诺。</a:t>
            </a:r>
            <a:r>
              <a:rPr lang="zh-CN" altLang="en-US" sz="3200" smtClean="0"/>
              <a:t> </a:t>
            </a:r>
            <a:r>
              <a:rPr lang="en-US" altLang="zh-CN" sz="3200" smtClean="0"/>
              <a:t/>
            </a:r>
            <a:br>
              <a:rPr lang="en-US" altLang="zh-CN" sz="3200" smtClean="0"/>
            </a:br>
            <a:r>
              <a:rPr lang="en-US" altLang="zh-CN" sz="3200" smtClean="0"/>
              <a:t/>
            </a:r>
            <a:br>
              <a:rPr lang="en-US" altLang="zh-CN" sz="3200" smtClean="0"/>
            </a:br>
            <a:endParaRPr lang="en-GB" sz="320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3"/>
          <p:cNvSpPr>
            <a:spLocks noGrp="1"/>
          </p:cNvSpPr>
          <p:nvPr>
            <p:ph type="ctrTitle" idx="4294967295"/>
          </p:nvPr>
        </p:nvSpPr>
        <p:spPr>
          <a:xfrm>
            <a:off x="685800" y="914400"/>
            <a:ext cx="7772400" cy="3810000"/>
          </a:xfrm>
        </p:spPr>
        <p:txBody>
          <a:bodyPr/>
          <a:lstStyle/>
          <a:p>
            <a:pPr eaLnBrk="1" hangingPunct="1">
              <a:lnSpc>
                <a:spcPct val="150000"/>
              </a:lnSpc>
            </a:pPr>
            <a:r>
              <a:rPr lang="zh-CN" altLang="en-US" sz="3200" smtClean="0"/>
              <a:t>‘信’  </a:t>
            </a:r>
            <a:r>
              <a:rPr lang="en-US" altLang="zh-CN" sz="3200" smtClean="0"/>
              <a:t>Faith</a:t>
            </a:r>
            <a:br>
              <a:rPr lang="en-US" altLang="zh-CN" sz="3200" smtClean="0"/>
            </a:br>
            <a:r>
              <a:rPr lang="zh-CN" altLang="en-US" sz="3200" smtClean="0"/>
              <a:t>不单是相信，更包含了</a:t>
            </a:r>
            <a:br>
              <a:rPr lang="zh-CN" altLang="en-US" sz="3200" smtClean="0"/>
            </a:br>
            <a:r>
              <a:rPr lang="zh-CN" altLang="en-US" sz="3200" smtClean="0"/>
              <a:t>因为信得过神的缘故，对神至死忠贞。 </a:t>
            </a:r>
            <a:r>
              <a:rPr lang="en-US" altLang="zh-CN" sz="3200" smtClean="0"/>
              <a:t/>
            </a:r>
            <a:br>
              <a:rPr lang="en-US" altLang="zh-CN" sz="3200" smtClean="0"/>
            </a:br>
            <a:r>
              <a:rPr lang="en-US" altLang="zh-CN" sz="3200" smtClean="0"/>
              <a:t/>
            </a:r>
            <a:br>
              <a:rPr lang="en-US" altLang="zh-CN" sz="3200" smtClean="0"/>
            </a:br>
            <a:endParaRPr lang="en-GB" sz="320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idx="4294967295"/>
          </p:nvPr>
        </p:nvSpPr>
        <p:spPr>
          <a:xfrm>
            <a:off x="457200" y="76200"/>
            <a:ext cx="8229600" cy="639763"/>
          </a:xfrm>
        </p:spPr>
        <p:txBody>
          <a:bodyPr/>
          <a:lstStyle/>
          <a:p>
            <a:pPr eaLnBrk="1" hangingPunct="1"/>
            <a:r>
              <a:rPr lang="en-GB" sz="2400" smtClean="0"/>
              <a:t>Ephesians </a:t>
            </a:r>
            <a:r>
              <a:rPr lang="zh-CN" altLang="en-US" sz="2400" smtClean="0"/>
              <a:t>以弗所书</a:t>
            </a:r>
            <a:r>
              <a:rPr lang="en-GB" sz="2400" smtClean="0"/>
              <a:t> </a:t>
            </a:r>
            <a:r>
              <a:rPr lang="en-US" altLang="zh-CN" sz="2400" smtClean="0"/>
              <a:t>2.8-9</a:t>
            </a:r>
            <a:endParaRPr lang="en-GB" sz="2400" smtClean="0"/>
          </a:p>
        </p:txBody>
      </p:sp>
      <p:sp>
        <p:nvSpPr>
          <p:cNvPr id="110595" name="Content Placeholder 2"/>
          <p:cNvSpPr>
            <a:spLocks noGrp="1"/>
          </p:cNvSpPr>
          <p:nvPr>
            <p:ph idx="4294967295"/>
          </p:nvPr>
        </p:nvSpPr>
        <p:spPr>
          <a:xfrm>
            <a:off x="457200" y="960438"/>
            <a:ext cx="8229600" cy="5059362"/>
          </a:xfrm>
        </p:spPr>
        <p:txBody>
          <a:bodyPr/>
          <a:lstStyle/>
          <a:p>
            <a:pPr marL="0" indent="0" eaLnBrk="1" hangingPunct="1">
              <a:buFont typeface="Arial" panose="020B0604020202020204" pitchFamily="34" charset="0"/>
              <a:buNone/>
            </a:pPr>
            <a:r>
              <a:rPr lang="zh-CN" altLang="en-US" sz="2800" smtClean="0"/>
              <a:t>你们得救是靠着</a:t>
            </a:r>
            <a:r>
              <a:rPr lang="zh-CN" altLang="en-US" sz="2800" smtClean="0">
                <a:solidFill>
                  <a:srgbClr val="FF0000"/>
                </a:solidFill>
              </a:rPr>
              <a:t>恩</a:t>
            </a:r>
            <a:r>
              <a:rPr lang="zh-CN" altLang="en-US" sz="2800" smtClean="0"/>
              <a:t>，借着</a:t>
            </a:r>
            <a:r>
              <a:rPr lang="zh-CN" altLang="en-US" sz="2800" smtClean="0">
                <a:solidFill>
                  <a:srgbClr val="FF0000"/>
                </a:solidFill>
              </a:rPr>
              <a:t>信</a:t>
            </a:r>
            <a:r>
              <a:rPr lang="zh-CN" altLang="en-US" sz="2800" smtClean="0"/>
              <a:t>。这不是出于自己，而是神所赐的；</a:t>
            </a:r>
            <a:r>
              <a:rPr lang="en-GB" sz="2800" baseline="30000" smtClean="0"/>
              <a:t> </a:t>
            </a:r>
            <a:r>
              <a:rPr lang="zh-CN" altLang="en-US" sz="2800" smtClean="0"/>
              <a:t>这也不是出于行为，免得有人自夸。</a:t>
            </a:r>
            <a:endParaRPr lang="en-US" altLang="zh-CN" sz="2800" smtClean="0"/>
          </a:p>
          <a:p>
            <a:pPr marL="0" indent="0" eaLnBrk="1" hangingPunct="1">
              <a:buFont typeface="Arial" panose="020B0604020202020204" pitchFamily="34" charset="0"/>
              <a:buNone/>
            </a:pPr>
            <a:r>
              <a:rPr lang="zh-CN" altLang="en-US" sz="2800" smtClean="0"/>
              <a:t> </a:t>
            </a:r>
            <a:endParaRPr lang="zh-TW" altLang="en-US" sz="2800" smtClean="0"/>
          </a:p>
          <a:p>
            <a:pPr marL="0" indent="0" eaLnBrk="1" hangingPunct="1">
              <a:buFont typeface="Arial" panose="020B0604020202020204" pitchFamily="34" charset="0"/>
              <a:buNone/>
            </a:pPr>
            <a:r>
              <a:rPr lang="en-GB" sz="2800" smtClean="0"/>
              <a:t>For by </a:t>
            </a:r>
            <a:r>
              <a:rPr lang="en-GB" sz="2800" smtClean="0">
                <a:solidFill>
                  <a:srgbClr val="FF0000"/>
                </a:solidFill>
              </a:rPr>
              <a:t>grace</a:t>
            </a:r>
            <a:r>
              <a:rPr lang="en-GB" sz="2800" smtClean="0"/>
              <a:t> you are saved through </a:t>
            </a:r>
            <a:r>
              <a:rPr lang="en-GB" sz="2800" smtClean="0">
                <a:solidFill>
                  <a:srgbClr val="FF0000"/>
                </a:solidFill>
              </a:rPr>
              <a:t>faith</a:t>
            </a:r>
            <a:r>
              <a:rPr lang="en-GB" sz="2800" smtClean="0"/>
              <a:t>. This salvation is not self-achieved; it is God's gift, independent of accomplishments, lest anyone brag on himself.</a:t>
            </a:r>
            <a:endParaRPr lang="en-US" altLang="zh-TW" sz="28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3"/>
          <p:cNvSpPr>
            <a:spLocks noGrp="1"/>
          </p:cNvSpPr>
          <p:nvPr>
            <p:ph type="ctrTitle"/>
          </p:nvPr>
        </p:nvSpPr>
        <p:spPr>
          <a:xfrm>
            <a:off x="685800" y="1676400"/>
            <a:ext cx="7772400" cy="3048000"/>
          </a:xfrm>
        </p:spPr>
        <p:txBody>
          <a:bodyPr/>
          <a:lstStyle/>
          <a:p>
            <a:pPr eaLnBrk="1" hangingPunct="1">
              <a:lnSpc>
                <a:spcPct val="150000"/>
              </a:lnSpc>
            </a:pPr>
            <a:r>
              <a:rPr lang="zh-CN" altLang="en-US" sz="3200" smtClean="0"/>
              <a:t>完</a:t>
            </a:r>
            <a:endParaRPr lang="en-GB" sz="32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Macao 1950s 06"/>
          <p:cNvPicPr>
            <a:picLocks noChangeAspect="1" noChangeArrowheads="1"/>
          </p:cNvPicPr>
          <p:nvPr/>
        </p:nvPicPr>
        <p:blipFill>
          <a:blip r:embed="rId2"/>
          <a:srcRect/>
          <a:stretch>
            <a:fillRect/>
          </a:stretch>
        </p:blipFill>
        <p:spPr bwMode="auto">
          <a:xfrm>
            <a:off x="762000" y="838200"/>
            <a:ext cx="7620000" cy="508635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Macao 1950s 01"/>
          <p:cNvPicPr>
            <a:picLocks noChangeAspect="1" noChangeArrowheads="1"/>
          </p:cNvPicPr>
          <p:nvPr/>
        </p:nvPicPr>
        <p:blipFill>
          <a:blip r:embed="rId2"/>
          <a:srcRect/>
          <a:stretch>
            <a:fillRect/>
          </a:stretch>
        </p:blipFill>
        <p:spPr bwMode="auto">
          <a:xfrm>
            <a:off x="762000" y="738188"/>
            <a:ext cx="7620000" cy="53816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Macao 1950s 04"/>
          <p:cNvPicPr>
            <a:picLocks noChangeAspect="1" noChangeArrowheads="1"/>
          </p:cNvPicPr>
          <p:nvPr/>
        </p:nvPicPr>
        <p:blipFill>
          <a:blip r:embed="rId2"/>
          <a:srcRect/>
          <a:stretch>
            <a:fillRect/>
          </a:stretch>
        </p:blipFill>
        <p:spPr bwMode="auto">
          <a:xfrm>
            <a:off x="304800" y="838200"/>
            <a:ext cx="8610600" cy="5181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Macao 1950s 06 佛山轮 2"/>
          <p:cNvPicPr>
            <a:picLocks noChangeAspect="1" noChangeArrowheads="1"/>
          </p:cNvPicPr>
          <p:nvPr/>
        </p:nvPicPr>
        <p:blipFill>
          <a:blip r:embed="rId2"/>
          <a:srcRect/>
          <a:stretch>
            <a:fillRect/>
          </a:stretch>
        </p:blipFill>
        <p:spPr bwMode="auto">
          <a:xfrm>
            <a:off x="304800" y="838200"/>
            <a:ext cx="8458200" cy="4800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ctrTitle"/>
          </p:nvPr>
        </p:nvSpPr>
        <p:spPr>
          <a:xfrm>
            <a:off x="685800" y="1676400"/>
            <a:ext cx="7772400" cy="3048000"/>
          </a:xfrm>
        </p:spPr>
        <p:txBody>
          <a:bodyPr/>
          <a:lstStyle/>
          <a:p>
            <a:pPr eaLnBrk="1" hangingPunct="1">
              <a:lnSpc>
                <a:spcPct val="150000"/>
              </a:lnSpc>
            </a:pPr>
            <a:r>
              <a:rPr lang="zh-CN" altLang="en-US" sz="3200" smtClean="0"/>
              <a:t>题目：‘恩</a:t>
            </a:r>
            <a:r>
              <a:rPr lang="en-US" altLang="zh-CN" sz="3200" smtClean="0"/>
              <a:t>’</a:t>
            </a:r>
            <a:r>
              <a:rPr lang="zh-CN" altLang="en-US" sz="3200" smtClean="0"/>
              <a:t>和</a:t>
            </a:r>
            <a:r>
              <a:rPr lang="en-US" altLang="zh-CN" sz="3200" smtClean="0"/>
              <a:t>‘</a:t>
            </a:r>
            <a:r>
              <a:rPr lang="zh-CN" altLang="en-US" sz="3200" smtClean="0"/>
              <a:t>信</a:t>
            </a:r>
            <a:r>
              <a:rPr lang="en-US" altLang="zh-CN" sz="3200" smtClean="0"/>
              <a:t>’</a:t>
            </a:r>
            <a:r>
              <a:rPr lang="zh-CN" altLang="en-US" sz="3200" smtClean="0"/>
              <a:t>的含义</a:t>
            </a:r>
            <a:r>
              <a:rPr lang="en-US" altLang="zh-CN" sz="3200" smtClean="0"/>
              <a:t/>
            </a:r>
            <a:br>
              <a:rPr lang="en-US" altLang="zh-CN" sz="3200" smtClean="0"/>
            </a:br>
            <a:r>
              <a:rPr lang="en-US" altLang="zh-CN" sz="3200" smtClean="0"/>
              <a:t/>
            </a:r>
            <a:br>
              <a:rPr lang="en-US" altLang="zh-CN" sz="3200" smtClean="0"/>
            </a:br>
            <a:endParaRPr lang="en-GB" sz="32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2194</Words>
  <Application>Microsoft Office PowerPoint</Application>
  <PresentationFormat>On-screen Show (4:3)</PresentationFormat>
  <Paragraphs>159</Paragraphs>
  <Slides>50</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新細明體</vt:lpstr>
      <vt:lpstr>新細明體</vt:lpstr>
      <vt:lpstr>宋体</vt:lpstr>
      <vt:lpstr>楷体</vt:lpstr>
      <vt:lpstr>Arial</vt:lpstr>
      <vt:lpstr>Calibri</vt:lpstr>
      <vt:lpstr>Office Theme</vt:lpstr>
      <vt:lpstr>2017.04.23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题目：‘恩’和‘信’的含义  </vt:lpstr>
      <vt:lpstr>Ephesians 以弗所书 2.8-9</vt:lpstr>
      <vt:lpstr>简言之， ‘恩’指的是上帝雅伟的主动与好意， ‘信’就是人对他的回应。 </vt:lpstr>
      <vt:lpstr>‘恩’（希腊文kharis） 广义： 造物主出于好意，给予人各方面的好处 -----生命、父母、健康、才干、机会等。  </vt:lpstr>
      <vt:lpstr>狭义： 尤其指，雅伟在基督耶稣里的拯救计划， 并神必使计划贯彻到底的承诺。 </vt:lpstr>
      <vt:lpstr>2Timothy 提后 1.9-10</vt:lpstr>
      <vt:lpstr>Ephesians 以弗所书 2.8-9</vt:lpstr>
      <vt:lpstr>‘信’ （ 希腊文 pistis）  ‘信’是什么意思？   </vt:lpstr>
      <vt:lpstr>《牛津英语字典》:  Faith 1.  Complete trust or confidence in someone or something. 对人或事的信心、信任。 2.  Strong belief in the doctrines of a religion. 对宗教信条的坚定信念。</vt:lpstr>
      <vt:lpstr>但在《新约圣经》， 希腊文 pistis 指的不单是相信、信念，而更包含了 因为信得过雅伟的缘故，对他至死忠贞。   </vt:lpstr>
      <vt:lpstr>Romans 罗马书 1.17</vt:lpstr>
      <vt:lpstr>Romans 罗马书 1.17</vt:lpstr>
      <vt:lpstr>Habakkuk 哈巴谷书 2.4</vt:lpstr>
      <vt:lpstr>按《希伯来語大辞典 HALOT》定义：  emunah 稳定、守信用、 靠得住、忠贞、信实 steady, reliable, faithful </vt:lpstr>
      <vt:lpstr>《希伯来圣经》  emunah  《七十士本》 pistis 保罗书信  《罗马书》1.17 pistis  圣经中文译本 ‘信’  ‘信心’</vt:lpstr>
      <vt:lpstr>emunah 被《七十士本》译者翻译成 pistis。 pistis 的意思不单指相信，而更包含了  稳定、靠得住、忠贞、信实。</vt:lpstr>
      <vt:lpstr>因此， 《新约圣经》中出现的  ‘信’ （pistis）  稳定、守信用、 靠得住、忠贞、信实 而不单是相信。</vt:lpstr>
      <vt:lpstr>Deuteronomy 申命记 32.4</vt:lpstr>
      <vt:lpstr>稳定、靠得住、忠贞、信实是  上帝雅伟的性情，也应是他儿女的性情； 这就是‘得救’的意义。</vt:lpstr>
      <vt:lpstr>你为人靠得住吗？你守信用吗？ 你信得过神吗？你是否对神忠贞？   </vt:lpstr>
      <vt:lpstr>2Timothy 提后 3.15</vt:lpstr>
      <vt:lpstr>2Timothy 提后 1.5</vt:lpstr>
      <vt:lpstr>2Timothy 提后 1.13-14</vt:lpstr>
      <vt:lpstr>2Timothy 提后 1.15-18</vt:lpstr>
      <vt:lpstr>‘信’ 是在艰难时仍然忠贞。</vt:lpstr>
      <vt:lpstr>2Timothy 提后 2.1-2</vt:lpstr>
      <vt:lpstr>2Timothy 提后 2.3-7</vt:lpstr>
      <vt:lpstr>2Timothy 提后 2.11-13</vt:lpstr>
      <vt:lpstr>2Timothy 提后 2.14-19</vt:lpstr>
      <vt:lpstr>Revelation 启示录 1.4-6</vt:lpstr>
      <vt:lpstr>Revelation 启示录 3.14</vt:lpstr>
      <vt:lpstr>Colossians 歌罗西书 1.23</vt:lpstr>
      <vt:lpstr>《古代汉语词典》:   信 1. （形容人的话）真实 。      例：信言不美，美言不信。《老子》               真实的话刺耳，悦耳的话不真。     </vt:lpstr>
      <vt:lpstr>《古代汉语词典》:   信 1. （形容人的话）真实。 2. （形容事）的确、确实。     </vt:lpstr>
      <vt:lpstr>《古代汉语词典》:   信 1. （形容人的话）真实。 2. （形容事）的确、确实。 3. （形容人）守信用。      例：夫轻诺必寡信。《老子》              人轻易承诺，势必失信。  </vt:lpstr>
      <vt:lpstr>《古代汉语词典》:   ‘信’ 1. （形容人的话）真实。 2. （形容事）的确、确实。 3. （形容人）守信用。 4.     准时。   </vt:lpstr>
      <vt:lpstr>《古代汉语词典》:   ‘信’ 1. （形容人的话）真实。 2. （形容事）的确、确实。 3. （形容人）守信用。 4.      准时。 5.      相信、信任、信心。</vt:lpstr>
      <vt:lpstr>‘恩’ Grace 造物主出于好意，给予人各方面的好处。 尤其指，神在基督耶稣里的拯救大计， 并神必使计划贯彻到底的承诺。   </vt:lpstr>
      <vt:lpstr>‘信’  Faith 不单是相信，更包含了 因为信得过神的缘故，对神至死忠贞。   </vt:lpstr>
      <vt:lpstr>Ephesians 以弗所书 2.8-9</vt:lpstr>
      <vt:lpstr>完</vt:lpstr>
      <vt:lpstr>PowerPoint Presentation</vt:lpstr>
    </vt:vector>
  </TitlesOfParts>
  <Company>Liverpool John Moores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dc:creator>
  <cp:lastModifiedBy>Windows User</cp:lastModifiedBy>
  <cp:revision>367</cp:revision>
  <dcterms:created xsi:type="dcterms:W3CDTF">2017-01-21T11:10:00Z</dcterms:created>
  <dcterms:modified xsi:type="dcterms:W3CDTF">2017-07-16T21:01:46Z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