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309" r:id="rId3"/>
    <p:sldId id="259" r:id="rId4"/>
    <p:sldId id="297" r:id="rId5"/>
    <p:sldId id="291" r:id="rId6"/>
    <p:sldId id="298" r:id="rId7"/>
    <p:sldId id="299" r:id="rId8"/>
    <p:sldId id="300" r:id="rId9"/>
    <p:sldId id="301" r:id="rId10"/>
    <p:sldId id="302" r:id="rId11"/>
    <p:sldId id="303" r:id="rId12"/>
    <p:sldId id="304" r:id="rId13"/>
    <p:sldId id="305" r:id="rId14"/>
    <p:sldId id="306" r:id="rId15"/>
    <p:sldId id="307" r:id="rId16"/>
    <p:sldId id="30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35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01B87-E822-4F28-8A9C-06FFFDE87C68}" type="datetimeFigureOut">
              <a:rPr lang="zh-CN" altLang="en-US" smtClean="0"/>
              <a:t>2017/7/17</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CDDFB-8118-4FBE-AFE7-DBE2C2EAA960}" type="slidenum">
              <a:rPr lang="zh-CN" altLang="en-US" smtClean="0"/>
              <a:t>‹#›</a:t>
            </a:fld>
            <a:endParaRPr lang="zh-CN" altLang="en-US"/>
          </a:p>
        </p:txBody>
      </p:sp>
    </p:spTree>
    <p:extLst>
      <p:ext uri="{BB962C8B-B14F-4D97-AF65-F5344CB8AC3E}">
        <p14:creationId xmlns:p14="http://schemas.microsoft.com/office/powerpoint/2010/main" val="12598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55124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1540615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2551242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299133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smtClean="0"/>
              <a:t>Salvation Series</a:t>
            </a:r>
            <a:br>
              <a:rPr lang="en-US" sz="3200" dirty="0" smtClean="0"/>
            </a:br>
            <a:r>
              <a:rPr lang="zh-CN" altLang="en-US" sz="3200" dirty="0" smtClean="0"/>
              <a:t>救恩系列</a:t>
            </a:r>
            <a:endParaRPr lang="en-GB" sz="3200" dirty="0"/>
          </a:p>
        </p:txBody>
      </p:sp>
    </p:spTree>
    <p:extLst>
      <p:ext uri="{BB962C8B-B14F-4D97-AF65-F5344CB8AC3E}">
        <p14:creationId xmlns:p14="http://schemas.microsoft.com/office/powerpoint/2010/main" val="2355288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a:t>哥林多后书 </a:t>
            </a:r>
            <a:r>
              <a:rPr lang="en-US" altLang="zh-CN" sz="2800" dirty="0"/>
              <a:t>2 Corinthians 9:8</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神能将</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各样</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的</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所有的</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恩惠</a:t>
            </a:r>
            <a:r>
              <a:rPr lang="zh-CN" altLang="en-US" sz="2800" dirty="0">
                <a:latin typeface="宋体" panose="02010600030101010101" pitchFamily="2" charset="-122"/>
                <a:ea typeface="宋体" panose="02010600030101010101" pitchFamily="2" charset="-122"/>
              </a:rPr>
              <a:t>多多的加给你们，使你们</a:t>
            </a:r>
            <a:r>
              <a:rPr lang="zh-CN" altLang="en-US" sz="2800" dirty="0" smtClean="0">
                <a:solidFill>
                  <a:schemeClr val="tx2">
                    <a:lumMod val="60000"/>
                    <a:lumOff val="40000"/>
                  </a:schemeClr>
                </a:solidFill>
                <a:latin typeface="宋体" panose="02010600030101010101" pitchFamily="2" charset="-122"/>
                <a:ea typeface="宋体" panose="02010600030101010101" pitchFamily="2" charset="-122"/>
              </a:rPr>
              <a:t>凡</a:t>
            </a:r>
            <a:r>
              <a:rPr lang="en-US" altLang="zh-CN" sz="2800" b="1" dirty="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所有的</a:t>
            </a:r>
            <a:r>
              <a:rPr lang="en-US" altLang="zh-CN" sz="2800" b="1" dirty="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事常常</a:t>
            </a:r>
            <a:r>
              <a:rPr lang="en-US" altLang="zh-CN" sz="2800" b="1" dirty="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所有</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的时刻</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solidFill>
                  <a:schemeClr val="tx2">
                    <a:lumMod val="60000"/>
                    <a:lumOff val="40000"/>
                  </a:schemeClr>
                </a:solidFill>
                <a:latin typeface="宋体" panose="02010600030101010101" pitchFamily="2" charset="-122"/>
                <a:ea typeface="宋体" panose="02010600030101010101" pitchFamily="2" charset="-122"/>
              </a:rPr>
              <a:t>充</a:t>
            </a:r>
            <a:r>
              <a:rPr lang="en-US" altLang="zh-CN" sz="2800"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所有的</a:t>
            </a:r>
            <a:r>
              <a:rPr lang="en-US" altLang="zh-CN" sz="2800"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足</a:t>
            </a:r>
            <a:r>
              <a:rPr lang="zh-CN" altLang="en-US" sz="2800" dirty="0">
                <a:latin typeface="宋体" panose="02010600030101010101" pitchFamily="2" charset="-122"/>
                <a:ea typeface="宋体" panose="02010600030101010101" pitchFamily="2" charset="-122"/>
              </a:rPr>
              <a:t>，能多行各样善事</a:t>
            </a:r>
            <a:r>
              <a:rPr lang="zh-CN" altLang="en-US" sz="2800" dirty="0" smtClean="0">
                <a:latin typeface="宋体" panose="02010600030101010101" pitchFamily="2" charset="-122"/>
                <a:ea typeface="宋体" panose="02010600030101010101" pitchFamily="2" charset="-122"/>
              </a:rPr>
              <a:t>。</a:t>
            </a:r>
            <a:endParaRPr lang="en-US" altLang="zh-CN" sz="2800" dirty="0" smtClean="0">
              <a:latin typeface="宋体" panose="02010600030101010101" pitchFamily="2" charset="-122"/>
              <a:ea typeface="宋体" panose="02010600030101010101" pitchFamily="2" charset="-122"/>
            </a:endParaRPr>
          </a:p>
          <a:p>
            <a:pPr marL="0" indent="0">
              <a:buNone/>
            </a:pPr>
            <a:r>
              <a:rPr lang="zh-CN" altLang="en-US" sz="2800" dirty="0" smtClean="0">
                <a:latin typeface="宋体" panose="02010600030101010101" pitchFamily="2" charset="-122"/>
                <a:ea typeface="宋体" panose="02010600030101010101" pitchFamily="2" charset="-122"/>
              </a:rPr>
              <a:t> </a:t>
            </a:r>
            <a:endParaRPr lang="en-US" altLang="zh-CN" sz="2800" dirty="0" smtClean="0"/>
          </a:p>
          <a:p>
            <a:pPr marL="0" indent="0">
              <a:buNone/>
            </a:pPr>
            <a:r>
              <a:rPr lang="en-US" altLang="zh-CN" sz="2800" dirty="0"/>
              <a:t>And God is able to make </a:t>
            </a:r>
            <a:r>
              <a:rPr lang="en-US" altLang="zh-CN" sz="2800" b="1" dirty="0">
                <a:solidFill>
                  <a:schemeClr val="tx2">
                    <a:lumMod val="60000"/>
                    <a:lumOff val="40000"/>
                  </a:schemeClr>
                </a:solidFill>
              </a:rPr>
              <a:t>all</a:t>
            </a:r>
            <a:r>
              <a:rPr lang="en-US" altLang="zh-CN" sz="2800" dirty="0"/>
              <a:t> grace abound to you, so that having </a:t>
            </a:r>
            <a:r>
              <a:rPr lang="en-US" altLang="zh-CN" sz="2800" b="1" dirty="0">
                <a:solidFill>
                  <a:schemeClr val="tx2">
                    <a:lumMod val="60000"/>
                    <a:lumOff val="40000"/>
                  </a:schemeClr>
                </a:solidFill>
              </a:rPr>
              <a:t>all</a:t>
            </a:r>
            <a:r>
              <a:rPr lang="en-US" altLang="zh-CN" sz="2800" dirty="0"/>
              <a:t> sufficiency in </a:t>
            </a:r>
            <a:r>
              <a:rPr lang="en-US" altLang="zh-CN" sz="2800" b="1" dirty="0">
                <a:solidFill>
                  <a:schemeClr val="tx2">
                    <a:lumMod val="60000"/>
                    <a:lumOff val="40000"/>
                  </a:schemeClr>
                </a:solidFill>
              </a:rPr>
              <a:t>all</a:t>
            </a:r>
            <a:r>
              <a:rPr lang="en-US" altLang="zh-CN" sz="2800" dirty="0"/>
              <a:t> things at </a:t>
            </a:r>
            <a:r>
              <a:rPr lang="en-US" altLang="zh-CN" sz="2800" b="1" dirty="0">
                <a:solidFill>
                  <a:schemeClr val="tx2">
                    <a:lumMod val="60000"/>
                    <a:lumOff val="40000"/>
                  </a:schemeClr>
                </a:solidFill>
              </a:rPr>
              <a:t>all</a:t>
            </a:r>
            <a:r>
              <a:rPr lang="en-US" altLang="zh-CN" sz="2800" dirty="0"/>
              <a:t> times, you may abound in every </a:t>
            </a:r>
            <a:r>
              <a:rPr lang="en-US" altLang="zh-CN" sz="2800" dirty="0" smtClean="0"/>
              <a:t>good </a:t>
            </a:r>
            <a:r>
              <a:rPr lang="en-US" altLang="zh-CN" sz="2800" dirty="0"/>
              <a:t>work.</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255851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a:t>哥林多后书 </a:t>
            </a:r>
            <a:r>
              <a:rPr lang="en-US" altLang="zh-CN" sz="2800" dirty="0"/>
              <a:t>2 Corinthians 9:8</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神能将</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各样</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的</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所有的</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恩惠</a:t>
            </a:r>
            <a:r>
              <a:rPr lang="zh-CN" altLang="en-US" sz="2800" dirty="0">
                <a:latin typeface="宋体" panose="02010600030101010101" pitchFamily="2" charset="-122"/>
                <a:ea typeface="宋体" panose="02010600030101010101" pitchFamily="2" charset="-122"/>
              </a:rPr>
              <a:t>多多的加给你们，使你们</a:t>
            </a:r>
            <a:r>
              <a:rPr lang="zh-CN" altLang="en-US" sz="2800" dirty="0" smtClean="0">
                <a:solidFill>
                  <a:schemeClr val="tx2">
                    <a:lumMod val="60000"/>
                    <a:lumOff val="40000"/>
                  </a:schemeClr>
                </a:solidFill>
                <a:latin typeface="宋体" panose="02010600030101010101" pitchFamily="2" charset="-122"/>
                <a:ea typeface="宋体" panose="02010600030101010101" pitchFamily="2" charset="-122"/>
              </a:rPr>
              <a:t>凡</a:t>
            </a:r>
            <a:r>
              <a:rPr lang="en-US" altLang="zh-CN" sz="2800" b="1" dirty="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所有的</a:t>
            </a:r>
            <a:r>
              <a:rPr lang="en-US" altLang="zh-CN" sz="2800" b="1" dirty="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事常常</a:t>
            </a:r>
            <a:r>
              <a:rPr lang="en-US" altLang="zh-CN" sz="2800" b="1" dirty="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所有</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的时刻</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solidFill>
                  <a:schemeClr val="tx2">
                    <a:lumMod val="60000"/>
                    <a:lumOff val="40000"/>
                  </a:schemeClr>
                </a:solidFill>
                <a:latin typeface="宋体" panose="02010600030101010101" pitchFamily="2" charset="-122"/>
                <a:ea typeface="宋体" panose="02010600030101010101" pitchFamily="2" charset="-122"/>
              </a:rPr>
              <a:t>充</a:t>
            </a:r>
            <a:r>
              <a:rPr lang="en-US" altLang="zh-CN" sz="2800"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所有的</a:t>
            </a:r>
            <a:r>
              <a:rPr lang="en-US" altLang="zh-CN" sz="2800"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足</a:t>
            </a:r>
            <a:r>
              <a:rPr lang="zh-CN" altLang="en-US" sz="2800" dirty="0">
                <a:latin typeface="宋体" panose="02010600030101010101" pitchFamily="2" charset="-122"/>
                <a:ea typeface="宋体" panose="02010600030101010101" pitchFamily="2" charset="-122"/>
              </a:rPr>
              <a:t>，能多行</a:t>
            </a:r>
            <a:r>
              <a:rPr lang="zh-CN" altLang="en-US" sz="2800" dirty="0" smtClean="0">
                <a:solidFill>
                  <a:srgbClr val="FF0000"/>
                </a:solidFill>
                <a:latin typeface="宋体" panose="02010600030101010101" pitchFamily="2" charset="-122"/>
                <a:ea typeface="宋体" panose="02010600030101010101" pitchFamily="2" charset="-122"/>
              </a:rPr>
              <a:t>各样</a:t>
            </a:r>
            <a:r>
              <a:rPr lang="en-US" altLang="zh-CN" sz="2800" b="1" dirty="0">
                <a:solidFill>
                  <a:srgbClr val="FF0000"/>
                </a:solidFill>
                <a:latin typeface="宋体" panose="02010600030101010101" pitchFamily="2" charset="-122"/>
                <a:ea typeface="宋体" panose="02010600030101010101" pitchFamily="2" charset="-122"/>
              </a:rPr>
              <a:t>(</a:t>
            </a:r>
            <a:r>
              <a:rPr lang="zh-CN" altLang="en-US" sz="2800" b="1" dirty="0">
                <a:solidFill>
                  <a:srgbClr val="FF0000"/>
                </a:solidFill>
                <a:latin typeface="宋体" panose="02010600030101010101" pitchFamily="2" charset="-122"/>
                <a:ea typeface="宋体" panose="02010600030101010101" pitchFamily="2" charset="-122"/>
              </a:rPr>
              <a:t>所有的</a:t>
            </a:r>
            <a:r>
              <a:rPr lang="en-US" altLang="zh-CN" sz="2800" b="1" dirty="0">
                <a:solidFill>
                  <a:srgbClr val="FF0000"/>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善事。</a:t>
            </a:r>
            <a:endParaRPr lang="en-US" altLang="zh-CN" sz="2800" dirty="0" smtClean="0">
              <a:latin typeface="宋体" panose="02010600030101010101" pitchFamily="2" charset="-122"/>
              <a:ea typeface="宋体" panose="02010600030101010101" pitchFamily="2" charset="-122"/>
            </a:endParaRPr>
          </a:p>
          <a:p>
            <a:pPr marL="0" indent="0">
              <a:buNone/>
            </a:pPr>
            <a:r>
              <a:rPr lang="zh-CN" altLang="en-US" sz="2800" dirty="0" smtClean="0">
                <a:latin typeface="宋体" panose="02010600030101010101" pitchFamily="2" charset="-122"/>
                <a:ea typeface="宋体" panose="02010600030101010101" pitchFamily="2" charset="-122"/>
              </a:rPr>
              <a:t> </a:t>
            </a:r>
            <a:endParaRPr lang="en-US" altLang="zh-CN" sz="2800" dirty="0" smtClean="0"/>
          </a:p>
          <a:p>
            <a:pPr marL="0" indent="0">
              <a:buNone/>
            </a:pPr>
            <a:r>
              <a:rPr lang="en-US" altLang="zh-CN" sz="2800" dirty="0"/>
              <a:t>And God is able to make </a:t>
            </a:r>
            <a:r>
              <a:rPr lang="en-US" altLang="zh-CN" sz="2800" b="1" dirty="0">
                <a:solidFill>
                  <a:schemeClr val="tx2">
                    <a:lumMod val="60000"/>
                    <a:lumOff val="40000"/>
                  </a:schemeClr>
                </a:solidFill>
              </a:rPr>
              <a:t>all</a:t>
            </a:r>
            <a:r>
              <a:rPr lang="en-US" altLang="zh-CN" sz="2800" dirty="0"/>
              <a:t> grace abound to you, so that having </a:t>
            </a:r>
            <a:r>
              <a:rPr lang="en-US" altLang="zh-CN" sz="2800" b="1" dirty="0">
                <a:solidFill>
                  <a:schemeClr val="tx2">
                    <a:lumMod val="60000"/>
                    <a:lumOff val="40000"/>
                  </a:schemeClr>
                </a:solidFill>
              </a:rPr>
              <a:t>all</a:t>
            </a:r>
            <a:r>
              <a:rPr lang="en-US" altLang="zh-CN" sz="2800" dirty="0"/>
              <a:t> sufficiency in </a:t>
            </a:r>
            <a:r>
              <a:rPr lang="en-US" altLang="zh-CN" sz="2800" b="1" dirty="0">
                <a:solidFill>
                  <a:schemeClr val="tx2">
                    <a:lumMod val="60000"/>
                    <a:lumOff val="40000"/>
                  </a:schemeClr>
                </a:solidFill>
              </a:rPr>
              <a:t>all</a:t>
            </a:r>
            <a:r>
              <a:rPr lang="en-US" altLang="zh-CN" sz="2800" dirty="0"/>
              <a:t> things at </a:t>
            </a:r>
            <a:r>
              <a:rPr lang="en-US" altLang="zh-CN" sz="2800" b="1" dirty="0">
                <a:solidFill>
                  <a:schemeClr val="tx2">
                    <a:lumMod val="60000"/>
                    <a:lumOff val="40000"/>
                  </a:schemeClr>
                </a:solidFill>
              </a:rPr>
              <a:t>all</a:t>
            </a:r>
            <a:r>
              <a:rPr lang="en-US" altLang="zh-CN" sz="2800" dirty="0"/>
              <a:t> times, you may abound in </a:t>
            </a:r>
            <a:r>
              <a:rPr lang="en-US" altLang="zh-CN" sz="2800" dirty="0">
                <a:solidFill>
                  <a:srgbClr val="FF0000"/>
                </a:solidFill>
              </a:rPr>
              <a:t>every</a:t>
            </a:r>
            <a:r>
              <a:rPr lang="en-US" altLang="zh-CN" sz="2800" dirty="0"/>
              <a:t> </a:t>
            </a:r>
            <a:r>
              <a:rPr lang="en-US" altLang="zh-CN" sz="2800" dirty="0">
                <a:solidFill>
                  <a:srgbClr val="FF0000"/>
                </a:solidFill>
              </a:rPr>
              <a:t>(all)</a:t>
            </a:r>
            <a:r>
              <a:rPr lang="en-US" altLang="zh-CN" sz="2800" dirty="0"/>
              <a:t> good work.</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8578879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哥林多前书 </a:t>
            </a:r>
            <a:r>
              <a:rPr lang="en-US" altLang="zh-CN" sz="2800" dirty="0" smtClean="0"/>
              <a:t>1 Corinthians 13:2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我若有先知讲道之能，也明白各样的奥秘，各样的知识，而且有</a:t>
            </a:r>
            <a:r>
              <a:rPr lang="zh-CN" altLang="en-US" sz="2800" b="1" dirty="0">
                <a:latin typeface="宋体" panose="02010600030101010101" pitchFamily="2" charset="-122"/>
                <a:ea typeface="宋体" panose="02010600030101010101" pitchFamily="2" charset="-122"/>
              </a:rPr>
              <a:t>全备（所有的</a:t>
            </a:r>
            <a:r>
              <a:rPr lang="en-US" altLang="zh-CN" sz="2800" b="1" dirty="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全部的）的信</a:t>
            </a:r>
            <a:r>
              <a:rPr lang="zh-CN" altLang="en-US" sz="2800" dirty="0">
                <a:latin typeface="宋体" panose="02010600030101010101" pitchFamily="2" charset="-122"/>
                <a:ea typeface="宋体" panose="02010600030101010101" pitchFamily="2" charset="-122"/>
              </a:rPr>
              <a:t>，叫我能够移山，却没有爱，我就算不得甚么</a:t>
            </a:r>
            <a:r>
              <a:rPr lang="zh-CN" altLang="en-US" sz="2800" dirty="0" smtClean="0">
                <a:latin typeface="宋体" panose="02010600030101010101" pitchFamily="2" charset="-122"/>
                <a:ea typeface="宋体" panose="02010600030101010101" pitchFamily="2" charset="-122"/>
              </a:rPr>
              <a:t>。</a:t>
            </a:r>
            <a:endParaRPr lang="en-US" altLang="zh-CN" sz="2800" dirty="0" smtClean="0">
              <a:latin typeface="宋体" panose="02010600030101010101" pitchFamily="2" charset="-122"/>
              <a:ea typeface="宋体" panose="02010600030101010101" pitchFamily="2" charset="-122"/>
            </a:endParaRPr>
          </a:p>
          <a:p>
            <a:pPr marL="0" indent="0">
              <a:buNone/>
            </a:pPr>
            <a:r>
              <a:rPr lang="zh-CN" altLang="en-US" sz="2800" dirty="0" smtClean="0">
                <a:latin typeface="宋体" panose="02010600030101010101" pitchFamily="2" charset="-122"/>
                <a:ea typeface="宋体" panose="02010600030101010101" pitchFamily="2" charset="-122"/>
              </a:rPr>
              <a:t> </a:t>
            </a:r>
            <a:endParaRPr lang="en-US" altLang="zh-CN" sz="2800" dirty="0" smtClean="0"/>
          </a:p>
          <a:p>
            <a:pPr marL="0" indent="0">
              <a:buNone/>
            </a:pPr>
            <a:r>
              <a:rPr lang="en-US" altLang="zh-CN" sz="2800" dirty="0"/>
              <a:t>And if I have prophetic powers, and understand all mysteries and all knowledge, and if I have </a:t>
            </a:r>
            <a:r>
              <a:rPr lang="en-US" altLang="zh-CN" sz="2800" b="1" dirty="0"/>
              <a:t>all faith</a:t>
            </a:r>
            <a:r>
              <a:rPr lang="en-US" altLang="zh-CN" sz="2800" dirty="0"/>
              <a:t>, so as to remove mountains, but have not love, I am nothing.</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87477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加拉太书 </a:t>
            </a:r>
            <a:r>
              <a:rPr lang="en-US" altLang="zh-CN" sz="2800" dirty="0" smtClean="0"/>
              <a:t>Galatians 5:6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因为在基督耶稣里，受割礼或不受割礼，都没有用处，唯有那</a:t>
            </a:r>
            <a:r>
              <a:rPr lang="zh-CN" altLang="en-US" sz="2800" b="1" dirty="0">
                <a:solidFill>
                  <a:srgbClr val="FF0000"/>
                </a:solidFill>
                <a:latin typeface="宋体" panose="02010600030101010101" pitchFamily="2" charset="-122"/>
                <a:ea typeface="宋体" panose="02010600030101010101" pitchFamily="2" charset="-122"/>
              </a:rPr>
              <a:t>借着爱表达出来的信</a:t>
            </a:r>
            <a:r>
              <a:rPr lang="zh-CN" altLang="en-US" sz="2800" dirty="0">
                <a:latin typeface="宋体" panose="02010600030101010101" pitchFamily="2" charset="-122"/>
                <a:ea typeface="宋体" panose="02010600030101010101" pitchFamily="2" charset="-122"/>
              </a:rPr>
              <a:t>，才有用处。  </a:t>
            </a:r>
            <a:endParaRPr lang="en-US" altLang="zh-CN" sz="2800" dirty="0" smtClean="0"/>
          </a:p>
          <a:p>
            <a:pPr marL="0" indent="0">
              <a:buNone/>
            </a:pPr>
            <a:endParaRPr lang="en-US" altLang="zh-CN" sz="2800" dirty="0" smtClean="0"/>
          </a:p>
          <a:p>
            <a:pPr marL="0" indent="0">
              <a:buNone/>
            </a:pPr>
            <a:r>
              <a:rPr lang="en-US" altLang="zh-CN" sz="2800" dirty="0"/>
              <a:t>For in Christ Jesus neither circumcision nor </a:t>
            </a:r>
            <a:r>
              <a:rPr lang="en-US" altLang="zh-CN" sz="2800" dirty="0" smtClean="0"/>
              <a:t>circumcision </a:t>
            </a:r>
            <a:r>
              <a:rPr lang="en-US" altLang="zh-CN" sz="2800" dirty="0"/>
              <a:t>counts for anything, but </a:t>
            </a:r>
            <a:r>
              <a:rPr lang="en-US" altLang="zh-CN" sz="2800" b="1" dirty="0">
                <a:solidFill>
                  <a:srgbClr val="FF0000"/>
                </a:solidFill>
              </a:rPr>
              <a:t>only faith working through love</a:t>
            </a:r>
            <a:r>
              <a:rPr lang="en-US" altLang="zh-CN" sz="2800" dirty="0"/>
              <a:t>.</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137655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22:37-38</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他回答：“你要全心、全性、全意爱主你的神</a:t>
            </a:r>
            <a:r>
              <a:rPr lang="zh-CN" altLang="en-US" sz="2800" dirty="0" smtClean="0">
                <a:latin typeface="宋体" panose="02010600030101010101" pitchFamily="2" charset="-122"/>
                <a:ea typeface="宋体" panose="02010600030101010101" pitchFamily="2" charset="-122"/>
              </a:rPr>
              <a:t>。</a:t>
            </a:r>
            <a:r>
              <a:rPr lang="en-US" altLang="zh-CN" sz="2800" baseline="30000" dirty="0" smtClean="0">
                <a:latin typeface="宋体" panose="02010600030101010101" pitchFamily="2" charset="-122"/>
                <a:ea typeface="宋体" panose="02010600030101010101" pitchFamily="2" charset="-122"/>
              </a:rPr>
              <a:t>38</a:t>
            </a:r>
            <a:r>
              <a:rPr lang="zh-CN" altLang="en-US" sz="2800" dirty="0" smtClean="0">
                <a:latin typeface="宋体" panose="02010600030101010101" pitchFamily="2" charset="-122"/>
                <a:ea typeface="宋体" panose="02010600030101010101" pitchFamily="2" charset="-122"/>
              </a:rPr>
              <a:t>这</a:t>
            </a:r>
            <a:r>
              <a:rPr lang="zh-CN" altLang="en-US" sz="2800" dirty="0">
                <a:latin typeface="宋体" panose="02010600030101010101" pitchFamily="2" charset="-122"/>
                <a:ea typeface="宋体" panose="02010600030101010101" pitchFamily="2" charset="-122"/>
              </a:rPr>
              <a:t>是最重要的第一条诫命。 </a:t>
            </a:r>
            <a:endParaRPr lang="en-US" altLang="zh-CN" sz="2800" dirty="0" smtClean="0">
              <a:latin typeface="宋体" panose="02010600030101010101" pitchFamily="2" charset="-122"/>
              <a:ea typeface="宋体" panose="02010600030101010101" pitchFamily="2" charset="-122"/>
            </a:endParaRPr>
          </a:p>
          <a:p>
            <a:pPr marL="0" indent="0">
              <a:buNone/>
            </a:pPr>
            <a:endParaRPr lang="en-US" altLang="zh-CN" sz="2800" dirty="0" smtClean="0"/>
          </a:p>
          <a:p>
            <a:pPr marL="0" indent="0" algn="just">
              <a:buNone/>
            </a:pPr>
            <a:r>
              <a:rPr lang="en-US" altLang="zh-CN" sz="2800" dirty="0" smtClean="0"/>
              <a:t>And </a:t>
            </a:r>
            <a:r>
              <a:rPr lang="en-US" altLang="zh-CN" sz="2800" dirty="0"/>
              <a:t>he said to him, "You shall love the Lord your God with all your heart and with all your soul and with all your mind.  </a:t>
            </a:r>
            <a:r>
              <a:rPr lang="en-US" altLang="zh-CN" sz="2800" baseline="30000" dirty="0">
                <a:latin typeface="宋体" panose="02010600030101010101" pitchFamily="2" charset="-122"/>
                <a:ea typeface="宋体" panose="02010600030101010101" pitchFamily="2" charset="-122"/>
              </a:rPr>
              <a:t>38</a:t>
            </a:r>
            <a:r>
              <a:rPr lang="en-US" altLang="zh-CN" sz="2800" dirty="0"/>
              <a:t> This is the great and first commandment. </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72682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彼得前书 </a:t>
            </a:r>
            <a:r>
              <a:rPr lang="en-US" altLang="zh-CN" sz="2800" dirty="0" smtClean="0"/>
              <a:t>1 Peter 2:9</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然而你们是蒙拣选的族类，是君尊的祭司，是圣洁的国民，是属神的子民，为要叫你们宣扬那召你们出黑暗入奇妙光明者的美德。 </a:t>
            </a:r>
            <a:endParaRPr lang="en-US" altLang="zh-CN" sz="2800" dirty="0" smtClean="0">
              <a:latin typeface="宋体" panose="02010600030101010101" pitchFamily="2" charset="-122"/>
              <a:ea typeface="宋体" panose="02010600030101010101" pitchFamily="2" charset="-122"/>
            </a:endParaRPr>
          </a:p>
          <a:p>
            <a:pPr marL="0" indent="0">
              <a:buNone/>
            </a:pPr>
            <a:endParaRPr lang="en-US" altLang="zh-CN" sz="2800" dirty="0" smtClean="0"/>
          </a:p>
          <a:p>
            <a:pPr marL="0" indent="0" algn="just">
              <a:buNone/>
            </a:pPr>
            <a:r>
              <a:rPr lang="en-US" altLang="zh-CN" sz="2800" dirty="0"/>
              <a:t>But you are a chosen race, a royal priesthood, a holy nation, a people for his own possession, that you may proclaim the </a:t>
            </a:r>
            <a:r>
              <a:rPr lang="en-US" altLang="zh-CN" sz="2800" dirty="0" err="1"/>
              <a:t>excellencies</a:t>
            </a:r>
            <a:r>
              <a:rPr lang="en-US" altLang="zh-CN" sz="2800" dirty="0"/>
              <a:t> of </a:t>
            </a:r>
            <a:r>
              <a:rPr lang="en-US" altLang="zh-CN" sz="2800" dirty="0" smtClean="0"/>
              <a:t>Him </a:t>
            </a:r>
            <a:r>
              <a:rPr lang="en-US" altLang="zh-CN" sz="2800" dirty="0"/>
              <a:t>who called you out of darkness </a:t>
            </a:r>
            <a:r>
              <a:rPr lang="en-US" altLang="zh-CN" sz="2800"/>
              <a:t>into </a:t>
            </a:r>
            <a:r>
              <a:rPr lang="en-US" altLang="zh-CN" sz="2800" smtClean="0"/>
              <a:t>His </a:t>
            </a:r>
            <a:r>
              <a:rPr lang="en-US" altLang="zh-CN" sz="2800" dirty="0"/>
              <a:t>marvelous light.</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17023389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罗马书 </a:t>
            </a:r>
            <a:r>
              <a:rPr lang="en-US" altLang="zh-CN" sz="2800" dirty="0" smtClean="0"/>
              <a:t>Romans 12:1-2</a:t>
            </a:r>
            <a:endParaRPr lang="en-GB" sz="2800" dirty="0"/>
          </a:p>
        </p:txBody>
      </p:sp>
      <p:sp>
        <p:nvSpPr>
          <p:cNvPr id="3" name="Content Placeholder 2"/>
          <p:cNvSpPr>
            <a:spLocks noGrp="1"/>
          </p:cNvSpPr>
          <p:nvPr>
            <p:ph idx="1"/>
          </p:nvPr>
        </p:nvSpPr>
        <p:spPr>
          <a:xfrm>
            <a:off x="152400" y="533400"/>
            <a:ext cx="8686800" cy="5059363"/>
          </a:xfrm>
        </p:spPr>
        <p:txBody>
          <a:bodyPr>
            <a:noAutofit/>
          </a:bodyPr>
          <a:lstStyle/>
          <a:p>
            <a:pPr marL="0" indent="0" algn="just">
              <a:buNone/>
            </a:pPr>
            <a:r>
              <a:rPr lang="zh-CN" altLang="en-US" sz="2800" dirty="0">
                <a:latin typeface="宋体" panose="02010600030101010101" pitchFamily="2" charset="-122"/>
                <a:ea typeface="宋体" panose="02010600030101010101" pitchFamily="2" charset="-122"/>
              </a:rPr>
              <a:t>所以弟兄们，我以神的慈悲劝你们，</a:t>
            </a:r>
            <a:r>
              <a:rPr lang="zh-CN" altLang="en-US" sz="2800" b="1" dirty="0">
                <a:latin typeface="宋体" panose="02010600030101010101" pitchFamily="2" charset="-122"/>
                <a:ea typeface="宋体" panose="02010600030101010101" pitchFamily="2" charset="-122"/>
              </a:rPr>
              <a:t>将身体献上，当作活祭</a:t>
            </a:r>
            <a:r>
              <a:rPr lang="zh-CN" altLang="en-US" sz="2800" dirty="0">
                <a:latin typeface="宋体" panose="02010600030101010101" pitchFamily="2" charset="-122"/>
                <a:ea typeface="宋体" panose="02010600030101010101" pitchFamily="2" charset="-122"/>
              </a:rPr>
              <a:t>，是圣洁的，是神所喜悦的；你们如此事奉乃是理所当然的</a:t>
            </a:r>
            <a:r>
              <a:rPr lang="zh-CN" altLang="en-US" sz="2800" dirty="0" smtClean="0">
                <a:latin typeface="宋体" panose="02010600030101010101" pitchFamily="2" charset="-122"/>
                <a:ea typeface="宋体" panose="02010600030101010101" pitchFamily="2" charset="-122"/>
              </a:rPr>
              <a:t>。</a:t>
            </a:r>
            <a:r>
              <a:rPr lang="en-US" altLang="zh-CN" sz="2800" baseline="30000" dirty="0" smtClean="0">
                <a:latin typeface="宋体" panose="02010600030101010101" pitchFamily="2" charset="-122"/>
                <a:ea typeface="宋体" panose="02010600030101010101" pitchFamily="2" charset="-122"/>
              </a:rPr>
              <a:t>2 </a:t>
            </a:r>
            <a:r>
              <a:rPr lang="zh-CN" altLang="en-US" sz="2800" dirty="0">
                <a:latin typeface="宋体" panose="02010600030101010101" pitchFamily="2" charset="-122"/>
                <a:ea typeface="宋体" panose="02010600030101010101" pitchFamily="2" charset="-122"/>
              </a:rPr>
              <a:t>不要效法这个世界，只要心意更新而变化，叫你们察验何为神的善良、纯全、可喜悦的旨意</a:t>
            </a:r>
            <a:r>
              <a:rPr lang="zh-CN" altLang="en-US" sz="2800" dirty="0" smtClean="0">
                <a:latin typeface="宋体" panose="02010600030101010101" pitchFamily="2" charset="-122"/>
                <a:ea typeface="宋体" panose="02010600030101010101" pitchFamily="2" charset="-122"/>
              </a:rPr>
              <a:t>。</a:t>
            </a:r>
            <a:endParaRPr lang="en-US" altLang="zh-CN" sz="2800" dirty="0" smtClean="0">
              <a:latin typeface="宋体" panose="02010600030101010101" pitchFamily="2" charset="-122"/>
              <a:ea typeface="宋体" panose="02010600030101010101" pitchFamily="2" charset="-122"/>
            </a:endParaRPr>
          </a:p>
          <a:p>
            <a:pPr marL="0" indent="0">
              <a:buNone/>
            </a:pPr>
            <a:endParaRPr lang="en-US" altLang="zh-CN" sz="2800" dirty="0" smtClean="0"/>
          </a:p>
          <a:p>
            <a:pPr marL="0" indent="0" algn="just">
              <a:buNone/>
            </a:pPr>
            <a:r>
              <a:rPr lang="en-US" altLang="zh-CN" sz="2800" dirty="0" smtClean="0"/>
              <a:t>I </a:t>
            </a:r>
            <a:r>
              <a:rPr lang="en-US" altLang="zh-CN" sz="2800" dirty="0"/>
              <a:t>appeal to you therefore, brothers, by the mercies of God, to present your bodies </a:t>
            </a:r>
            <a:r>
              <a:rPr lang="en-US" altLang="zh-CN" sz="2800" b="1" dirty="0"/>
              <a:t>as a living sacrifice</a:t>
            </a:r>
            <a:r>
              <a:rPr lang="en-US" altLang="zh-CN" sz="2800" dirty="0"/>
              <a:t>, holy and acceptable to God, which is your spiritual worship.  </a:t>
            </a:r>
            <a:r>
              <a:rPr lang="en-US" altLang="zh-CN" sz="2800" baseline="30000" dirty="0" smtClean="0">
                <a:latin typeface="宋体" panose="02010600030101010101" pitchFamily="2" charset="-122"/>
                <a:ea typeface="宋体" panose="02010600030101010101" pitchFamily="2" charset="-122"/>
              </a:rPr>
              <a:t>2</a:t>
            </a:r>
            <a:r>
              <a:rPr lang="en-US" altLang="zh-CN" sz="2800" dirty="0" smtClean="0"/>
              <a:t> </a:t>
            </a:r>
            <a:r>
              <a:rPr lang="en-US" altLang="zh-CN" sz="2800" dirty="0"/>
              <a:t>Do not be conformed to this world, but be transformed by the renewal of your mind, that by testing you may discern what is the will of God, what is good and acceptable and perfect.</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1912510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zh-CN" altLang="en-US" sz="3200" smtClean="0"/>
              <a:t>以全部的爱回应神完全的恩</a:t>
            </a:r>
            <a:r>
              <a:rPr lang="en-US" sz="3200" smtClean="0"/>
              <a:t/>
            </a:r>
            <a:br>
              <a:rPr lang="en-US" sz="3200" smtClean="0"/>
            </a:br>
            <a:r>
              <a:rPr lang="en-US" altLang="zh-CN" sz="3200" smtClean="0"/>
              <a:t>Our All For God’s All</a:t>
            </a:r>
            <a:endParaRPr lang="en-GB" sz="3200" dirty="0"/>
          </a:p>
        </p:txBody>
      </p:sp>
    </p:spTree>
    <p:extLst>
      <p:ext uri="{BB962C8B-B14F-4D97-AF65-F5344CB8AC3E}">
        <p14:creationId xmlns:p14="http://schemas.microsoft.com/office/powerpoint/2010/main" val="3786173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彼得前书 </a:t>
            </a:r>
            <a:r>
              <a:rPr lang="en-US" altLang="zh-CN" sz="2800" dirty="0" smtClean="0"/>
              <a:t>1 Peter 5:10</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那</a:t>
            </a:r>
            <a:r>
              <a:rPr lang="zh-CN" altLang="en-US" sz="2800" b="1" dirty="0">
                <a:latin typeface="宋体" panose="02010600030101010101" pitchFamily="2" charset="-122"/>
                <a:ea typeface="宋体" panose="02010600030101010101" pitchFamily="2" charset="-122"/>
              </a:rPr>
              <a:t>赐诸般恩典的神</a:t>
            </a:r>
            <a:r>
              <a:rPr lang="zh-CN" altLang="en-US" sz="2800" dirty="0">
                <a:latin typeface="宋体" panose="02010600030101010101" pitchFamily="2" charset="-122"/>
                <a:ea typeface="宋体" panose="02010600030101010101" pitchFamily="2" charset="-122"/>
              </a:rPr>
              <a:t>曾在基督里召你们，得享他永远的荣耀，等你们暂受苦难之后，必要亲自成全你们，坚固你们，赐力量给你们</a:t>
            </a:r>
            <a:r>
              <a:rPr lang="zh-CN" altLang="en-US" sz="2800" dirty="0" smtClean="0">
                <a:latin typeface="宋体" panose="02010600030101010101" pitchFamily="2" charset="-122"/>
                <a:ea typeface="宋体" panose="02010600030101010101" pitchFamily="2" charset="-122"/>
              </a:rPr>
              <a:t>。</a:t>
            </a:r>
            <a:endParaRPr lang="en-US" altLang="zh-CN" sz="2800" dirty="0" smtClean="0">
              <a:latin typeface="宋体" panose="02010600030101010101" pitchFamily="2" charset="-122"/>
              <a:ea typeface="宋体" panose="02010600030101010101" pitchFamily="2" charset="-122"/>
            </a:endParaRPr>
          </a:p>
          <a:p>
            <a:pPr marL="0" indent="0">
              <a:buNone/>
            </a:pPr>
            <a:endParaRPr lang="en-US" altLang="zh-CN" sz="2800" dirty="0" smtClean="0"/>
          </a:p>
          <a:p>
            <a:pPr marL="0" indent="0">
              <a:buNone/>
            </a:pPr>
            <a:r>
              <a:rPr lang="en-US" altLang="zh-CN" sz="2800" dirty="0"/>
              <a:t>And after you have suffered a little while, </a:t>
            </a:r>
            <a:r>
              <a:rPr lang="en-US" altLang="zh-CN" sz="2800" b="1" dirty="0"/>
              <a:t>the God of all grace</a:t>
            </a:r>
            <a:r>
              <a:rPr lang="en-US" altLang="zh-CN" sz="2800" dirty="0"/>
              <a:t>, who has called you to </a:t>
            </a:r>
            <a:r>
              <a:rPr lang="en-US" altLang="zh-CN" sz="2800" dirty="0" smtClean="0"/>
              <a:t>His </a:t>
            </a:r>
            <a:r>
              <a:rPr lang="en-US" altLang="zh-CN" sz="2800" dirty="0"/>
              <a:t>eternal glory in Christ, will </a:t>
            </a:r>
            <a:r>
              <a:rPr lang="en-US" altLang="zh-CN" sz="2800" dirty="0" smtClean="0"/>
              <a:t>Himself </a:t>
            </a:r>
            <a:r>
              <a:rPr lang="en-US" altLang="zh-CN" sz="2800" dirty="0"/>
              <a:t>restore, confirm, strengthen, and establish you.</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215363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彼得前书 </a:t>
            </a:r>
            <a:r>
              <a:rPr lang="en-US" altLang="zh-CN" sz="2800" dirty="0" smtClean="0"/>
              <a:t>1 Peter 5:10</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那</a:t>
            </a:r>
            <a:r>
              <a:rPr lang="zh-CN" altLang="en-US" sz="2800" b="1" dirty="0">
                <a:latin typeface="宋体" panose="02010600030101010101" pitchFamily="2" charset="-122"/>
                <a:ea typeface="宋体" panose="02010600030101010101" pitchFamily="2" charset="-122"/>
              </a:rPr>
              <a:t>赐诸般恩典的神</a:t>
            </a:r>
            <a:r>
              <a:rPr lang="zh-CN" altLang="en-US" sz="2800" dirty="0">
                <a:latin typeface="宋体" panose="02010600030101010101" pitchFamily="2" charset="-122"/>
                <a:ea typeface="宋体" panose="02010600030101010101" pitchFamily="2" charset="-122"/>
              </a:rPr>
              <a:t>曾在基督里召你们，得享他永远的荣耀，等你们暂受苦难之后，</a:t>
            </a:r>
            <a:r>
              <a:rPr lang="zh-CN" altLang="en-US" sz="2800" dirty="0">
                <a:solidFill>
                  <a:srgbClr val="FF0000"/>
                </a:solidFill>
                <a:latin typeface="宋体" panose="02010600030101010101" pitchFamily="2" charset="-122"/>
                <a:ea typeface="宋体" panose="02010600030101010101" pitchFamily="2" charset="-122"/>
              </a:rPr>
              <a:t>必要亲自成全你们，坚固你们，赐力量给你们</a:t>
            </a:r>
            <a:r>
              <a:rPr lang="zh-CN" altLang="en-US" sz="2800" dirty="0" smtClean="0">
                <a:latin typeface="宋体" panose="02010600030101010101" pitchFamily="2" charset="-122"/>
                <a:ea typeface="宋体" panose="02010600030101010101" pitchFamily="2" charset="-122"/>
              </a:rPr>
              <a:t>。</a:t>
            </a:r>
            <a:endParaRPr lang="en-US" altLang="zh-CN" sz="2800" dirty="0" smtClean="0">
              <a:latin typeface="宋体" panose="02010600030101010101" pitchFamily="2" charset="-122"/>
              <a:ea typeface="宋体" panose="02010600030101010101" pitchFamily="2" charset="-122"/>
            </a:endParaRPr>
          </a:p>
          <a:p>
            <a:pPr marL="0" indent="0">
              <a:buNone/>
            </a:pPr>
            <a:endParaRPr lang="en-US" altLang="zh-CN" sz="2800" dirty="0" smtClean="0"/>
          </a:p>
          <a:p>
            <a:pPr marL="0" indent="0">
              <a:buNone/>
            </a:pPr>
            <a:r>
              <a:rPr lang="en-US" altLang="zh-CN" sz="2800" dirty="0"/>
              <a:t>And after you have suffered a little while, </a:t>
            </a:r>
            <a:r>
              <a:rPr lang="en-US" altLang="zh-CN" sz="2800" b="1" dirty="0"/>
              <a:t>the God of all grace</a:t>
            </a:r>
            <a:r>
              <a:rPr lang="en-US" altLang="zh-CN" sz="2800" dirty="0"/>
              <a:t>, who has called you to </a:t>
            </a:r>
            <a:r>
              <a:rPr lang="en-US" altLang="zh-CN" sz="2800" dirty="0" smtClean="0"/>
              <a:t>His </a:t>
            </a:r>
            <a:r>
              <a:rPr lang="en-US" altLang="zh-CN" sz="2800" dirty="0"/>
              <a:t>eternal glory in Christ, </a:t>
            </a:r>
            <a:r>
              <a:rPr lang="en-US" altLang="zh-CN" sz="2800" dirty="0">
                <a:solidFill>
                  <a:srgbClr val="FF0000"/>
                </a:solidFill>
              </a:rPr>
              <a:t>will </a:t>
            </a:r>
            <a:r>
              <a:rPr lang="en-US" altLang="zh-CN" sz="2800" dirty="0" smtClean="0">
                <a:solidFill>
                  <a:srgbClr val="FF0000"/>
                </a:solidFill>
              </a:rPr>
              <a:t>Himself </a:t>
            </a:r>
            <a:r>
              <a:rPr lang="en-US" altLang="zh-CN" sz="2800" dirty="0">
                <a:solidFill>
                  <a:srgbClr val="FF0000"/>
                </a:solidFill>
              </a:rPr>
              <a:t>restore, confirm, strengthen, and establish you</a:t>
            </a:r>
            <a:r>
              <a:rPr lang="en-US" altLang="zh-CN" sz="2800" dirty="0"/>
              <a:t>.</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4057685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723900" y="228600"/>
            <a:ext cx="7772400" cy="12192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zh-CN" altLang="en-US" sz="3200" dirty="0" smtClean="0"/>
              <a:t>对神恩典不同的回应</a:t>
            </a:r>
            <a:r>
              <a:rPr lang="en-GB" altLang="zh-CN" sz="3200" dirty="0" smtClean="0"/>
              <a:t/>
            </a:r>
            <a:br>
              <a:rPr lang="en-GB" altLang="zh-CN" sz="3200" dirty="0" smtClean="0"/>
            </a:br>
            <a:r>
              <a:rPr lang="en-US" sz="3200" dirty="0" smtClean="0"/>
              <a:t>Different response to God’s grace</a:t>
            </a:r>
            <a:endParaRPr lang="en-GB" sz="3200" dirty="0"/>
          </a:p>
        </p:txBody>
      </p:sp>
      <p:sp>
        <p:nvSpPr>
          <p:cNvPr id="5" name="TextBox 4"/>
          <p:cNvSpPr txBox="1"/>
          <p:nvPr/>
        </p:nvSpPr>
        <p:spPr>
          <a:xfrm>
            <a:off x="76200" y="2040315"/>
            <a:ext cx="9067800" cy="6494085"/>
          </a:xfrm>
          <a:prstGeom prst="rect">
            <a:avLst/>
          </a:prstGeom>
          <a:noFill/>
        </p:spPr>
        <p:txBody>
          <a:bodyPr wrap="square" rtlCol="0">
            <a:spAutoFit/>
          </a:bodyPr>
          <a:lstStyle/>
          <a:p>
            <a:pPr marL="800100" lvl="1" indent="-342900">
              <a:buAutoNum type="arabicPeriod"/>
            </a:pPr>
            <a:r>
              <a:rPr lang="zh-CN" altLang="en-US" sz="2900" dirty="0">
                <a:latin typeface="+mj-lt"/>
                <a:ea typeface="+mj-ea"/>
                <a:cs typeface="+mj-cs"/>
              </a:rPr>
              <a:t>点心式 基督徒</a:t>
            </a:r>
            <a:r>
              <a:rPr lang="en-US" altLang="zh-CN" sz="2900" dirty="0" smtClean="0">
                <a:latin typeface="+mj-lt"/>
                <a:ea typeface="+mj-ea"/>
                <a:cs typeface="+mj-cs"/>
              </a:rPr>
              <a:t>/Dessert Christians</a:t>
            </a:r>
          </a:p>
          <a:p>
            <a:pPr marL="800100" lvl="1" indent="-342900">
              <a:buAutoNum type="arabicPeriod"/>
            </a:pPr>
            <a:endParaRPr lang="en-US" altLang="zh-CN" sz="2900" dirty="0">
              <a:latin typeface="+mj-lt"/>
              <a:ea typeface="+mj-ea"/>
              <a:cs typeface="+mj-cs"/>
            </a:endParaRPr>
          </a:p>
          <a:p>
            <a:pPr marL="800100" lvl="1" indent="-342900">
              <a:buAutoNum type="arabicPeriod"/>
            </a:pPr>
            <a:r>
              <a:rPr lang="en-US" altLang="zh-CN" sz="2900" dirty="0" smtClean="0">
                <a:latin typeface="+mj-lt"/>
                <a:ea typeface="+mj-ea"/>
                <a:cs typeface="+mj-cs"/>
              </a:rPr>
              <a:t> </a:t>
            </a:r>
            <a:r>
              <a:rPr lang="zh-CN" altLang="en-US" sz="2900" dirty="0" smtClean="0">
                <a:latin typeface="+mj-lt"/>
                <a:ea typeface="+mj-ea"/>
                <a:cs typeface="+mj-cs"/>
              </a:rPr>
              <a:t>灭火器式 基督徒</a:t>
            </a:r>
            <a:r>
              <a:rPr lang="en-US" altLang="zh-CN" sz="2900" dirty="0" smtClean="0">
                <a:latin typeface="+mj-lt"/>
                <a:ea typeface="+mj-ea"/>
                <a:cs typeface="+mj-cs"/>
              </a:rPr>
              <a:t>/Fire Extinguisher Christians</a:t>
            </a:r>
          </a:p>
          <a:p>
            <a:pPr marL="800100" lvl="1" indent="-342900">
              <a:buAutoNum type="arabicPeriod"/>
            </a:pPr>
            <a:endParaRPr lang="en-US" altLang="zh-CN" sz="2900" dirty="0">
              <a:latin typeface="+mj-lt"/>
              <a:ea typeface="+mj-ea"/>
              <a:cs typeface="+mj-cs"/>
            </a:endParaRPr>
          </a:p>
          <a:p>
            <a:pPr marL="800100" lvl="1" indent="-342900">
              <a:buAutoNum type="arabicPeriod"/>
            </a:pPr>
            <a:r>
              <a:rPr lang="en-US" altLang="zh-CN" sz="2900" dirty="0" smtClean="0">
                <a:latin typeface="+mj-lt"/>
                <a:ea typeface="+mj-ea"/>
                <a:cs typeface="+mj-cs"/>
              </a:rPr>
              <a:t> </a:t>
            </a:r>
            <a:r>
              <a:rPr lang="zh-CN" altLang="en-US" sz="2900" dirty="0" smtClean="0">
                <a:latin typeface="+mj-lt"/>
                <a:ea typeface="+mj-ea"/>
                <a:cs typeface="+mj-cs"/>
              </a:rPr>
              <a:t>幸运符式 基督徒</a:t>
            </a:r>
            <a:r>
              <a:rPr lang="en-US" altLang="zh-CN" sz="2900" dirty="0" smtClean="0">
                <a:latin typeface="+mj-lt"/>
                <a:ea typeface="+mj-ea"/>
                <a:cs typeface="+mj-cs"/>
              </a:rPr>
              <a:t>/Lucky Charm Christians</a:t>
            </a:r>
          </a:p>
          <a:p>
            <a:pPr marL="800100" lvl="1" indent="-342900">
              <a:buAutoNum type="arabicPeriod"/>
            </a:pPr>
            <a:endParaRPr lang="en-US" altLang="zh-CN" sz="2900" dirty="0">
              <a:latin typeface="+mj-lt"/>
              <a:ea typeface="+mj-ea"/>
              <a:cs typeface="+mj-cs"/>
            </a:endParaRPr>
          </a:p>
          <a:p>
            <a:pPr marL="800100" lvl="1" indent="-342900">
              <a:buAutoNum type="arabicPeriod"/>
            </a:pPr>
            <a:r>
              <a:rPr lang="en-US" altLang="zh-CN" sz="2900" dirty="0" smtClean="0">
                <a:latin typeface="+mj-lt"/>
                <a:ea typeface="+mj-ea"/>
                <a:cs typeface="+mj-cs"/>
              </a:rPr>
              <a:t> </a:t>
            </a:r>
            <a:r>
              <a:rPr lang="zh-CN" altLang="en-US" sz="2900" dirty="0" smtClean="0">
                <a:latin typeface="+mj-lt"/>
                <a:ea typeface="+mj-ea"/>
                <a:cs typeface="+mj-cs"/>
              </a:rPr>
              <a:t>心灵鸡汤式 基督徒</a:t>
            </a:r>
            <a:r>
              <a:rPr lang="en-US" altLang="zh-CN" sz="2900" dirty="0" smtClean="0">
                <a:latin typeface="+mj-lt"/>
                <a:ea typeface="+mj-ea"/>
                <a:cs typeface="+mj-cs"/>
              </a:rPr>
              <a:t>/Chicken Soup for Soul Christians</a:t>
            </a:r>
          </a:p>
          <a:p>
            <a:pPr marL="800100" lvl="1" indent="-342900">
              <a:buAutoNum type="arabicPeriod"/>
            </a:pPr>
            <a:endParaRPr lang="en-US" altLang="zh-CN" sz="2900" dirty="0" smtClean="0">
              <a:latin typeface="+mj-lt"/>
              <a:ea typeface="+mj-ea"/>
              <a:cs typeface="+mj-cs"/>
            </a:endParaRPr>
          </a:p>
          <a:p>
            <a:pPr marL="800100" lvl="1" indent="-342900">
              <a:buAutoNum type="arabicPeriod"/>
            </a:pPr>
            <a:endParaRPr lang="en-US" altLang="zh-CN" sz="2900" dirty="0">
              <a:latin typeface="+mj-lt"/>
              <a:ea typeface="+mj-ea"/>
              <a:cs typeface="+mj-cs"/>
            </a:endParaRPr>
          </a:p>
          <a:p>
            <a:endParaRPr lang="en-US" altLang="zh-CN" sz="2900" dirty="0">
              <a:latin typeface="+mj-lt"/>
              <a:ea typeface="+mj-ea"/>
              <a:cs typeface="+mj-cs"/>
            </a:endParaRPr>
          </a:p>
          <a:p>
            <a:pPr marL="342900" indent="-342900">
              <a:buAutoNum type="arabicPeriod"/>
            </a:pPr>
            <a:endParaRPr lang="en-US" altLang="zh-CN" dirty="0" smtClean="0"/>
          </a:p>
          <a:p>
            <a:pPr marL="342900" indent="-342900">
              <a:buAutoNum type="arabicPeriod"/>
            </a:pPr>
            <a:endParaRPr lang="en-US" altLang="zh-CN" dirty="0"/>
          </a:p>
          <a:p>
            <a:pPr marL="342900" indent="-342900">
              <a:buAutoNum type="arabicPeriod"/>
            </a:pPr>
            <a:endParaRPr lang="en-US" altLang="zh-CN" dirty="0" smtClean="0"/>
          </a:p>
          <a:p>
            <a:pPr marL="342900" indent="-342900">
              <a:buAutoNum type="arabicPeriod"/>
            </a:pPr>
            <a:endParaRPr lang="en-US" altLang="zh-CN" dirty="0"/>
          </a:p>
          <a:p>
            <a:pPr marL="342900" indent="-342900">
              <a:buAutoNum type="arabicPeriod"/>
            </a:pPr>
            <a:endParaRPr lang="en-US" altLang="zh-CN" dirty="0" smtClean="0"/>
          </a:p>
          <a:p>
            <a:pPr marL="342900" indent="-342900">
              <a:buAutoNum type="arabicPeriod"/>
            </a:pPr>
            <a:endParaRPr lang="en-US" altLang="zh-CN" dirty="0"/>
          </a:p>
          <a:p>
            <a:pPr marL="342900" indent="-342900">
              <a:buAutoNum type="arabicPeriod"/>
            </a:pPr>
            <a:endParaRPr lang="zh-CN" altLang="en-US" dirty="0"/>
          </a:p>
        </p:txBody>
      </p:sp>
    </p:spTree>
    <p:extLst>
      <p:ext uri="{BB962C8B-B14F-4D97-AF65-F5344CB8AC3E}">
        <p14:creationId xmlns:p14="http://schemas.microsoft.com/office/powerpoint/2010/main" val="40908895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哥林多后书 </a:t>
            </a:r>
            <a:r>
              <a:rPr lang="en-US" altLang="zh-CN" sz="2800" dirty="0"/>
              <a:t>2</a:t>
            </a:r>
            <a:r>
              <a:rPr lang="en-US" altLang="zh-CN" sz="2800" dirty="0" smtClean="0"/>
              <a:t> Corinthians 9:8</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神能将各样的恩惠多多的加给你们，使你们凡事常常充足，能多行各样善事</a:t>
            </a:r>
            <a:r>
              <a:rPr lang="zh-CN" altLang="en-US" sz="2800" dirty="0" smtClean="0">
                <a:latin typeface="宋体" panose="02010600030101010101" pitchFamily="2" charset="-122"/>
                <a:ea typeface="宋体" panose="02010600030101010101" pitchFamily="2" charset="-122"/>
              </a:rPr>
              <a:t>。</a:t>
            </a:r>
            <a:endParaRPr lang="en-US" altLang="zh-CN" sz="2800" dirty="0" smtClean="0">
              <a:latin typeface="宋体" panose="02010600030101010101" pitchFamily="2" charset="-122"/>
              <a:ea typeface="宋体" panose="02010600030101010101" pitchFamily="2" charset="-122"/>
            </a:endParaRPr>
          </a:p>
          <a:p>
            <a:pPr marL="0" indent="0">
              <a:buNone/>
            </a:pPr>
            <a:r>
              <a:rPr lang="zh-CN" altLang="en-US" sz="2800" dirty="0" smtClean="0">
                <a:latin typeface="宋体" panose="02010600030101010101" pitchFamily="2" charset="-122"/>
                <a:ea typeface="宋体" panose="02010600030101010101" pitchFamily="2" charset="-122"/>
              </a:rPr>
              <a:t> </a:t>
            </a:r>
            <a:endParaRPr lang="en-US" altLang="zh-CN" sz="2800" dirty="0" smtClean="0"/>
          </a:p>
          <a:p>
            <a:pPr marL="0" indent="0">
              <a:buNone/>
            </a:pPr>
            <a:r>
              <a:rPr lang="en-US" altLang="zh-CN" sz="2800" dirty="0"/>
              <a:t>And God is able to make all grace abound to you, so that having all sufficiency in all things at all times, you may abound in every </a:t>
            </a:r>
            <a:r>
              <a:rPr lang="en-US" altLang="zh-CN" sz="2800" dirty="0" smtClean="0"/>
              <a:t>good </a:t>
            </a:r>
            <a:r>
              <a:rPr lang="en-US" altLang="zh-CN" sz="2800" dirty="0"/>
              <a:t>work.</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7906243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a:t>哥林多后书 </a:t>
            </a:r>
            <a:r>
              <a:rPr lang="en-US" altLang="zh-CN" sz="2800" dirty="0"/>
              <a:t>2 Corinthians 9:8</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神能将</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各样</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的</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所有的</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恩惠</a:t>
            </a:r>
            <a:r>
              <a:rPr lang="zh-CN" altLang="en-US" sz="2800" dirty="0">
                <a:latin typeface="宋体" panose="02010600030101010101" pitchFamily="2" charset="-122"/>
                <a:ea typeface="宋体" panose="02010600030101010101" pitchFamily="2" charset="-122"/>
              </a:rPr>
              <a:t>多多的加给你们，使你们</a:t>
            </a:r>
            <a:r>
              <a:rPr lang="zh-CN" altLang="en-US" sz="2800" dirty="0" smtClean="0">
                <a:latin typeface="宋体" panose="02010600030101010101" pitchFamily="2" charset="-122"/>
                <a:ea typeface="宋体" panose="02010600030101010101" pitchFamily="2" charset="-122"/>
              </a:rPr>
              <a:t>凡事</a:t>
            </a:r>
            <a:r>
              <a:rPr lang="zh-CN" altLang="en-US" sz="2800" dirty="0">
                <a:latin typeface="宋体" panose="02010600030101010101" pitchFamily="2" charset="-122"/>
                <a:ea typeface="宋体" panose="02010600030101010101" pitchFamily="2" charset="-122"/>
              </a:rPr>
              <a:t>常常充足，能多行各样善事</a:t>
            </a:r>
            <a:r>
              <a:rPr lang="zh-CN" altLang="en-US" sz="2800" dirty="0" smtClean="0">
                <a:latin typeface="宋体" panose="02010600030101010101" pitchFamily="2" charset="-122"/>
                <a:ea typeface="宋体" panose="02010600030101010101" pitchFamily="2" charset="-122"/>
              </a:rPr>
              <a:t>。</a:t>
            </a:r>
            <a:endParaRPr lang="en-US" altLang="zh-CN" sz="2800" dirty="0" smtClean="0">
              <a:latin typeface="宋体" panose="02010600030101010101" pitchFamily="2" charset="-122"/>
              <a:ea typeface="宋体" panose="02010600030101010101" pitchFamily="2" charset="-122"/>
            </a:endParaRPr>
          </a:p>
          <a:p>
            <a:pPr marL="0" indent="0">
              <a:buNone/>
            </a:pPr>
            <a:r>
              <a:rPr lang="zh-CN" altLang="en-US" sz="2800" dirty="0" smtClean="0">
                <a:latin typeface="宋体" panose="02010600030101010101" pitchFamily="2" charset="-122"/>
                <a:ea typeface="宋体" panose="02010600030101010101" pitchFamily="2" charset="-122"/>
              </a:rPr>
              <a:t> </a:t>
            </a:r>
            <a:endParaRPr lang="en-US" altLang="zh-CN" sz="2800" dirty="0" smtClean="0"/>
          </a:p>
          <a:p>
            <a:pPr marL="0" indent="0">
              <a:buNone/>
            </a:pPr>
            <a:r>
              <a:rPr lang="en-US" altLang="zh-CN" sz="2800" dirty="0"/>
              <a:t>And God is able to make </a:t>
            </a:r>
            <a:r>
              <a:rPr lang="en-US" altLang="zh-CN" sz="2800" b="1" dirty="0">
                <a:solidFill>
                  <a:schemeClr val="tx2">
                    <a:lumMod val="60000"/>
                    <a:lumOff val="40000"/>
                  </a:schemeClr>
                </a:solidFill>
              </a:rPr>
              <a:t>all</a:t>
            </a:r>
            <a:r>
              <a:rPr lang="en-US" altLang="zh-CN" sz="2800" dirty="0"/>
              <a:t> grace abound to you, so that having all sufficiency in all things at all times, you may abound in every </a:t>
            </a:r>
            <a:r>
              <a:rPr lang="en-US" altLang="zh-CN" sz="2800" dirty="0" smtClean="0"/>
              <a:t>good </a:t>
            </a:r>
            <a:r>
              <a:rPr lang="en-US" altLang="zh-CN" sz="2800" dirty="0"/>
              <a:t>work.</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334880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a:t>哥林多后书 </a:t>
            </a:r>
            <a:r>
              <a:rPr lang="en-US" altLang="zh-CN" sz="2800" dirty="0"/>
              <a:t>2 Corinthians 9:8</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神能将</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各样</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的</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所有的</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恩惠</a:t>
            </a:r>
            <a:r>
              <a:rPr lang="zh-CN" altLang="en-US" sz="2800" dirty="0">
                <a:latin typeface="宋体" panose="02010600030101010101" pitchFamily="2" charset="-122"/>
                <a:ea typeface="宋体" panose="02010600030101010101" pitchFamily="2" charset="-122"/>
              </a:rPr>
              <a:t>多多的加给你们，使你们</a:t>
            </a:r>
            <a:r>
              <a:rPr lang="zh-CN" altLang="en-US" sz="2800" dirty="0" smtClean="0">
                <a:latin typeface="宋体" panose="02010600030101010101" pitchFamily="2" charset="-122"/>
                <a:ea typeface="宋体" panose="02010600030101010101" pitchFamily="2" charset="-122"/>
              </a:rPr>
              <a:t>凡</a:t>
            </a:r>
            <a:r>
              <a:rPr lang="en-US" altLang="zh-CN" sz="2800" b="1" dirty="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所有的</a:t>
            </a:r>
            <a:r>
              <a:rPr lang="en-US" altLang="zh-CN" sz="2800" b="1" dirty="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事</a:t>
            </a:r>
            <a:r>
              <a:rPr lang="zh-CN" altLang="en-US" sz="2800" dirty="0">
                <a:latin typeface="宋体" panose="02010600030101010101" pitchFamily="2" charset="-122"/>
                <a:ea typeface="宋体" panose="02010600030101010101" pitchFamily="2" charset="-122"/>
              </a:rPr>
              <a:t>常常充足，能多行各样善事</a:t>
            </a:r>
            <a:r>
              <a:rPr lang="zh-CN" altLang="en-US" sz="2800" dirty="0" smtClean="0">
                <a:latin typeface="宋体" panose="02010600030101010101" pitchFamily="2" charset="-122"/>
                <a:ea typeface="宋体" panose="02010600030101010101" pitchFamily="2" charset="-122"/>
              </a:rPr>
              <a:t>。</a:t>
            </a:r>
            <a:endParaRPr lang="en-US" altLang="zh-CN" sz="2800" dirty="0" smtClean="0">
              <a:latin typeface="宋体" panose="02010600030101010101" pitchFamily="2" charset="-122"/>
              <a:ea typeface="宋体" panose="02010600030101010101" pitchFamily="2" charset="-122"/>
            </a:endParaRPr>
          </a:p>
          <a:p>
            <a:pPr marL="0" indent="0">
              <a:buNone/>
            </a:pPr>
            <a:r>
              <a:rPr lang="zh-CN" altLang="en-US" sz="2800" dirty="0" smtClean="0">
                <a:latin typeface="宋体" panose="02010600030101010101" pitchFamily="2" charset="-122"/>
                <a:ea typeface="宋体" panose="02010600030101010101" pitchFamily="2" charset="-122"/>
              </a:rPr>
              <a:t> </a:t>
            </a:r>
            <a:endParaRPr lang="en-US" altLang="zh-CN" sz="2800" dirty="0" smtClean="0"/>
          </a:p>
          <a:p>
            <a:pPr marL="0" indent="0">
              <a:buNone/>
            </a:pPr>
            <a:r>
              <a:rPr lang="en-US" altLang="zh-CN" sz="2800" dirty="0"/>
              <a:t>And God is able to make </a:t>
            </a:r>
            <a:r>
              <a:rPr lang="en-US" altLang="zh-CN" sz="2800" b="1" dirty="0">
                <a:solidFill>
                  <a:schemeClr val="tx2">
                    <a:lumMod val="60000"/>
                    <a:lumOff val="40000"/>
                  </a:schemeClr>
                </a:solidFill>
              </a:rPr>
              <a:t>all</a:t>
            </a:r>
            <a:r>
              <a:rPr lang="en-US" altLang="zh-CN" sz="2800" dirty="0"/>
              <a:t> grace abound to you, so that having all sufficiency in </a:t>
            </a:r>
            <a:r>
              <a:rPr lang="en-US" altLang="zh-CN" sz="2800" b="1" dirty="0">
                <a:solidFill>
                  <a:schemeClr val="tx2">
                    <a:lumMod val="60000"/>
                    <a:lumOff val="40000"/>
                  </a:schemeClr>
                </a:solidFill>
              </a:rPr>
              <a:t>all</a:t>
            </a:r>
            <a:r>
              <a:rPr lang="en-US" altLang="zh-CN" sz="2800" dirty="0"/>
              <a:t> things at all times, you may abound in every </a:t>
            </a:r>
            <a:r>
              <a:rPr lang="en-US" altLang="zh-CN" sz="2800" dirty="0" smtClean="0"/>
              <a:t>good </a:t>
            </a:r>
            <a:r>
              <a:rPr lang="en-US" altLang="zh-CN" sz="2800" dirty="0"/>
              <a:t>work.</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846167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a:t>哥林多后书 </a:t>
            </a:r>
            <a:r>
              <a:rPr lang="en-US" altLang="zh-CN" sz="2800" dirty="0"/>
              <a:t>2 Corinthians 9:8</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latin typeface="宋体" panose="02010600030101010101" pitchFamily="2" charset="-122"/>
                <a:ea typeface="宋体" panose="02010600030101010101" pitchFamily="2" charset="-122"/>
              </a:rPr>
              <a:t>神能将</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各样</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的</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所有的</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恩惠</a:t>
            </a:r>
            <a:r>
              <a:rPr lang="zh-CN" altLang="en-US" sz="2800" dirty="0">
                <a:latin typeface="宋体" panose="02010600030101010101" pitchFamily="2" charset="-122"/>
                <a:ea typeface="宋体" panose="02010600030101010101" pitchFamily="2" charset="-122"/>
              </a:rPr>
              <a:t>多多的加给你们，使你们</a:t>
            </a:r>
            <a:r>
              <a:rPr lang="zh-CN" altLang="en-US" sz="2800" dirty="0" smtClean="0">
                <a:solidFill>
                  <a:schemeClr val="tx2">
                    <a:lumMod val="60000"/>
                    <a:lumOff val="40000"/>
                  </a:schemeClr>
                </a:solidFill>
                <a:latin typeface="宋体" panose="02010600030101010101" pitchFamily="2" charset="-122"/>
                <a:ea typeface="宋体" panose="02010600030101010101" pitchFamily="2" charset="-122"/>
              </a:rPr>
              <a:t>凡</a:t>
            </a:r>
            <a:r>
              <a:rPr lang="en-US" altLang="zh-CN" sz="2800" b="1" dirty="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所有的</a:t>
            </a:r>
            <a:r>
              <a:rPr lang="en-US" altLang="zh-CN" sz="2800" b="1" dirty="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事常常</a:t>
            </a:r>
            <a:r>
              <a:rPr lang="en-US" altLang="zh-CN" sz="2800" b="1" dirty="0">
                <a:solidFill>
                  <a:schemeClr val="tx2">
                    <a:lumMod val="60000"/>
                    <a:lumOff val="40000"/>
                  </a:schemeClr>
                </a:solidFill>
                <a:latin typeface="宋体" panose="02010600030101010101" pitchFamily="2" charset="-122"/>
                <a:ea typeface="宋体" panose="02010600030101010101" pitchFamily="2" charset="-122"/>
              </a:rPr>
              <a:t>(</a:t>
            </a:r>
            <a:r>
              <a:rPr lang="zh-CN" altLang="en-US" sz="2800" b="1" dirty="0">
                <a:solidFill>
                  <a:schemeClr val="tx2">
                    <a:lumMod val="60000"/>
                    <a:lumOff val="40000"/>
                  </a:schemeClr>
                </a:solidFill>
                <a:latin typeface="宋体" panose="02010600030101010101" pitchFamily="2" charset="-122"/>
                <a:ea typeface="宋体" panose="02010600030101010101" pitchFamily="2" charset="-122"/>
              </a:rPr>
              <a:t>所有</a:t>
            </a:r>
            <a:r>
              <a:rPr lang="zh-CN" altLang="en-US" sz="2800" b="1" dirty="0" smtClean="0">
                <a:solidFill>
                  <a:schemeClr val="tx2">
                    <a:lumMod val="60000"/>
                    <a:lumOff val="40000"/>
                  </a:schemeClr>
                </a:solidFill>
                <a:latin typeface="宋体" panose="02010600030101010101" pitchFamily="2" charset="-122"/>
                <a:ea typeface="宋体" panose="02010600030101010101" pitchFamily="2" charset="-122"/>
              </a:rPr>
              <a:t>的时刻</a:t>
            </a:r>
            <a:r>
              <a:rPr lang="en-US" altLang="zh-CN" sz="2800" b="1" dirty="0" smtClean="0">
                <a:solidFill>
                  <a:schemeClr val="tx2">
                    <a:lumMod val="60000"/>
                    <a:lumOff val="40000"/>
                  </a:schemeClr>
                </a:solidFill>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充足</a:t>
            </a:r>
            <a:r>
              <a:rPr lang="zh-CN" altLang="en-US" sz="2800" dirty="0">
                <a:latin typeface="宋体" panose="02010600030101010101" pitchFamily="2" charset="-122"/>
                <a:ea typeface="宋体" panose="02010600030101010101" pitchFamily="2" charset="-122"/>
              </a:rPr>
              <a:t>，能多行各样善事</a:t>
            </a:r>
            <a:r>
              <a:rPr lang="zh-CN" altLang="en-US" sz="2800" dirty="0" smtClean="0">
                <a:latin typeface="宋体" panose="02010600030101010101" pitchFamily="2" charset="-122"/>
                <a:ea typeface="宋体" panose="02010600030101010101" pitchFamily="2" charset="-122"/>
              </a:rPr>
              <a:t>。</a:t>
            </a:r>
            <a:endParaRPr lang="en-US" altLang="zh-CN" sz="2800" dirty="0" smtClean="0">
              <a:latin typeface="宋体" panose="02010600030101010101" pitchFamily="2" charset="-122"/>
              <a:ea typeface="宋体" panose="02010600030101010101" pitchFamily="2" charset="-122"/>
            </a:endParaRPr>
          </a:p>
          <a:p>
            <a:pPr marL="0" indent="0">
              <a:buNone/>
            </a:pPr>
            <a:r>
              <a:rPr lang="zh-CN" altLang="en-US" sz="2800" dirty="0" smtClean="0">
                <a:latin typeface="宋体" panose="02010600030101010101" pitchFamily="2" charset="-122"/>
                <a:ea typeface="宋体" panose="02010600030101010101" pitchFamily="2" charset="-122"/>
              </a:rPr>
              <a:t> </a:t>
            </a:r>
            <a:endParaRPr lang="en-US" altLang="zh-CN" sz="2800" dirty="0" smtClean="0"/>
          </a:p>
          <a:p>
            <a:pPr marL="0" indent="0">
              <a:buNone/>
            </a:pPr>
            <a:r>
              <a:rPr lang="en-US" altLang="zh-CN" sz="2800" dirty="0"/>
              <a:t>And God is able to make </a:t>
            </a:r>
            <a:r>
              <a:rPr lang="en-US" altLang="zh-CN" sz="2800" b="1" dirty="0">
                <a:solidFill>
                  <a:schemeClr val="tx2">
                    <a:lumMod val="60000"/>
                    <a:lumOff val="40000"/>
                  </a:schemeClr>
                </a:solidFill>
              </a:rPr>
              <a:t>all</a:t>
            </a:r>
            <a:r>
              <a:rPr lang="en-US" altLang="zh-CN" sz="2800" dirty="0"/>
              <a:t> grace abound to you, so that having all sufficiency in </a:t>
            </a:r>
            <a:r>
              <a:rPr lang="en-US" altLang="zh-CN" sz="2800" b="1" dirty="0">
                <a:solidFill>
                  <a:schemeClr val="tx2">
                    <a:lumMod val="60000"/>
                    <a:lumOff val="40000"/>
                  </a:schemeClr>
                </a:solidFill>
              </a:rPr>
              <a:t>all</a:t>
            </a:r>
            <a:r>
              <a:rPr lang="en-US" altLang="zh-CN" sz="2800" dirty="0"/>
              <a:t> things at </a:t>
            </a:r>
            <a:r>
              <a:rPr lang="en-US" altLang="zh-CN" sz="2800" b="1" dirty="0">
                <a:solidFill>
                  <a:schemeClr val="tx2">
                    <a:lumMod val="60000"/>
                    <a:lumOff val="40000"/>
                  </a:schemeClr>
                </a:solidFill>
              </a:rPr>
              <a:t>all</a:t>
            </a:r>
            <a:r>
              <a:rPr lang="en-US" altLang="zh-CN" sz="2800" dirty="0"/>
              <a:t> times, you may abound in </a:t>
            </a:r>
            <a:r>
              <a:rPr lang="en-US" altLang="zh-CN" sz="2800" dirty="0" smtClean="0"/>
              <a:t>every </a:t>
            </a:r>
            <a:r>
              <a:rPr lang="en-US" altLang="zh-CN" sz="2800" dirty="0"/>
              <a:t>good work.</a:t>
            </a:r>
            <a:endParaRPr lang="en-GB" sz="28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143813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TotalTime>
  <Words>1357</Words>
  <Application>Microsoft Office PowerPoint</Application>
  <PresentationFormat>On-screen Show (4:3)</PresentationFormat>
  <Paragraphs>86</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宋体</vt:lpstr>
      <vt:lpstr>Arial</vt:lpstr>
      <vt:lpstr>Calibri</vt:lpstr>
      <vt:lpstr>Office Theme</vt:lpstr>
      <vt:lpstr>Salvation Series 救恩系列</vt:lpstr>
      <vt:lpstr>以全部的爱回应神完全的恩 Our All For God’s All</vt:lpstr>
      <vt:lpstr>彼得前书 1 Peter 5:10</vt:lpstr>
      <vt:lpstr>彼得前书 1 Peter 5:10</vt:lpstr>
      <vt:lpstr>PowerPoint Presentation</vt:lpstr>
      <vt:lpstr>哥林多后书 2 Corinthians 9:8</vt:lpstr>
      <vt:lpstr>哥林多后书 2 Corinthians 9:8</vt:lpstr>
      <vt:lpstr>哥林多后书 2 Corinthians 9:8</vt:lpstr>
      <vt:lpstr>哥林多后书 2 Corinthians 9:8</vt:lpstr>
      <vt:lpstr>哥林多后书 2 Corinthians 9:8</vt:lpstr>
      <vt:lpstr>哥林多后书 2 Corinthians 9:8</vt:lpstr>
      <vt:lpstr>哥林多前书 1 Corinthians 13:2</vt:lpstr>
      <vt:lpstr>加拉太书 Galatians 5:6</vt:lpstr>
      <vt:lpstr>马太福音 Matthew 22:37-38</vt:lpstr>
      <vt:lpstr>彼得前书 1 Peter 2:9</vt:lpstr>
      <vt:lpstr>罗马书 Romans 12:1-2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dc:creator>
  <cp:lastModifiedBy>Windows User</cp:lastModifiedBy>
  <cp:revision>96</cp:revision>
  <dcterms:created xsi:type="dcterms:W3CDTF">2006-08-16T00:00:00Z</dcterms:created>
  <dcterms:modified xsi:type="dcterms:W3CDTF">2017-07-17T10:10:16Z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