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311" r:id="rId3"/>
    <p:sldId id="320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8" r:id="rId18"/>
    <p:sldId id="336" r:id="rId19"/>
    <p:sldId id="337" r:id="rId20"/>
    <p:sldId id="335" r:id="rId21"/>
    <p:sldId id="33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94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2017/6/11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Salvation Series</a:t>
            </a:r>
            <a:br>
              <a:rPr lang="en-US" sz="3200" dirty="0" smtClean="0"/>
            </a:br>
            <a:r>
              <a:rPr lang="zh-CN" altLang="en-US" sz="3200" dirty="0" smtClean="0"/>
              <a:t>救恩系列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528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John</a:t>
            </a:r>
            <a:r>
              <a:rPr lang="zh-CN" altLang="en-US" sz="2800" dirty="0" smtClean="0"/>
              <a:t> 约翰福音</a:t>
            </a:r>
            <a:r>
              <a:rPr lang="en-US" altLang="zh-CN" sz="2800" dirty="0" smtClean="0"/>
              <a:t> 14:13-14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Jesus said to her, "Everyone who drinks of this water will be thirsty again</a:t>
            </a:r>
            <a:r>
              <a:rPr lang="en-US" altLang="zh-CN" sz="2800" dirty="0" smtClean="0"/>
              <a:t>, </a:t>
            </a:r>
            <a:r>
              <a:rPr lang="en-US" altLang="zh-CN" sz="2800" baseline="30000" dirty="0"/>
              <a:t>14</a:t>
            </a:r>
            <a:r>
              <a:rPr lang="en-US" altLang="zh-CN" sz="2800" dirty="0"/>
              <a:t> but whoever drinks of the water that I will give him will never be thirsty again. The water that I will give him will become in him a spring of water welling up to eternal life."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耶稣回答说，凡喝这水的，还要再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渴。</a:t>
            </a:r>
            <a:r>
              <a:rPr lang="en-US" altLang="zh-CN" sz="2800" baseline="30000" dirty="0" smtClean="0"/>
              <a:t>14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人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若喝我所赐的水，就永远不渴。我所赐的水要在他里面成为涌流的泉源，直涌到永生。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66629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Ephesians</a:t>
            </a:r>
            <a:r>
              <a:rPr lang="zh-CN" altLang="en-US" sz="2800" dirty="0" smtClean="0"/>
              <a:t> 以弗所书</a:t>
            </a:r>
            <a:r>
              <a:rPr lang="en-US" altLang="zh-CN" sz="2800" dirty="0" smtClean="0"/>
              <a:t> 4:13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until we all attain to the unity of the faith and of the knowledge of the Son of God, to </a:t>
            </a:r>
            <a:r>
              <a:rPr lang="en-US" altLang="zh-CN" sz="2800" b="1" dirty="0"/>
              <a:t>mature</a:t>
            </a:r>
            <a:r>
              <a:rPr lang="en-US" altLang="zh-CN" sz="2800" dirty="0"/>
              <a:t> manhood, to the measure of the stature of the </a:t>
            </a:r>
            <a:r>
              <a:rPr lang="en-US" altLang="zh-CN" sz="2800" b="1" dirty="0"/>
              <a:t>fullness</a:t>
            </a:r>
            <a:r>
              <a:rPr lang="en-US" altLang="zh-CN" sz="2800" dirty="0"/>
              <a:t> of </a:t>
            </a:r>
            <a:r>
              <a:rPr lang="en-US" altLang="zh-CN" sz="2800" dirty="0" smtClean="0"/>
              <a:t>Christ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直等到我们众人在真道上同归于一，认识神的儿子，得以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长大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成人，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满有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基督长成的身量。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93983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Ephesians</a:t>
            </a:r>
            <a:r>
              <a:rPr lang="zh-CN" altLang="en-US" sz="2800" dirty="0" smtClean="0"/>
              <a:t> 以弗所书</a:t>
            </a:r>
            <a:r>
              <a:rPr lang="en-US" altLang="zh-CN" sz="2800" dirty="0" smtClean="0"/>
              <a:t> 4:13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534400" cy="5059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zh-CN" sz="2800" dirty="0" smtClean="0"/>
          </a:p>
          <a:p>
            <a:pPr marL="0" indent="0" algn="ctr">
              <a:buNone/>
            </a:pPr>
            <a:r>
              <a:rPr lang="en-US" altLang="zh-CN" smtClean="0"/>
              <a:t>    mature </a:t>
            </a:r>
            <a:r>
              <a:rPr lang="en-US" altLang="zh-CN"/>
              <a:t>=  </a:t>
            </a:r>
            <a:r>
              <a:rPr lang="en-US" altLang="zh-CN" smtClean="0"/>
              <a:t>perfect</a:t>
            </a:r>
          </a:p>
          <a:p>
            <a:pPr marL="0" indent="0" algn="ctr">
              <a:buNone/>
            </a:pPr>
            <a:r>
              <a:rPr lang="en-GB" altLang="zh-CN" smtClean="0"/>
              <a:t>manhood  </a:t>
            </a:r>
            <a:r>
              <a:rPr lang="en-GB" altLang="zh-CN" dirty="0"/>
              <a:t>= man</a:t>
            </a:r>
            <a:endParaRPr lang="zh-CN" altLang="zh-CN" dirty="0"/>
          </a:p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 smtClean="0"/>
              <a:t>长大 </a:t>
            </a:r>
            <a:r>
              <a:rPr lang="en-US" altLang="zh-CN" dirty="0" smtClean="0"/>
              <a:t>= </a:t>
            </a:r>
            <a:r>
              <a:rPr lang="zh-CN" altLang="en-US" dirty="0" smtClean="0"/>
              <a:t>完全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 smtClean="0"/>
              <a:t>成人 </a:t>
            </a:r>
            <a:r>
              <a:rPr lang="en-US" altLang="zh-CN" dirty="0" smtClean="0"/>
              <a:t>= </a:t>
            </a:r>
            <a:r>
              <a:rPr lang="zh-CN" altLang="en-US" dirty="0" smtClean="0"/>
              <a:t>人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5239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Ephesians</a:t>
            </a:r>
            <a:r>
              <a:rPr lang="zh-CN" altLang="en-US" sz="2800" dirty="0" smtClean="0"/>
              <a:t> 以弗所书</a:t>
            </a:r>
            <a:r>
              <a:rPr lang="en-US" altLang="zh-CN" sz="2800" dirty="0" smtClean="0"/>
              <a:t> 4:13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Until we may all come to the unity of the faith and of the knowledge of </a:t>
            </a:r>
            <a:r>
              <a:rPr lang="en-US" altLang="zh-CN" sz="2800" b="1" dirty="0"/>
              <a:t>the Son of God</a:t>
            </a:r>
            <a:r>
              <a:rPr lang="en-US" altLang="zh-CN" sz="2800" dirty="0"/>
              <a:t>, to a </a:t>
            </a:r>
            <a:r>
              <a:rPr lang="en-US" altLang="zh-CN" sz="2800" b="1" dirty="0"/>
              <a:t>perfect man</a:t>
            </a:r>
            <a:r>
              <a:rPr lang="en-US" altLang="zh-CN" sz="2800" dirty="0"/>
              <a:t>, to a measure of stature of the </a:t>
            </a:r>
            <a:r>
              <a:rPr lang="en-US" altLang="zh-CN" sz="2800" b="1" dirty="0"/>
              <a:t>fullness</a:t>
            </a:r>
            <a:r>
              <a:rPr lang="en-US" altLang="zh-CN" sz="2800" dirty="0"/>
              <a:t> of the Christ,  </a:t>
            </a:r>
            <a:r>
              <a:rPr lang="en-US" altLang="zh-CN" sz="2800"/>
              <a:t>(</a:t>
            </a:r>
            <a:r>
              <a:rPr lang="en-US" altLang="zh-C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of maturity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by the Messiah's perfection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800" dirty="0" smtClean="0"/>
              <a:t>)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直等到我们众人在信上和认识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神的儿子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上同归于一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得以成为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完全人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达到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基督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丰盛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长成的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身量。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67340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Mathew</a:t>
            </a:r>
            <a:r>
              <a:rPr lang="zh-CN" altLang="en-US" sz="2800" dirty="0" smtClean="0"/>
              <a:t> 马太福音</a:t>
            </a:r>
            <a:r>
              <a:rPr lang="en-US" altLang="zh-CN" sz="2800" dirty="0" smtClean="0"/>
              <a:t> 5:48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Therefore, be </a:t>
            </a:r>
            <a:r>
              <a:rPr lang="en-US" altLang="zh-CN" sz="2800" b="1" dirty="0"/>
              <a:t>perfect</a:t>
            </a:r>
            <a:r>
              <a:rPr lang="en-US" altLang="zh-CN" sz="2800" dirty="0"/>
              <a:t>, just as your Father in heaven is </a:t>
            </a:r>
            <a:r>
              <a:rPr lang="en-US" altLang="zh-CN" sz="2800" b="1" dirty="0"/>
              <a:t>perfect</a:t>
            </a:r>
            <a:r>
              <a:rPr lang="en-US" altLang="zh-CN" sz="2800" dirty="0"/>
              <a:t>. 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所以，你们要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完全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，象你们的天父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完全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一样。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7101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Mathew</a:t>
            </a:r>
            <a:r>
              <a:rPr lang="zh-CN" altLang="en-US" sz="2800" dirty="0" smtClean="0"/>
              <a:t> 马太福音</a:t>
            </a:r>
            <a:r>
              <a:rPr lang="en-US" altLang="zh-CN" sz="2800" dirty="0" smtClean="0"/>
              <a:t> 19:16-17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Teacher, what good deed must I do to have eternal life? </a:t>
            </a:r>
            <a:r>
              <a:rPr lang="en-US" altLang="zh-CN" sz="2800" baseline="30000" dirty="0"/>
              <a:t>17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…If </a:t>
            </a:r>
            <a:r>
              <a:rPr lang="en-US" altLang="zh-CN" sz="2800" dirty="0"/>
              <a:t>you would enter life, keep the commandments." 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我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该做甚么善事纔能得永生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r>
              <a:rPr lang="en-US" altLang="zh-CN" sz="2800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17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...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你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若要进入永生，就当遵守诫命。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40561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Mathew</a:t>
            </a:r>
            <a:r>
              <a:rPr lang="zh-CN" altLang="en-US" sz="2800" dirty="0" smtClean="0"/>
              <a:t> 马太福音</a:t>
            </a:r>
            <a:r>
              <a:rPr lang="en-US" altLang="zh-CN" sz="2800" dirty="0" smtClean="0"/>
              <a:t> 19:20-21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The young man said to him, All these I have kept. What do I still lack?" </a:t>
            </a:r>
            <a:r>
              <a:rPr lang="en-US" altLang="zh-CN" sz="2800" baseline="30000" dirty="0" smtClean="0"/>
              <a:t>21</a:t>
            </a:r>
            <a:r>
              <a:rPr lang="en-US" altLang="zh-CN" sz="2800" dirty="0"/>
              <a:t> Jesus said to him, "If you would be </a:t>
            </a:r>
            <a:r>
              <a:rPr lang="en-US" altLang="zh-CN" sz="2800" b="1" dirty="0"/>
              <a:t>perfect</a:t>
            </a:r>
            <a:r>
              <a:rPr lang="en-US" altLang="zh-CN" sz="2800" dirty="0"/>
              <a:t>, go, sell what you possess and give to the poor, and you will have treasure in heaven; and come, follow me."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那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青年对他说：“这一切我都遵守了，还缺少什么呢？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en-US" altLang="zh-CN" sz="2800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21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耶稣对他说：“如果你想要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完全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，就去变卖你所有的，分给穷人，你就必定有财宝在天上，而且你要来跟从我。” 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02883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1 Kings </a:t>
            </a:r>
            <a:r>
              <a:rPr lang="zh-CN" altLang="en-US" sz="2800" dirty="0" smtClean="0"/>
              <a:t>列王纪上</a:t>
            </a:r>
            <a:r>
              <a:rPr lang="en-US" altLang="zh-CN" sz="2800" dirty="0" smtClean="0"/>
              <a:t> 8:61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Let your heart therefore be </a:t>
            </a:r>
            <a:r>
              <a:rPr lang="en-US" altLang="zh-CN" sz="2800" b="1" dirty="0" smtClean="0"/>
              <a:t>wholly </a:t>
            </a:r>
            <a:r>
              <a:rPr lang="en-US" altLang="zh-CN" sz="2800" b="1" dirty="0"/>
              <a:t>true </a:t>
            </a:r>
            <a:r>
              <a:rPr lang="en-US" altLang="zh-CN" sz="2800" dirty="0"/>
              <a:t>to </a:t>
            </a:r>
            <a:r>
              <a:rPr lang="en-US" altLang="zh-CN" sz="2800" dirty="0" smtClean="0"/>
              <a:t>Yahweh </a:t>
            </a:r>
            <a:r>
              <a:rPr lang="en-US" altLang="zh-CN" sz="2800" dirty="0"/>
              <a:t>our God, walking in his statutes and keeping his commandments, as at this day. 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所以你们的心要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完全归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给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雅伟我们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的神，遵行他的律例，谨守他的诫命，像今天一样。” 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70957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2</a:t>
            </a:r>
            <a:r>
              <a:rPr lang="en-US" altLang="zh-CN" sz="2800" dirty="0" smtClean="0"/>
              <a:t> Corinthians</a:t>
            </a:r>
            <a:r>
              <a:rPr lang="zh-CN" altLang="en-US" sz="2800" dirty="0" smtClean="0"/>
              <a:t> 林后</a:t>
            </a:r>
            <a:r>
              <a:rPr lang="en-US" altLang="zh-CN" sz="2800" dirty="0" smtClean="0"/>
              <a:t> 5:15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and he died for all, that those who live might </a:t>
            </a:r>
            <a:r>
              <a:rPr lang="en-US" altLang="zh-CN" sz="2800" b="1" dirty="0"/>
              <a:t>no longer live for themselves but for him </a:t>
            </a:r>
            <a:r>
              <a:rPr lang="en-US" altLang="zh-CN" sz="2800" dirty="0"/>
              <a:t>who for their sake died and was raised.</a:t>
            </a:r>
            <a:endParaRPr lang="zh-CN" altLang="zh-CN" sz="28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zh-CN" sz="2800" dirty="0"/>
              <a:t>并且他替众人死，是叫那些活着的人，</a:t>
            </a:r>
            <a:r>
              <a:rPr lang="zh-CN" altLang="zh-CN" sz="2800" b="1" dirty="0"/>
              <a:t>不再为自己活</a:t>
            </a:r>
            <a:r>
              <a:rPr lang="zh-CN" altLang="zh-CN" sz="2800" dirty="0"/>
              <a:t>，</a:t>
            </a:r>
            <a:r>
              <a:rPr lang="zh-CN" altLang="zh-CN" sz="2800" b="1" dirty="0"/>
              <a:t>乃为替他们死而复活的主活。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37354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Romans </a:t>
            </a:r>
            <a:r>
              <a:rPr lang="zh-CN" altLang="en-US" sz="2800" dirty="0" smtClean="0"/>
              <a:t>罗马书 </a:t>
            </a:r>
            <a:r>
              <a:rPr lang="en-US" altLang="zh-CN" sz="2800" dirty="0" smtClean="0"/>
              <a:t>14:7-8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For none of us lives to himself, and none of us dies to himself. </a:t>
            </a:r>
            <a:r>
              <a:rPr lang="en-US" altLang="zh-CN" sz="2800" baseline="30000" dirty="0"/>
              <a:t>8</a:t>
            </a:r>
            <a:r>
              <a:rPr lang="en-US" altLang="zh-CN" sz="2800" dirty="0"/>
              <a:t> </a:t>
            </a:r>
            <a:r>
              <a:rPr lang="en-US" altLang="zh-CN" sz="2800" b="1" dirty="0" smtClean="0"/>
              <a:t>For </a:t>
            </a:r>
            <a:r>
              <a:rPr lang="en-US" altLang="zh-CN" sz="2800" b="1" dirty="0"/>
              <a:t>if we live, we live to the Lord, and if we die, we die to the Lord</a:t>
            </a:r>
            <a:r>
              <a:rPr lang="en-US" altLang="zh-CN" sz="2800" dirty="0"/>
              <a:t>. </a:t>
            </a:r>
            <a:r>
              <a:rPr lang="en-US" altLang="zh-CN" sz="2800" dirty="0" smtClean="0"/>
              <a:t>So </a:t>
            </a:r>
            <a:r>
              <a:rPr lang="en-US" altLang="zh-CN" sz="2800" dirty="0"/>
              <a:t>then, whether we live or whether we die, we are the Lord's. </a:t>
            </a:r>
            <a:endParaRPr lang="zh-CN" altLang="zh-CN" sz="2800" dirty="0"/>
          </a:p>
          <a:p>
            <a:pPr marL="0" indent="0">
              <a:buNone/>
            </a:pPr>
            <a:endParaRPr lang="en-GB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dirty="0"/>
              <a:t>我们没有一个人为自己活，也没有一个人为自己死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baseline="30000" dirty="0" smtClean="0"/>
              <a:t>8</a:t>
            </a:r>
            <a:r>
              <a:rPr lang="zh-CN" altLang="en-US" sz="2800" b="1" dirty="0" smtClean="0"/>
              <a:t>我们</a:t>
            </a:r>
            <a:r>
              <a:rPr lang="zh-CN" altLang="en-US" sz="2800" b="1" dirty="0"/>
              <a:t>若活着，是为主而</a:t>
            </a:r>
            <a:r>
              <a:rPr lang="zh-CN" altLang="en-US" sz="2800" b="1" dirty="0" smtClean="0"/>
              <a:t>活；</a:t>
            </a:r>
            <a:r>
              <a:rPr lang="en-US" altLang="zh-CN" sz="2800" baseline="30000" dirty="0" smtClean="0"/>
              <a:t> </a:t>
            </a:r>
            <a:r>
              <a:rPr lang="zh-CN" altLang="en-US" sz="2800" b="1" dirty="0"/>
              <a:t>我们若死了，是为主而死</a:t>
            </a:r>
            <a:r>
              <a:rPr lang="zh-CN" altLang="en-US" sz="2800" dirty="0"/>
              <a:t>。所以，我们无论活着或是死了，总是属于主的人。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010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685800" y="2286000"/>
            <a:ext cx="7772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8000" smtClean="0"/>
              <a:t> </a:t>
            </a:r>
            <a:r>
              <a:rPr lang="en-US" altLang="zh-CN" sz="8000"/>
              <a:t>Salvation – Fullness and Abundance </a:t>
            </a:r>
            <a:r>
              <a:rPr lang="en-US" altLang="zh-CN" sz="8000"/>
              <a:t>of </a:t>
            </a:r>
            <a:r>
              <a:rPr lang="en-US" altLang="zh-CN" sz="8000" smtClean="0"/>
              <a:t>Life</a:t>
            </a:r>
          </a:p>
          <a:p>
            <a:pPr>
              <a:lnSpc>
                <a:spcPct val="150000"/>
              </a:lnSpc>
            </a:pPr>
            <a:r>
              <a:rPr lang="zh-CN" altLang="en-US" sz="8000" smtClean="0"/>
              <a:t>救</a:t>
            </a:r>
            <a:r>
              <a:rPr lang="zh-CN" altLang="en-US" sz="8000" dirty="0" smtClean="0"/>
              <a:t>恩</a:t>
            </a:r>
            <a:r>
              <a:rPr lang="en-GB" altLang="zh-CN" sz="8000" dirty="0"/>
              <a:t> </a:t>
            </a:r>
            <a:r>
              <a:rPr lang="en-GB" altLang="zh-CN" sz="8000" dirty="0" smtClean="0"/>
              <a:t>– </a:t>
            </a:r>
            <a:r>
              <a:rPr lang="zh-CN" altLang="en-US" sz="8000" dirty="0" smtClean="0"/>
              <a:t>充实丰盛的生命</a:t>
            </a:r>
            <a:r>
              <a:rPr lang="en-GB" altLang="zh-CN" sz="3200" smtClean="0"/>
              <a:t/>
            </a:r>
            <a:br>
              <a:rPr lang="en-GB" altLang="zh-CN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3602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1 Peter</a:t>
            </a:r>
            <a:r>
              <a:rPr lang="zh-CN" altLang="en-US" sz="2800" dirty="0" smtClean="0"/>
              <a:t> 彼得前书</a:t>
            </a:r>
            <a:r>
              <a:rPr lang="en-US" altLang="zh-CN" sz="2800" dirty="0" smtClean="0"/>
              <a:t> 2:24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He himself bore our sins in his body on the tree, that we might </a:t>
            </a:r>
            <a:r>
              <a:rPr lang="en-US" altLang="zh-CN" sz="2800" b="1" dirty="0"/>
              <a:t>die</a:t>
            </a:r>
            <a:r>
              <a:rPr lang="en-US" altLang="zh-CN" sz="2800" dirty="0"/>
              <a:t> to </a:t>
            </a:r>
            <a:r>
              <a:rPr lang="en-US" altLang="zh-CN" sz="2800" b="1" dirty="0"/>
              <a:t>sin</a:t>
            </a:r>
            <a:r>
              <a:rPr lang="en-US" altLang="zh-CN" sz="2800" dirty="0"/>
              <a:t> and </a:t>
            </a:r>
            <a:r>
              <a:rPr lang="en-US" altLang="zh-CN" sz="2800" b="1" dirty="0"/>
              <a:t>live</a:t>
            </a:r>
            <a:r>
              <a:rPr lang="en-US" altLang="zh-CN" sz="2800" dirty="0"/>
              <a:t> to </a:t>
            </a:r>
            <a:r>
              <a:rPr lang="en-US" altLang="zh-CN" sz="2800" b="1" dirty="0" smtClean="0"/>
              <a:t>righteousness</a:t>
            </a:r>
            <a:endParaRPr lang="zh-CN" altLang="zh-CN" sz="28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zh-CN" sz="2800" dirty="0"/>
              <a:t>他被挂在木头上亲身担当了我们的罪，使我们既然在</a:t>
            </a:r>
            <a:r>
              <a:rPr lang="zh-CN" altLang="zh-CN" sz="2800" b="1" dirty="0"/>
              <a:t>罪上死</a:t>
            </a:r>
            <a:r>
              <a:rPr lang="zh-CN" altLang="zh-CN" sz="2800" dirty="0"/>
              <a:t>，就得以在</a:t>
            </a:r>
            <a:r>
              <a:rPr lang="zh-CN" altLang="zh-CN" sz="2800" b="1" dirty="0"/>
              <a:t>义上活</a:t>
            </a:r>
            <a:r>
              <a:rPr lang="zh-CN" altLang="zh-CN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992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2</a:t>
            </a:r>
            <a:r>
              <a:rPr lang="en-US" altLang="zh-CN" sz="2800" dirty="0" smtClean="0"/>
              <a:t> Corinthians</a:t>
            </a:r>
            <a:r>
              <a:rPr lang="zh-CN" altLang="en-US" sz="2800" dirty="0" smtClean="0"/>
              <a:t> 林后</a:t>
            </a:r>
            <a:r>
              <a:rPr lang="en-US" altLang="zh-CN" sz="2800" dirty="0" smtClean="0"/>
              <a:t> 5:17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Therefore, if anyone is  in Christ, he is a new creation. The old has passed away; behold, the new has come. 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/>
              <a:t>若有人在基督里，他就是新造的人，旧事已过，都变成新的了。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11487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John</a:t>
            </a:r>
            <a:r>
              <a:rPr lang="zh-CN" altLang="en-US" sz="2800" dirty="0" smtClean="0"/>
              <a:t> 约翰福音</a:t>
            </a:r>
            <a:r>
              <a:rPr lang="en-US" altLang="zh-CN" sz="2800" dirty="0" smtClean="0"/>
              <a:t> 10:10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x-none" altLang="zh-CN" sz="2800" dirty="0"/>
              <a:t>I have come so that they may have life, </a:t>
            </a:r>
            <a:endParaRPr lang="en-GB" altLang="zh-CN" sz="2800" dirty="0" smtClean="0"/>
          </a:p>
          <a:p>
            <a:pPr marL="0" indent="0">
              <a:buNone/>
            </a:pPr>
            <a:r>
              <a:rPr lang="x-none" altLang="zh-CN" sz="2800" dirty="0" smtClean="0"/>
              <a:t>life </a:t>
            </a:r>
            <a:r>
              <a:rPr lang="x-none" altLang="zh-CN" sz="2800" dirty="0"/>
              <a:t>in its </a:t>
            </a:r>
            <a:r>
              <a:rPr lang="x-none" altLang="zh-CN" sz="2800" b="1" dirty="0" smtClean="0"/>
              <a:t>fullest </a:t>
            </a:r>
            <a:r>
              <a:rPr lang="x-none" altLang="zh-CN" sz="2800" b="1" dirty="0"/>
              <a:t>measure</a:t>
            </a:r>
            <a:r>
              <a:rPr lang="x-none" altLang="zh-CN" sz="2800" dirty="0" smtClean="0"/>
              <a:t>.</a:t>
            </a:r>
            <a:r>
              <a:rPr lang="en-US" altLang="zh-CN" sz="2800" dirty="0" smtClean="0"/>
              <a:t>    </a:t>
            </a:r>
            <a:r>
              <a:rPr lang="en-US" altLang="zh-CN" sz="2400" dirty="0" smtClean="0"/>
              <a:t>[</a:t>
            </a:r>
            <a:r>
              <a:rPr lang="x-none" altLang="zh-CN" sz="2400" dirty="0" smtClean="0"/>
              <a:t>in </a:t>
            </a:r>
            <a:r>
              <a:rPr lang="x-none" altLang="zh-CN" sz="2400" dirty="0"/>
              <a:t>another </a:t>
            </a:r>
            <a:r>
              <a:rPr lang="x-none" altLang="zh-CN" sz="2400" dirty="0" smtClean="0"/>
              <a:t>translation</a:t>
            </a:r>
            <a:r>
              <a:rPr lang="en-GB" altLang="zh-CN" sz="2400" dirty="0" smtClean="0"/>
              <a:t>: </a:t>
            </a:r>
            <a:r>
              <a:rPr lang="x-none" altLang="zh-CN" sz="2400" dirty="0" smtClean="0"/>
              <a:t> life </a:t>
            </a:r>
            <a:r>
              <a:rPr lang="x-none" altLang="zh-CN" sz="2400" dirty="0"/>
              <a:t>in </a:t>
            </a:r>
            <a:endParaRPr lang="en-GB" altLang="zh-CN" sz="2400" dirty="0" smtClean="0"/>
          </a:p>
          <a:p>
            <a:pPr marL="0" indent="0">
              <a:buNone/>
            </a:pPr>
            <a:r>
              <a:rPr lang="x-none" altLang="zh-CN" sz="2800" b="1" dirty="0" smtClean="0"/>
              <a:t>overflowing </a:t>
            </a:r>
            <a:r>
              <a:rPr lang="x-none" altLang="zh-CN" sz="2800" b="1" dirty="0"/>
              <a:t>abundance</a:t>
            </a:r>
            <a:r>
              <a:rPr lang="en-GB" altLang="zh-CN" sz="2400" dirty="0" smtClean="0"/>
              <a:t>.]  </a:t>
            </a:r>
            <a:endParaRPr lang="zh-CN" altLang="zh-CN" sz="24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我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来了，是要叫人得生命，并且得的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更丰盛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1142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Ecclesiastes </a:t>
            </a:r>
            <a:r>
              <a:rPr lang="zh-CN" altLang="en-US" sz="2800" dirty="0" smtClean="0"/>
              <a:t>传道书 </a:t>
            </a:r>
            <a:r>
              <a:rPr lang="en-US" altLang="zh-CN" sz="2800" dirty="0" smtClean="0"/>
              <a:t>1:2-3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Vanity </a:t>
            </a:r>
            <a:r>
              <a:rPr lang="en-US" altLang="zh-CN" sz="2800" dirty="0"/>
              <a:t>of vanities, says  the Preacher,   vanity of vanities!  All is vanity. </a:t>
            </a:r>
            <a:r>
              <a:rPr lang="en-US" altLang="zh-CN" sz="2800" dirty="0" smtClean="0"/>
              <a:t>  [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zh-CN" sz="2800" dirty="0"/>
              <a:t>:</a:t>
            </a:r>
            <a:r>
              <a:rPr lang="en-US" altLang="zh-CN" sz="2800" dirty="0" smtClean="0"/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Pointless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Pointless!- says  the Preacher - Utterly meaningless! Nothing matters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altLang="zh-CN" sz="2800" dirty="0" smtClean="0"/>
              <a:t>] </a:t>
            </a:r>
            <a:r>
              <a:rPr lang="en-US" altLang="zh-CN" sz="2800" baseline="30000" dirty="0" smtClean="0"/>
              <a:t>3 </a:t>
            </a:r>
            <a:r>
              <a:rPr lang="en-US" altLang="zh-CN" sz="2800" dirty="0" smtClean="0"/>
              <a:t>What  </a:t>
            </a:r>
            <a:r>
              <a:rPr lang="en-US" altLang="zh-CN" sz="2800" dirty="0"/>
              <a:t>does man gain by all the toil  at which he toils under the sun? </a:t>
            </a:r>
            <a:endParaRPr lang="en-US" altLang="zh-CN" sz="2800" dirty="0" smtClean="0"/>
          </a:p>
          <a:p>
            <a:pPr marL="0" indent="0">
              <a:buNone/>
            </a:pPr>
            <a:endParaRPr lang="en-GB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传道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者说：虚空的虚空，虚空的虚空，凡事都是虚空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2800" baseline="30000" dirty="0"/>
              <a:t>3</a:t>
            </a:r>
            <a:r>
              <a:rPr lang="en-US" altLang="zh-CN" sz="2800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人一切的劳碌，就是他在日光之下的劳碌，有甚么益处呢？</a:t>
            </a:r>
          </a:p>
        </p:txBody>
      </p:sp>
    </p:spTree>
    <p:extLst>
      <p:ext uri="{BB962C8B-B14F-4D97-AF65-F5344CB8AC3E}">
        <p14:creationId xmlns:p14="http://schemas.microsoft.com/office/powerpoint/2010/main" val="239402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Ecclesiastes </a:t>
            </a:r>
            <a:r>
              <a:rPr lang="zh-CN" altLang="en-US" sz="2800" dirty="0" smtClean="0"/>
              <a:t>传道书 </a:t>
            </a:r>
            <a:r>
              <a:rPr lang="en-US" altLang="zh-CN" sz="2800" dirty="0" smtClean="0"/>
              <a:t>1:14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I have seen all things that are done under the sun, and behold, all is vanity and a chase after wind</a:t>
            </a:r>
            <a:r>
              <a:rPr lang="en-US" altLang="zh-CN" sz="2800" dirty="0" smtClean="0"/>
              <a:t>.</a:t>
            </a:r>
          </a:p>
          <a:p>
            <a:pPr marL="0" indent="0">
              <a:buNone/>
            </a:pPr>
            <a:endParaRPr lang="en-GB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我见日光之下所作的一切事，都是虚空，都是捕风。</a:t>
            </a:r>
          </a:p>
        </p:txBody>
      </p:sp>
    </p:spTree>
    <p:extLst>
      <p:ext uri="{BB962C8B-B14F-4D97-AF65-F5344CB8AC3E}">
        <p14:creationId xmlns:p14="http://schemas.microsoft.com/office/powerpoint/2010/main" val="28311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Romans </a:t>
            </a:r>
            <a:r>
              <a:rPr lang="zh-CN" altLang="en-US" sz="2800" dirty="0" smtClean="0"/>
              <a:t>罗马书 </a:t>
            </a:r>
            <a:r>
              <a:rPr lang="en-US" altLang="zh-CN" sz="2800" dirty="0" smtClean="0"/>
              <a:t>11:12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Now if their trespass means riches for the world, and if their failure means riches for the Gentiles, how much more will their </a:t>
            </a:r>
            <a:r>
              <a:rPr lang="en-US" altLang="zh-CN" sz="2800" b="1" dirty="0"/>
              <a:t>fullness</a:t>
            </a:r>
            <a:r>
              <a:rPr lang="en-US" altLang="zh-CN" sz="2800" dirty="0"/>
              <a:t> mean! </a:t>
            </a:r>
            <a:endParaRPr lang="en-US" altLang="zh-CN" sz="2800" dirty="0" smtClean="0"/>
          </a:p>
          <a:p>
            <a:pPr marL="0" indent="0">
              <a:buNone/>
            </a:pPr>
            <a:endParaRPr lang="en-GB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zh-CN" sz="2800" dirty="0"/>
              <a:t>若他们的过失，为天下的富足，他们的缺乏，为外邦人的富足。何况他们的</a:t>
            </a:r>
            <a:r>
              <a:rPr lang="zh-CN" altLang="zh-CN" sz="2800" b="1" dirty="0"/>
              <a:t>丰满</a:t>
            </a:r>
            <a:r>
              <a:rPr lang="zh-CN" altLang="zh-CN" sz="2800" dirty="0"/>
              <a:t>呢？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437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Romans </a:t>
            </a:r>
            <a:r>
              <a:rPr lang="zh-CN" altLang="en-US" sz="2800" dirty="0" smtClean="0"/>
              <a:t>罗马书 </a:t>
            </a:r>
            <a:r>
              <a:rPr lang="en-US" altLang="zh-CN" sz="2800" dirty="0" smtClean="0"/>
              <a:t>15:29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I know that when I come to you I will come in the fullness of the blessing of Christ</a:t>
            </a:r>
            <a:r>
              <a:rPr lang="en-US" altLang="zh-CN" sz="2800" dirty="0" smtClean="0"/>
              <a:t>.</a:t>
            </a:r>
            <a:endParaRPr lang="en-US" altLang="zh-CN" sz="2800" dirty="0"/>
          </a:p>
          <a:p>
            <a:pPr marL="0" indent="0">
              <a:buNone/>
            </a:pPr>
            <a:endParaRPr lang="en-GB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800" dirty="0"/>
              <a:t>我知道我到你们那里去的时候，一定会带着基督丰盛的福分。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045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John</a:t>
            </a:r>
            <a:r>
              <a:rPr lang="zh-CN" altLang="en-US" sz="2800" dirty="0" smtClean="0"/>
              <a:t> 约翰福音</a:t>
            </a:r>
            <a:r>
              <a:rPr lang="en-US" altLang="zh-CN" sz="2800" dirty="0" smtClean="0"/>
              <a:t> 7:38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He who believes in me, as the Scripture said, out of his belly shall flow rivers of living water</a:t>
            </a:r>
            <a:r>
              <a:rPr lang="en-US" altLang="zh-CN" sz="2800" dirty="0" smtClean="0"/>
              <a:t>.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TW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信我的人，就像聖經所說的，從他的腹中要湧流出活水的江河來。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49462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Psalms</a:t>
            </a:r>
            <a:r>
              <a:rPr lang="zh-CN" altLang="en-US" sz="2800" dirty="0" smtClean="0"/>
              <a:t> 诗篇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23:5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You </a:t>
            </a:r>
            <a:r>
              <a:rPr lang="en-US" altLang="zh-CN" sz="2800" dirty="0"/>
              <a:t>prepare a table before me in the presence of my enemies; you anoint my head with oil; </a:t>
            </a:r>
            <a:r>
              <a:rPr lang="en-US" altLang="zh-CN" sz="2800" b="1" dirty="0"/>
              <a:t>my cup overflows</a:t>
            </a:r>
            <a:r>
              <a:rPr lang="en-US" altLang="zh-CN" sz="2800" dirty="0"/>
              <a:t>.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我敌人面前，你为我摆设筵席；你用油膏了我的头，使我的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福杯满溢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63956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1445</Words>
  <Application>Microsoft Office PowerPoint</Application>
  <PresentationFormat>On-screen Show (4:3)</PresentationFormat>
  <Paragraphs>107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宋体</vt:lpstr>
      <vt:lpstr>Arial</vt:lpstr>
      <vt:lpstr>Calibri</vt:lpstr>
      <vt:lpstr>Times New Roman</vt:lpstr>
      <vt:lpstr>Office Theme</vt:lpstr>
      <vt:lpstr>Salvation Series 救恩系列</vt:lpstr>
      <vt:lpstr>PowerPoint Presentation</vt:lpstr>
      <vt:lpstr>John 约翰福音 10:10</vt:lpstr>
      <vt:lpstr>Ecclesiastes 传道书 1:2-3</vt:lpstr>
      <vt:lpstr>Ecclesiastes 传道书 1:14</vt:lpstr>
      <vt:lpstr>Romans 罗马书 11:12</vt:lpstr>
      <vt:lpstr>Romans 罗马书 15:29</vt:lpstr>
      <vt:lpstr>John 约翰福音 7:38</vt:lpstr>
      <vt:lpstr>Psalms 诗篇 23:5</vt:lpstr>
      <vt:lpstr>John 约翰福音 14:13-14</vt:lpstr>
      <vt:lpstr>Ephesians 以弗所书 4:13</vt:lpstr>
      <vt:lpstr>Ephesians 以弗所书 4:13</vt:lpstr>
      <vt:lpstr>Ephesians 以弗所书 4:13</vt:lpstr>
      <vt:lpstr>Mathew 马太福音 5:48</vt:lpstr>
      <vt:lpstr>Mathew 马太福音 19:16-17</vt:lpstr>
      <vt:lpstr>Mathew 马太福音 19:20-21</vt:lpstr>
      <vt:lpstr>1 Kings 列王纪上 8:61</vt:lpstr>
      <vt:lpstr>2 Corinthians 林后 5:15</vt:lpstr>
      <vt:lpstr>Romans 罗马书 14:7-8</vt:lpstr>
      <vt:lpstr>1 Peter 彼得前书 2:24</vt:lpstr>
      <vt:lpstr>2 Corinthians 林后 5:17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Windows User</cp:lastModifiedBy>
  <cp:revision>168</cp:revision>
  <dcterms:created xsi:type="dcterms:W3CDTF">2006-08-16T00:00:00Z</dcterms:created>
  <dcterms:modified xsi:type="dcterms:W3CDTF">2017-06-11T18:13:56Z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