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366" r:id="rId3"/>
    <p:sldId id="368" r:id="rId4"/>
    <p:sldId id="342" r:id="rId5"/>
    <p:sldId id="369" r:id="rId6"/>
    <p:sldId id="370" r:id="rId7"/>
    <p:sldId id="371" r:id="rId8"/>
    <p:sldId id="372" r:id="rId9"/>
    <p:sldId id="373" r:id="rId10"/>
    <p:sldId id="365" r:id="rId11"/>
    <p:sldId id="374" r:id="rId12"/>
    <p:sldId id="375" r:id="rId13"/>
    <p:sldId id="379" r:id="rId14"/>
    <p:sldId id="376" r:id="rId15"/>
    <p:sldId id="358" r:id="rId16"/>
    <p:sldId id="377" r:id="rId17"/>
    <p:sldId id="3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660"/>
  </p:normalViewPr>
  <p:slideViewPr>
    <p:cSldViewPr>
      <p:cViewPr varScale="1">
        <p:scale>
          <a:sx n="81" d="100"/>
          <a:sy n="81" d="100"/>
        </p:scale>
        <p:origin x="-102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B01B87-E822-4F28-8A9C-06FFFDE87C68}" type="datetimeFigureOut">
              <a:rPr lang="zh-CN" altLang="en-US" smtClean="0"/>
              <a:t>2017/10/15</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FCDDFB-8118-4FBE-AFE7-DBE2C2EAA960}" type="slidenum">
              <a:rPr lang="zh-CN" altLang="en-US" smtClean="0"/>
              <a:t>‹#›</a:t>
            </a:fld>
            <a:endParaRPr lang="zh-CN" altLang="en-US"/>
          </a:p>
        </p:txBody>
      </p:sp>
    </p:spTree>
    <p:extLst>
      <p:ext uri="{BB962C8B-B14F-4D97-AF65-F5344CB8AC3E}">
        <p14:creationId xmlns:p14="http://schemas.microsoft.com/office/powerpoint/2010/main" val="1259882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a:t>
            </a:fld>
            <a:endParaRPr lang="en-GB" dirty="0"/>
          </a:p>
        </p:txBody>
      </p:sp>
    </p:spTree>
    <p:extLst>
      <p:ext uri="{BB962C8B-B14F-4D97-AF65-F5344CB8AC3E}">
        <p14:creationId xmlns:p14="http://schemas.microsoft.com/office/powerpoint/2010/main" val="2551242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13</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14</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15</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16</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17</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4</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5</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7</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8</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9</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10</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11</a:t>
            </a:fld>
            <a:endParaRPr lang="en-GB" dirty="0"/>
          </a:p>
        </p:txBody>
      </p:sp>
    </p:spTree>
    <p:extLst>
      <p:ext uri="{BB962C8B-B14F-4D97-AF65-F5344CB8AC3E}">
        <p14:creationId xmlns:p14="http://schemas.microsoft.com/office/powerpoint/2010/main" val="2991338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t>12</a:t>
            </a:fld>
            <a:endParaRPr lang="en-GB" dirty="0"/>
          </a:p>
        </p:txBody>
      </p:sp>
    </p:spTree>
    <p:extLst>
      <p:ext uri="{BB962C8B-B14F-4D97-AF65-F5344CB8AC3E}">
        <p14:creationId xmlns:p14="http://schemas.microsoft.com/office/powerpoint/2010/main" val="2991338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a:bodyPr>
          <a:lstStyle/>
          <a:p>
            <a:pPr>
              <a:lnSpc>
                <a:spcPct val="150000"/>
              </a:lnSpc>
            </a:pPr>
            <a:r>
              <a:rPr lang="en-US" sz="3200" dirty="0" smtClean="0"/>
              <a:t>The Gospel of Matthew Series</a:t>
            </a:r>
            <a:br>
              <a:rPr lang="en-US" sz="3200" dirty="0" smtClean="0"/>
            </a:br>
            <a:r>
              <a:rPr lang="zh-CN" altLang="en-US" sz="3200" dirty="0" smtClean="0"/>
              <a:t>马太福音系列</a:t>
            </a:r>
            <a:endParaRPr lang="en-GB" sz="3200" dirty="0"/>
          </a:p>
        </p:txBody>
      </p:sp>
    </p:spTree>
    <p:extLst>
      <p:ext uri="{BB962C8B-B14F-4D97-AF65-F5344CB8AC3E}">
        <p14:creationId xmlns:p14="http://schemas.microsoft.com/office/powerpoint/2010/main" val="2355288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zh-CN" altLang="en-US" sz="2800" dirty="0" smtClean="0"/>
              <a:t>真悔改</a:t>
            </a:r>
            <a:r>
              <a:rPr lang="en-US" altLang="zh-CN" sz="2800" dirty="0" smtClean="0"/>
              <a:t>/True Repentance</a:t>
            </a:r>
            <a:endParaRPr lang="en-GB" sz="2800" dirty="0"/>
          </a:p>
        </p:txBody>
      </p:sp>
      <p:sp>
        <p:nvSpPr>
          <p:cNvPr id="3" name="Content Placeholder 2"/>
          <p:cNvSpPr>
            <a:spLocks noGrp="1"/>
          </p:cNvSpPr>
          <p:nvPr>
            <p:ph idx="1"/>
          </p:nvPr>
        </p:nvSpPr>
        <p:spPr>
          <a:xfrm>
            <a:off x="304800" y="762000"/>
            <a:ext cx="8534400" cy="5059363"/>
          </a:xfrm>
        </p:spPr>
        <p:txBody>
          <a:bodyPr>
            <a:noAutofit/>
          </a:bodyPr>
          <a:lstStyle/>
          <a:p>
            <a:pPr marL="0" indent="0">
              <a:buNone/>
            </a:pPr>
            <a:r>
              <a:rPr lang="en-GB" altLang="zh-CN" sz="2800" b="1" dirty="0" smtClean="0"/>
              <a:t>1 </a:t>
            </a:r>
            <a:r>
              <a:rPr lang="zh-CN" altLang="zh-CN" sz="2800" b="1" dirty="0" smtClean="0"/>
              <a:t>谦卑【愿意放下自己】</a:t>
            </a:r>
            <a:endParaRPr lang="en-US" altLang="zh-CN" sz="2800" b="1" dirty="0" smtClean="0"/>
          </a:p>
          <a:p>
            <a:pPr marL="0" indent="0">
              <a:buNone/>
            </a:pPr>
            <a:r>
              <a:rPr lang="en-GB" altLang="zh-CN" sz="2800" b="1" dirty="0" smtClean="0"/>
              <a:t>2 </a:t>
            </a:r>
            <a:r>
              <a:rPr lang="zh-CN" altLang="zh-CN" sz="2800" b="1" dirty="0" smtClean="0"/>
              <a:t>爱</a:t>
            </a:r>
            <a:r>
              <a:rPr lang="zh-CN" altLang="zh-CN" sz="2800" b="1" dirty="0"/>
              <a:t>真理的</a:t>
            </a:r>
            <a:r>
              <a:rPr lang="zh-CN" altLang="zh-CN" sz="2800" b="1" dirty="0" smtClean="0"/>
              <a:t>心</a:t>
            </a:r>
            <a:endParaRPr lang="en-US" altLang="zh-CN" sz="2800" b="1" dirty="0" smtClean="0"/>
          </a:p>
          <a:p>
            <a:pPr marL="0" indent="0">
              <a:buNone/>
            </a:pPr>
            <a:r>
              <a:rPr lang="en-GB" altLang="zh-CN" sz="2800" b="1" dirty="0" smtClean="0"/>
              <a:t>3 </a:t>
            </a:r>
            <a:r>
              <a:rPr lang="zh-CN" altLang="en-US" sz="2800" b="1" dirty="0" smtClean="0"/>
              <a:t>与</a:t>
            </a:r>
            <a:r>
              <a:rPr lang="zh-CN" altLang="zh-CN" sz="2800" b="1" dirty="0" smtClean="0"/>
              <a:t>悔改</a:t>
            </a:r>
            <a:r>
              <a:rPr lang="zh-CN" altLang="en-US" sz="2800" b="1" dirty="0" smtClean="0"/>
              <a:t>相称的果子</a:t>
            </a:r>
            <a:r>
              <a:rPr lang="en-US" altLang="zh-CN" sz="2800" b="1" dirty="0" smtClean="0"/>
              <a:t>【</a:t>
            </a:r>
            <a:r>
              <a:rPr lang="zh-CN" altLang="zh-CN" sz="2800" b="1" dirty="0"/>
              <a:t>生命</a:t>
            </a:r>
            <a:r>
              <a:rPr lang="zh-CN" altLang="zh-CN" sz="2800" b="1" dirty="0" smtClean="0"/>
              <a:t>会</a:t>
            </a:r>
            <a:r>
              <a:rPr lang="zh-CN" altLang="zh-CN" sz="2800" b="1" dirty="0"/>
              <a:t>产生相</a:t>
            </a:r>
            <a:r>
              <a:rPr lang="zh-CN" altLang="zh-CN" sz="2800" b="1" dirty="0" smtClean="0"/>
              <a:t>对应的</a:t>
            </a:r>
            <a:r>
              <a:rPr lang="zh-CN" altLang="zh-CN" sz="2800" b="1" dirty="0"/>
              <a:t>行动与</a:t>
            </a:r>
            <a:r>
              <a:rPr lang="zh-CN" altLang="zh-CN" sz="2800" b="1" dirty="0" smtClean="0"/>
              <a:t>改变</a:t>
            </a:r>
            <a:r>
              <a:rPr lang="en-US" altLang="zh-CN" sz="2800" b="1" dirty="0" smtClean="0"/>
              <a:t>】</a:t>
            </a:r>
            <a:endParaRPr lang="en-US" altLang="zh-CN" sz="2800" dirty="0"/>
          </a:p>
          <a:p>
            <a:pPr marL="0" indent="0">
              <a:buNone/>
            </a:pPr>
            <a:endParaRPr lang="en-US" altLang="zh-CN" sz="2800" dirty="0" smtClean="0"/>
          </a:p>
          <a:p>
            <a:pPr marL="514350" indent="-514350">
              <a:buAutoNum type="arabicPeriod"/>
            </a:pPr>
            <a:r>
              <a:rPr lang="en-US" altLang="zh-CN" sz="2800" dirty="0" smtClean="0"/>
              <a:t>Humbleness (laying down one’s self)</a:t>
            </a:r>
          </a:p>
          <a:p>
            <a:pPr marL="514350" indent="-514350">
              <a:buAutoNum type="arabicPeriod"/>
            </a:pPr>
            <a:r>
              <a:rPr lang="en-US" altLang="zh-CN" sz="2800" dirty="0" smtClean="0"/>
              <a:t>Love for the truth/what is true</a:t>
            </a:r>
          </a:p>
          <a:p>
            <a:pPr marL="514350" indent="-514350">
              <a:buAutoNum type="arabicPeriod"/>
            </a:pPr>
            <a:r>
              <a:rPr lang="en-US" altLang="zh-CN" sz="2800" dirty="0" smtClean="0"/>
              <a:t>Bear Fruit in keeping with repentance [Corresponding actions and changes seen in one’s life] </a:t>
            </a:r>
          </a:p>
        </p:txBody>
      </p:sp>
    </p:spTree>
    <p:extLst>
      <p:ext uri="{BB962C8B-B14F-4D97-AF65-F5344CB8AC3E}">
        <p14:creationId xmlns:p14="http://schemas.microsoft.com/office/powerpoint/2010/main" val="2033344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zh-CN" altLang="en-US" sz="2800" dirty="0" smtClean="0"/>
              <a:t>马太福音 </a:t>
            </a:r>
            <a:r>
              <a:rPr lang="en-US" altLang="zh-CN" sz="2800" dirty="0" smtClean="0"/>
              <a:t>Matthew 3:11-12 </a:t>
            </a:r>
            <a:endParaRPr lang="en-GB" sz="2800" dirty="0"/>
          </a:p>
        </p:txBody>
      </p:sp>
      <p:sp>
        <p:nvSpPr>
          <p:cNvPr id="3" name="Content Placeholder 2"/>
          <p:cNvSpPr>
            <a:spLocks noGrp="1"/>
          </p:cNvSpPr>
          <p:nvPr>
            <p:ph idx="1"/>
          </p:nvPr>
        </p:nvSpPr>
        <p:spPr>
          <a:xfrm>
            <a:off x="304800" y="762000"/>
            <a:ext cx="8534400" cy="5059363"/>
          </a:xfrm>
        </p:spPr>
        <p:txBody>
          <a:bodyPr>
            <a:noAutofit/>
          </a:bodyPr>
          <a:lstStyle/>
          <a:p>
            <a:pPr marL="0" indent="0" algn="just">
              <a:buNone/>
            </a:pPr>
            <a:r>
              <a:rPr lang="en-GB" altLang="zh-CN" sz="2800" b="1" baseline="30000" dirty="0"/>
              <a:t>11</a:t>
            </a:r>
            <a:r>
              <a:rPr lang="en-GB" altLang="zh-CN" sz="2800" dirty="0"/>
              <a:t> </a:t>
            </a:r>
            <a:r>
              <a:rPr lang="zh-CN" altLang="zh-CN" sz="2800" dirty="0"/>
              <a:t>我是用水给你们施洗，叫你们悔改。但那在我以后来的，能力比我更大，我就是给他提鞋也不配。他要用圣灵与火给你们施洗。</a:t>
            </a:r>
            <a:r>
              <a:rPr lang="en-GB" altLang="zh-CN" sz="2800" dirty="0"/>
              <a:t> </a:t>
            </a:r>
            <a:r>
              <a:rPr lang="en-GB" altLang="zh-CN" sz="2800" b="1" baseline="30000" dirty="0"/>
              <a:t>12 </a:t>
            </a:r>
            <a:r>
              <a:rPr lang="zh-CN" altLang="zh-CN" sz="2800" dirty="0"/>
              <a:t>他手里拿着簸箕，要扬净他的场，把麦子收在仓里，把糠用不灭的火烧尽了。</a:t>
            </a:r>
          </a:p>
          <a:p>
            <a:pPr marL="0" indent="0" algn="just">
              <a:buNone/>
            </a:pPr>
            <a:endParaRPr lang="en-US" altLang="zh-CN" sz="2800" dirty="0" smtClean="0"/>
          </a:p>
          <a:p>
            <a:pPr marL="0" indent="0" algn="just">
              <a:buNone/>
            </a:pPr>
            <a:r>
              <a:rPr lang="en-US" altLang="zh-CN" sz="2800" b="1" baseline="30000" dirty="0"/>
              <a:t>11</a:t>
            </a:r>
            <a:r>
              <a:rPr lang="en-US" altLang="zh-CN" sz="2800" dirty="0" smtClean="0"/>
              <a:t>I </a:t>
            </a:r>
            <a:r>
              <a:rPr lang="en-US" altLang="zh-CN" sz="2800" dirty="0"/>
              <a:t>baptize you with water for repentance, but he who is coming after me is mightier than I, whose sandals I am not worthy to carry. He will baptize you with the Holy Spirit and fire.  </a:t>
            </a:r>
            <a:r>
              <a:rPr lang="en-US" altLang="zh-CN" sz="2800" b="1" baseline="30000" dirty="0"/>
              <a:t>12</a:t>
            </a:r>
            <a:r>
              <a:rPr lang="en-US" altLang="zh-CN" sz="2800" dirty="0"/>
              <a:t> His winnowing fork is in his hand, and he will clear his threshing floor and gather his wheat into the barn, but the chaff he will burn with unquenchable fire."</a:t>
            </a:r>
            <a:endParaRPr lang="zh-CN" altLang="zh-CN" sz="2800" dirty="0"/>
          </a:p>
        </p:txBody>
      </p:sp>
    </p:spTree>
    <p:extLst>
      <p:ext uri="{BB962C8B-B14F-4D97-AF65-F5344CB8AC3E}">
        <p14:creationId xmlns:p14="http://schemas.microsoft.com/office/powerpoint/2010/main" val="303987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zh-CN" altLang="en-US" sz="2800" dirty="0"/>
              <a:t>使徒行传</a:t>
            </a:r>
            <a:r>
              <a:rPr lang="zh-CN" altLang="en-US" sz="2800" dirty="0" smtClean="0"/>
              <a:t> </a:t>
            </a:r>
            <a:r>
              <a:rPr lang="en-US" altLang="zh-CN" sz="2800" dirty="0" smtClean="0"/>
              <a:t>Acts 2:38-40 </a:t>
            </a:r>
            <a:endParaRPr lang="en-GB" sz="2800" dirty="0"/>
          </a:p>
        </p:txBody>
      </p:sp>
      <p:sp>
        <p:nvSpPr>
          <p:cNvPr id="3" name="Content Placeholder 2"/>
          <p:cNvSpPr>
            <a:spLocks noGrp="1"/>
          </p:cNvSpPr>
          <p:nvPr>
            <p:ph idx="1"/>
          </p:nvPr>
        </p:nvSpPr>
        <p:spPr>
          <a:xfrm>
            <a:off x="304800" y="685800"/>
            <a:ext cx="8534400" cy="5059363"/>
          </a:xfrm>
        </p:spPr>
        <p:txBody>
          <a:bodyPr>
            <a:noAutofit/>
          </a:bodyPr>
          <a:lstStyle/>
          <a:p>
            <a:pPr marL="0" indent="0">
              <a:buNone/>
            </a:pPr>
            <a:r>
              <a:rPr lang="en-GB" altLang="zh-CN" sz="2800" b="1" baseline="30000" dirty="0" smtClean="0"/>
              <a:t>38</a:t>
            </a:r>
            <a:r>
              <a:rPr lang="zh-CN" altLang="zh-CN" sz="2800" dirty="0" smtClean="0"/>
              <a:t>彼</a:t>
            </a:r>
            <a:r>
              <a:rPr lang="zh-CN" altLang="zh-CN" sz="2800" dirty="0"/>
              <a:t>得说：你们各人要悔改，奉耶稣基督的名受洗，叫你们的罪得赦，就必领受所赐的圣灵；</a:t>
            </a:r>
            <a:r>
              <a:rPr lang="en-GB" altLang="zh-CN" sz="2800" dirty="0"/>
              <a:t> </a:t>
            </a:r>
            <a:r>
              <a:rPr lang="en-GB" altLang="zh-CN" sz="2800" b="1" baseline="30000" dirty="0"/>
              <a:t>39</a:t>
            </a:r>
            <a:r>
              <a:rPr lang="en-GB" altLang="zh-CN" sz="2800" dirty="0"/>
              <a:t> </a:t>
            </a:r>
            <a:r>
              <a:rPr lang="zh-CN" altLang="zh-CN" sz="2800" dirty="0"/>
              <a:t>因为这应许是给你们和你们的儿女，并一切在远方的人，就是主―我们神所召来的。</a:t>
            </a:r>
            <a:r>
              <a:rPr lang="en-GB" altLang="zh-CN" sz="2800" b="1" baseline="30000" dirty="0"/>
              <a:t>40</a:t>
            </a:r>
            <a:r>
              <a:rPr lang="en-GB" altLang="zh-CN" sz="2800" dirty="0"/>
              <a:t> </a:t>
            </a:r>
            <a:r>
              <a:rPr lang="en-US" altLang="zh-CN" sz="2800" dirty="0" smtClean="0"/>
              <a:t>…</a:t>
            </a:r>
            <a:r>
              <a:rPr lang="zh-CN" altLang="zh-CN" sz="2800" dirty="0" smtClean="0"/>
              <a:t>劝勉</a:t>
            </a:r>
            <a:r>
              <a:rPr lang="zh-CN" altLang="zh-CN" sz="2800" dirty="0"/>
              <a:t>他们说：你们当救自己脱离这弯曲的世代</a:t>
            </a:r>
            <a:r>
              <a:rPr lang="zh-CN" altLang="zh-CN" sz="2800" dirty="0" smtClean="0"/>
              <a:t>。</a:t>
            </a:r>
            <a:endParaRPr lang="en-US" altLang="zh-CN" sz="2800" dirty="0" smtClean="0"/>
          </a:p>
          <a:p>
            <a:pPr marL="0" indent="0">
              <a:buNone/>
            </a:pPr>
            <a:endParaRPr lang="zh-CN" altLang="zh-CN" sz="2800" dirty="0"/>
          </a:p>
          <a:p>
            <a:pPr marL="0" indent="0">
              <a:buNone/>
            </a:pPr>
            <a:r>
              <a:rPr lang="en-US" altLang="zh-CN" sz="2800" b="1" baseline="30000" dirty="0"/>
              <a:t>38</a:t>
            </a:r>
            <a:r>
              <a:rPr lang="en-US" altLang="zh-CN" sz="2800" dirty="0"/>
              <a:t> And Peter said to them, "Repent and be baptized every one of you in the name of Jesus Christ for the forgiveness of your sins, and you will receive the gift of the Holy Spirit.  </a:t>
            </a:r>
            <a:r>
              <a:rPr lang="en-US" altLang="zh-CN" sz="2800" b="1" baseline="30000" dirty="0"/>
              <a:t>39</a:t>
            </a:r>
            <a:r>
              <a:rPr lang="en-US" altLang="zh-CN" sz="2800" dirty="0"/>
              <a:t> For the promise is for you and for your children and for all who are far off, everyone whom the Lord our God calls to himself." </a:t>
            </a:r>
            <a:r>
              <a:rPr lang="en-US" altLang="zh-CN" sz="2800" b="1" baseline="30000" dirty="0" smtClean="0"/>
              <a:t>40</a:t>
            </a:r>
            <a:r>
              <a:rPr lang="en-US" altLang="zh-CN" sz="2800" dirty="0" smtClean="0"/>
              <a:t> …Save </a:t>
            </a:r>
            <a:r>
              <a:rPr lang="en-US" altLang="zh-CN" sz="2800" dirty="0"/>
              <a:t>yourselves from this crooked generation."</a:t>
            </a:r>
            <a:endParaRPr lang="zh-CN" altLang="zh-CN" sz="2800" dirty="0"/>
          </a:p>
        </p:txBody>
      </p:sp>
    </p:spTree>
    <p:extLst>
      <p:ext uri="{BB962C8B-B14F-4D97-AF65-F5344CB8AC3E}">
        <p14:creationId xmlns:p14="http://schemas.microsoft.com/office/powerpoint/2010/main" val="2543418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zh-CN" altLang="en-US" sz="2800" dirty="0"/>
              <a:t>使徒行传</a:t>
            </a:r>
            <a:r>
              <a:rPr lang="zh-CN" altLang="en-US" sz="2800" dirty="0" smtClean="0"/>
              <a:t> </a:t>
            </a:r>
            <a:r>
              <a:rPr lang="en-US" altLang="zh-CN" sz="2800" dirty="0" smtClean="0"/>
              <a:t>Acts 10:42-43 </a:t>
            </a:r>
            <a:endParaRPr lang="en-GB" sz="2800" dirty="0"/>
          </a:p>
        </p:txBody>
      </p:sp>
      <p:sp>
        <p:nvSpPr>
          <p:cNvPr id="3" name="Content Placeholder 2"/>
          <p:cNvSpPr>
            <a:spLocks noGrp="1"/>
          </p:cNvSpPr>
          <p:nvPr>
            <p:ph idx="1"/>
          </p:nvPr>
        </p:nvSpPr>
        <p:spPr>
          <a:xfrm>
            <a:off x="304800" y="685800"/>
            <a:ext cx="8534400" cy="5059363"/>
          </a:xfrm>
        </p:spPr>
        <p:txBody>
          <a:bodyPr>
            <a:noAutofit/>
          </a:bodyPr>
          <a:lstStyle/>
          <a:p>
            <a:pPr marL="0" indent="0" algn="just">
              <a:buNone/>
            </a:pPr>
            <a:r>
              <a:rPr lang="en-GB" altLang="zh-CN" sz="2800" b="1" baseline="30000" dirty="0" smtClean="0"/>
              <a:t>42 </a:t>
            </a:r>
            <a:r>
              <a:rPr lang="zh-CN" altLang="zh-CN" sz="2800" dirty="0" smtClean="0"/>
              <a:t>他</a:t>
            </a:r>
            <a:r>
              <a:rPr lang="en-GB" altLang="zh-CN" sz="2800" dirty="0"/>
              <a:t>(</a:t>
            </a:r>
            <a:r>
              <a:rPr lang="zh-CN" altLang="zh-CN" sz="2800" dirty="0"/>
              <a:t>基督</a:t>
            </a:r>
            <a:r>
              <a:rPr lang="en-GB" altLang="zh-CN" sz="2800" dirty="0"/>
              <a:t>)</a:t>
            </a:r>
            <a:r>
              <a:rPr lang="zh-CN" altLang="zh-CN" sz="2800" dirty="0"/>
              <a:t>吩咐我们传道给众人，证明他是神所立定的，要作审判活人死人的主。</a:t>
            </a:r>
            <a:r>
              <a:rPr lang="en-GB" altLang="zh-CN" sz="2800" b="1" baseline="30000" dirty="0"/>
              <a:t>43</a:t>
            </a:r>
            <a:r>
              <a:rPr lang="zh-CN" altLang="zh-CN" sz="2800" dirty="0"/>
              <a:t>众先知也为他作见证，说，凡信他的人，必因他的名，得蒙赦罪。</a:t>
            </a:r>
          </a:p>
          <a:p>
            <a:pPr marL="0" indent="0" algn="just">
              <a:buNone/>
            </a:pPr>
            <a:endParaRPr lang="zh-CN" altLang="zh-CN" sz="2800" dirty="0"/>
          </a:p>
          <a:p>
            <a:pPr marL="0" indent="0" algn="just">
              <a:buNone/>
            </a:pPr>
            <a:r>
              <a:rPr lang="en-GB" altLang="zh-CN" sz="2800" b="1" baseline="30000" dirty="0"/>
              <a:t>42</a:t>
            </a:r>
            <a:r>
              <a:rPr lang="en-GB" altLang="zh-CN" sz="2800" dirty="0"/>
              <a:t> And he (Christ) ordered us to preach to the people, and solemnly to testify that this is the one who has been appointed by God as Judge of the living and the dead</a:t>
            </a:r>
            <a:r>
              <a:rPr lang="en-GB" altLang="zh-CN" sz="2800" dirty="0" smtClean="0"/>
              <a:t>. </a:t>
            </a:r>
          </a:p>
          <a:p>
            <a:pPr marL="0" indent="0" algn="just">
              <a:buNone/>
            </a:pPr>
            <a:r>
              <a:rPr lang="en-GB" altLang="zh-CN" sz="2800" b="1" baseline="30000" dirty="0" smtClean="0"/>
              <a:t>43 </a:t>
            </a:r>
            <a:r>
              <a:rPr lang="en-GB" altLang="zh-CN" sz="2800" dirty="0"/>
              <a:t>Of him all the prophets bear witness that through his name everyone who believes in him receives forgiveness of sins.''</a:t>
            </a:r>
            <a:endParaRPr lang="zh-CN" altLang="zh-CN" sz="2800" dirty="0"/>
          </a:p>
        </p:txBody>
      </p:sp>
    </p:spTree>
    <p:extLst>
      <p:ext uri="{BB962C8B-B14F-4D97-AF65-F5344CB8AC3E}">
        <p14:creationId xmlns:p14="http://schemas.microsoft.com/office/powerpoint/2010/main" val="669175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zh-CN" altLang="en-US" sz="2800" dirty="0" smtClean="0"/>
              <a:t>马太福音 </a:t>
            </a:r>
            <a:r>
              <a:rPr lang="en-US" altLang="zh-CN" sz="2800" dirty="0" smtClean="0"/>
              <a:t>Matthew 3:11-12 </a:t>
            </a:r>
            <a:endParaRPr lang="en-GB" sz="2800" dirty="0"/>
          </a:p>
        </p:txBody>
      </p:sp>
      <p:sp>
        <p:nvSpPr>
          <p:cNvPr id="3" name="Content Placeholder 2"/>
          <p:cNvSpPr>
            <a:spLocks noGrp="1"/>
          </p:cNvSpPr>
          <p:nvPr>
            <p:ph idx="1"/>
          </p:nvPr>
        </p:nvSpPr>
        <p:spPr>
          <a:xfrm>
            <a:off x="304800" y="762000"/>
            <a:ext cx="8534400" cy="5059363"/>
          </a:xfrm>
        </p:spPr>
        <p:txBody>
          <a:bodyPr>
            <a:noAutofit/>
          </a:bodyPr>
          <a:lstStyle/>
          <a:p>
            <a:pPr marL="0" indent="0" algn="just">
              <a:buNone/>
            </a:pPr>
            <a:r>
              <a:rPr lang="en-GB" altLang="zh-CN" sz="2800" b="1" baseline="30000" dirty="0"/>
              <a:t>11</a:t>
            </a:r>
            <a:r>
              <a:rPr lang="en-GB" altLang="zh-CN" sz="2800" dirty="0"/>
              <a:t> </a:t>
            </a:r>
            <a:r>
              <a:rPr lang="zh-CN" altLang="zh-CN" sz="2800" dirty="0"/>
              <a:t>我是用水给你们施洗，叫你们悔改。但那在我以后来的，能力比我更大，我就是给他提鞋也不配。他要用圣灵与火给你们施洗。</a:t>
            </a:r>
            <a:r>
              <a:rPr lang="en-GB" altLang="zh-CN" sz="2800" dirty="0"/>
              <a:t> </a:t>
            </a:r>
            <a:r>
              <a:rPr lang="en-GB" altLang="zh-CN" sz="2800" b="1" baseline="30000" dirty="0"/>
              <a:t>12 </a:t>
            </a:r>
            <a:r>
              <a:rPr lang="zh-CN" altLang="zh-CN" sz="2800" b="1" dirty="0"/>
              <a:t>他手里拿着簸箕，要扬净他的场，把麦子收在仓里，把糠用不灭的火烧尽了</a:t>
            </a:r>
            <a:r>
              <a:rPr lang="zh-CN" altLang="zh-CN" sz="2800" dirty="0"/>
              <a:t>。</a:t>
            </a:r>
          </a:p>
          <a:p>
            <a:pPr marL="0" indent="0" algn="just">
              <a:buNone/>
            </a:pPr>
            <a:endParaRPr lang="en-US" altLang="zh-CN" sz="2800" dirty="0" smtClean="0"/>
          </a:p>
          <a:p>
            <a:pPr marL="0" indent="0" algn="just">
              <a:buNone/>
            </a:pPr>
            <a:r>
              <a:rPr lang="en-US" altLang="zh-CN" sz="2800" b="1" baseline="30000" dirty="0"/>
              <a:t>11</a:t>
            </a:r>
            <a:r>
              <a:rPr lang="en-US" altLang="zh-CN" sz="2800" dirty="0" smtClean="0"/>
              <a:t>I </a:t>
            </a:r>
            <a:r>
              <a:rPr lang="en-US" altLang="zh-CN" sz="2800" dirty="0"/>
              <a:t>baptize you with water for repentance, but he who is coming after me is mightier than I, whose sandals I am not worthy to carry. He will baptize you with the Holy Spirit and fire.  </a:t>
            </a:r>
            <a:r>
              <a:rPr lang="en-US" altLang="zh-CN" sz="2800" b="1" baseline="30000" dirty="0"/>
              <a:t>12</a:t>
            </a:r>
            <a:r>
              <a:rPr lang="en-US" altLang="zh-CN" sz="2800" dirty="0"/>
              <a:t> </a:t>
            </a:r>
            <a:r>
              <a:rPr lang="en-US" altLang="zh-CN" sz="2800" b="1" dirty="0"/>
              <a:t>His winnowing fork is in his hand, and he will clear his threshing floor and gather his wheat into the barn, but the chaff he will burn with unquenchable fire."</a:t>
            </a:r>
            <a:endParaRPr lang="zh-CN" altLang="zh-CN" sz="2800" b="1" dirty="0"/>
          </a:p>
        </p:txBody>
      </p:sp>
    </p:spTree>
    <p:extLst>
      <p:ext uri="{BB962C8B-B14F-4D97-AF65-F5344CB8AC3E}">
        <p14:creationId xmlns:p14="http://schemas.microsoft.com/office/powerpoint/2010/main" val="2009835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zh-CN" altLang="en-US" sz="2800" dirty="0"/>
              <a:t>出埃及记</a:t>
            </a:r>
            <a:r>
              <a:rPr lang="zh-CN" altLang="en-US" sz="2800" dirty="0" smtClean="0"/>
              <a:t> </a:t>
            </a:r>
            <a:r>
              <a:rPr lang="en-US" altLang="zh-CN" sz="2800" dirty="0" smtClean="0"/>
              <a:t>Exodus 13:21-22</a:t>
            </a:r>
            <a:endParaRPr lang="en-GB" sz="2800" dirty="0"/>
          </a:p>
        </p:txBody>
      </p:sp>
      <p:sp>
        <p:nvSpPr>
          <p:cNvPr id="3" name="Content Placeholder 2"/>
          <p:cNvSpPr>
            <a:spLocks noGrp="1"/>
          </p:cNvSpPr>
          <p:nvPr>
            <p:ph idx="1"/>
          </p:nvPr>
        </p:nvSpPr>
        <p:spPr>
          <a:xfrm>
            <a:off x="304800" y="685800"/>
            <a:ext cx="8534400" cy="5059363"/>
          </a:xfrm>
        </p:spPr>
        <p:txBody>
          <a:bodyPr>
            <a:noAutofit/>
          </a:bodyPr>
          <a:lstStyle/>
          <a:p>
            <a:pPr marL="0" indent="0">
              <a:buNone/>
            </a:pPr>
            <a:r>
              <a:rPr lang="en-US" altLang="zh-CN" sz="2800" b="1" baseline="30000" dirty="0"/>
              <a:t>21</a:t>
            </a:r>
            <a:r>
              <a:rPr lang="zh-CN" altLang="zh-CN" sz="2800" dirty="0" smtClean="0"/>
              <a:t>日间</a:t>
            </a:r>
            <a:r>
              <a:rPr lang="zh-CN" altLang="zh-CN" sz="2800" dirty="0"/>
              <a:t>，雅伟在云柱中领他们的路，夜间，在火柱中光照他们，使他们日夜都可以行走。</a:t>
            </a:r>
            <a:r>
              <a:rPr lang="en-US" altLang="zh-CN" sz="2800" dirty="0"/>
              <a:t>22 </a:t>
            </a:r>
            <a:r>
              <a:rPr lang="zh-CN" altLang="zh-CN" sz="2800" dirty="0"/>
              <a:t>日间云柱，夜间火柱，总不离开百姓的面前。</a:t>
            </a:r>
          </a:p>
          <a:p>
            <a:pPr marL="0" indent="0">
              <a:buNone/>
            </a:pPr>
            <a:endParaRPr lang="en-US" altLang="zh-CN" sz="1800" dirty="0" smtClean="0"/>
          </a:p>
          <a:p>
            <a:pPr marL="0" indent="0">
              <a:buNone/>
            </a:pPr>
            <a:r>
              <a:rPr lang="en-GB" altLang="zh-CN" sz="2800" b="1" baseline="30000" dirty="0"/>
              <a:t>21</a:t>
            </a:r>
            <a:r>
              <a:rPr lang="en-GB" altLang="zh-CN" sz="2800" dirty="0"/>
              <a:t> And </a:t>
            </a:r>
            <a:r>
              <a:rPr lang="en-GB" altLang="zh-CN" sz="2800" dirty="0" smtClean="0"/>
              <a:t>Yahweh </a:t>
            </a:r>
            <a:r>
              <a:rPr lang="en-GB" altLang="zh-CN" sz="2800" dirty="0"/>
              <a:t>went before them by day in a pillar of cloud to lead them along the way, and by night in a pillar of fire to give them light, that they might travel by day and by night.  </a:t>
            </a:r>
            <a:r>
              <a:rPr lang="en-GB" altLang="zh-CN" sz="2800" b="1" baseline="30000" dirty="0"/>
              <a:t>22</a:t>
            </a:r>
            <a:r>
              <a:rPr lang="en-GB" altLang="zh-CN" sz="2800" dirty="0"/>
              <a:t> The pillar of cloud by day and the pillar of fire by night did not depart from before the people.  </a:t>
            </a:r>
            <a:endParaRPr lang="zh-CN" altLang="zh-CN" sz="2800" dirty="0"/>
          </a:p>
        </p:txBody>
      </p:sp>
    </p:spTree>
    <p:extLst>
      <p:ext uri="{BB962C8B-B14F-4D97-AF65-F5344CB8AC3E}">
        <p14:creationId xmlns:p14="http://schemas.microsoft.com/office/powerpoint/2010/main" val="833135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zh-CN" altLang="en-US" sz="2800" dirty="0"/>
              <a:t>使徒行传</a:t>
            </a:r>
            <a:r>
              <a:rPr lang="zh-CN" altLang="en-US" sz="2800" dirty="0" smtClean="0"/>
              <a:t> </a:t>
            </a:r>
            <a:r>
              <a:rPr lang="en-US" altLang="zh-CN" sz="2800" dirty="0" smtClean="0"/>
              <a:t>Acts 2:3-4 </a:t>
            </a:r>
            <a:endParaRPr lang="en-GB" sz="2800" dirty="0"/>
          </a:p>
        </p:txBody>
      </p:sp>
      <p:sp>
        <p:nvSpPr>
          <p:cNvPr id="3" name="Content Placeholder 2"/>
          <p:cNvSpPr>
            <a:spLocks noGrp="1"/>
          </p:cNvSpPr>
          <p:nvPr>
            <p:ph idx="1"/>
          </p:nvPr>
        </p:nvSpPr>
        <p:spPr>
          <a:xfrm>
            <a:off x="304800" y="685800"/>
            <a:ext cx="8534400" cy="5059363"/>
          </a:xfrm>
        </p:spPr>
        <p:txBody>
          <a:bodyPr>
            <a:noAutofit/>
          </a:bodyPr>
          <a:lstStyle/>
          <a:p>
            <a:pPr marL="0" indent="0">
              <a:buNone/>
            </a:pPr>
            <a:r>
              <a:rPr lang="en-US" altLang="zh-CN" sz="2800" b="1" baseline="30000" dirty="0" smtClean="0"/>
              <a:t>3</a:t>
            </a:r>
            <a:r>
              <a:rPr lang="zh-CN" altLang="zh-CN" sz="2800" dirty="0" smtClean="0"/>
              <a:t>又</a:t>
            </a:r>
            <a:r>
              <a:rPr lang="zh-CN" altLang="zh-CN" sz="2800" dirty="0"/>
              <a:t>有舌头如火焰显现出来，分开落在他们各人头上。</a:t>
            </a:r>
            <a:r>
              <a:rPr lang="en-US" altLang="zh-CN" sz="2800" b="1" baseline="30000" dirty="0"/>
              <a:t>4</a:t>
            </a:r>
            <a:r>
              <a:rPr lang="zh-CN" altLang="zh-CN" sz="2800" dirty="0"/>
              <a:t>他们就都被圣灵</a:t>
            </a:r>
            <a:r>
              <a:rPr lang="zh-CN" altLang="zh-CN" sz="2800" dirty="0" smtClean="0"/>
              <a:t>充满</a:t>
            </a:r>
            <a:endParaRPr lang="en-US" altLang="zh-CN" sz="2800" dirty="0" smtClean="0"/>
          </a:p>
          <a:p>
            <a:pPr marL="0" indent="0">
              <a:buNone/>
            </a:pPr>
            <a:endParaRPr lang="zh-CN" altLang="zh-CN" sz="2800" dirty="0"/>
          </a:p>
          <a:p>
            <a:pPr marL="0" indent="0">
              <a:buNone/>
            </a:pPr>
            <a:r>
              <a:rPr lang="en-US" altLang="zh-CN" sz="2800" b="1" baseline="30000" dirty="0"/>
              <a:t>3 </a:t>
            </a:r>
            <a:r>
              <a:rPr lang="en-GB" altLang="zh-CN" sz="2800" dirty="0" smtClean="0"/>
              <a:t>And </a:t>
            </a:r>
            <a:r>
              <a:rPr lang="en-GB" altLang="zh-CN" sz="2800" dirty="0"/>
              <a:t>divided tongues as of fire appeared to them and rested on each one of them. </a:t>
            </a:r>
            <a:r>
              <a:rPr lang="en-GB" altLang="zh-CN" sz="2800" b="1" baseline="30000" dirty="0"/>
              <a:t>4</a:t>
            </a:r>
            <a:r>
              <a:rPr lang="en-GB" altLang="zh-CN" sz="2800" dirty="0"/>
              <a:t> And they were all filled with the Holy Spirit </a:t>
            </a:r>
            <a:endParaRPr lang="zh-CN" altLang="zh-CN" sz="2800" dirty="0"/>
          </a:p>
        </p:txBody>
      </p:sp>
    </p:spTree>
    <p:extLst>
      <p:ext uri="{BB962C8B-B14F-4D97-AF65-F5344CB8AC3E}">
        <p14:creationId xmlns:p14="http://schemas.microsoft.com/office/powerpoint/2010/main" val="4038299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zh-CN" altLang="en-US" sz="2800" dirty="0" smtClean="0"/>
              <a:t>真悔改</a:t>
            </a:r>
            <a:r>
              <a:rPr lang="en-US" altLang="zh-CN" sz="2800" dirty="0" smtClean="0"/>
              <a:t>/True Repentance</a:t>
            </a:r>
            <a:endParaRPr lang="en-GB" sz="2800" dirty="0"/>
          </a:p>
        </p:txBody>
      </p:sp>
      <p:sp>
        <p:nvSpPr>
          <p:cNvPr id="3" name="Content Placeholder 2"/>
          <p:cNvSpPr>
            <a:spLocks noGrp="1"/>
          </p:cNvSpPr>
          <p:nvPr>
            <p:ph idx="1"/>
          </p:nvPr>
        </p:nvSpPr>
        <p:spPr>
          <a:xfrm>
            <a:off x="304800" y="762000"/>
            <a:ext cx="8534400" cy="5059363"/>
          </a:xfrm>
        </p:spPr>
        <p:txBody>
          <a:bodyPr>
            <a:noAutofit/>
          </a:bodyPr>
          <a:lstStyle/>
          <a:p>
            <a:pPr marL="0" indent="0">
              <a:buNone/>
            </a:pPr>
            <a:r>
              <a:rPr lang="en-GB" altLang="zh-CN" sz="2800" b="1" dirty="0" smtClean="0"/>
              <a:t>1 </a:t>
            </a:r>
            <a:r>
              <a:rPr lang="zh-CN" altLang="zh-CN" sz="2800" b="1" dirty="0" smtClean="0"/>
              <a:t>谦卑【愿意放下自己】</a:t>
            </a:r>
            <a:endParaRPr lang="en-US" altLang="zh-CN" sz="2800" b="1" dirty="0" smtClean="0"/>
          </a:p>
          <a:p>
            <a:pPr marL="0" indent="0">
              <a:buNone/>
            </a:pPr>
            <a:r>
              <a:rPr lang="en-GB" altLang="zh-CN" sz="2800" b="1" dirty="0" smtClean="0"/>
              <a:t>2 </a:t>
            </a:r>
            <a:r>
              <a:rPr lang="zh-CN" altLang="zh-CN" sz="2800" b="1" dirty="0" smtClean="0"/>
              <a:t>爱</a:t>
            </a:r>
            <a:r>
              <a:rPr lang="zh-CN" altLang="zh-CN" sz="2800" b="1" dirty="0"/>
              <a:t>真理的</a:t>
            </a:r>
            <a:r>
              <a:rPr lang="zh-CN" altLang="zh-CN" sz="2800" b="1" dirty="0" smtClean="0"/>
              <a:t>心</a:t>
            </a:r>
            <a:endParaRPr lang="en-US" altLang="zh-CN" sz="2800" b="1" dirty="0" smtClean="0"/>
          </a:p>
          <a:p>
            <a:pPr marL="0" indent="0">
              <a:buNone/>
            </a:pPr>
            <a:r>
              <a:rPr lang="en-GB" altLang="zh-CN" sz="2800" b="1" dirty="0" smtClean="0"/>
              <a:t>3 </a:t>
            </a:r>
            <a:r>
              <a:rPr lang="zh-CN" altLang="en-US" sz="2800" b="1" dirty="0" smtClean="0"/>
              <a:t>与</a:t>
            </a:r>
            <a:r>
              <a:rPr lang="zh-CN" altLang="zh-CN" sz="2800" b="1" dirty="0" smtClean="0"/>
              <a:t>悔改</a:t>
            </a:r>
            <a:r>
              <a:rPr lang="zh-CN" altLang="en-US" sz="2800" b="1" dirty="0" smtClean="0"/>
              <a:t>相称的果子</a:t>
            </a:r>
            <a:r>
              <a:rPr lang="en-US" altLang="zh-CN" sz="2800" b="1" dirty="0" smtClean="0"/>
              <a:t>【</a:t>
            </a:r>
            <a:r>
              <a:rPr lang="zh-CN" altLang="zh-CN" sz="2800" b="1" dirty="0"/>
              <a:t>生命</a:t>
            </a:r>
            <a:r>
              <a:rPr lang="zh-CN" altLang="zh-CN" sz="2800" b="1" dirty="0" smtClean="0"/>
              <a:t>会</a:t>
            </a:r>
            <a:r>
              <a:rPr lang="zh-CN" altLang="zh-CN" sz="2800" b="1" dirty="0"/>
              <a:t>产生相</a:t>
            </a:r>
            <a:r>
              <a:rPr lang="zh-CN" altLang="zh-CN" sz="2800" b="1" dirty="0" smtClean="0"/>
              <a:t>对应的</a:t>
            </a:r>
            <a:r>
              <a:rPr lang="zh-CN" altLang="zh-CN" sz="2800" b="1" dirty="0"/>
              <a:t>行动与</a:t>
            </a:r>
            <a:r>
              <a:rPr lang="zh-CN" altLang="zh-CN" sz="2800" b="1" dirty="0" smtClean="0"/>
              <a:t>改变</a:t>
            </a:r>
            <a:r>
              <a:rPr lang="en-US" altLang="zh-CN" sz="2800" b="1" dirty="0" smtClean="0"/>
              <a:t>】</a:t>
            </a:r>
            <a:endParaRPr lang="en-US" altLang="zh-CN" sz="2800" dirty="0"/>
          </a:p>
          <a:p>
            <a:pPr marL="0" indent="0">
              <a:buNone/>
            </a:pPr>
            <a:endParaRPr lang="en-US" altLang="zh-CN" sz="2800" dirty="0" smtClean="0"/>
          </a:p>
          <a:p>
            <a:pPr marL="514350" indent="-514350">
              <a:buAutoNum type="arabicPeriod"/>
            </a:pPr>
            <a:r>
              <a:rPr lang="en-US" altLang="zh-CN" sz="2800" dirty="0" smtClean="0"/>
              <a:t>Humbleness (laying down one’s self)</a:t>
            </a:r>
          </a:p>
          <a:p>
            <a:pPr marL="514350" indent="-514350">
              <a:buAutoNum type="arabicPeriod"/>
            </a:pPr>
            <a:r>
              <a:rPr lang="en-US" altLang="zh-CN" sz="2800" dirty="0" smtClean="0"/>
              <a:t>Love for the truth/for what is true</a:t>
            </a:r>
          </a:p>
          <a:p>
            <a:pPr marL="514350" indent="-514350">
              <a:buAutoNum type="arabicPeriod"/>
            </a:pPr>
            <a:r>
              <a:rPr lang="en-US" altLang="zh-CN" sz="2800" dirty="0" smtClean="0"/>
              <a:t>Bear Fruit in keeping with repentance [Corresponding actions and changes seen in one’s life] </a:t>
            </a:r>
          </a:p>
        </p:txBody>
      </p:sp>
    </p:spTree>
    <p:extLst>
      <p:ext uri="{BB962C8B-B14F-4D97-AF65-F5344CB8AC3E}">
        <p14:creationId xmlns:p14="http://schemas.microsoft.com/office/powerpoint/2010/main" val="2529702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2" y="838200"/>
            <a:ext cx="9144000" cy="5715000"/>
          </a:xfrm>
          <a:prstGeom prst="rect">
            <a:avLst/>
          </a:prstGeom>
        </p:spPr>
      </p:pic>
      <p:sp>
        <p:nvSpPr>
          <p:cNvPr id="5" name="TextBox 4"/>
          <p:cNvSpPr txBox="1"/>
          <p:nvPr/>
        </p:nvSpPr>
        <p:spPr>
          <a:xfrm>
            <a:off x="228600" y="76200"/>
            <a:ext cx="1295400" cy="984885"/>
          </a:xfrm>
          <a:prstGeom prst="rect">
            <a:avLst/>
          </a:prstGeom>
          <a:noFill/>
        </p:spPr>
        <p:txBody>
          <a:bodyPr wrap="square" rtlCol="0">
            <a:spAutoFit/>
          </a:bodyPr>
          <a:lstStyle/>
          <a:p>
            <a:r>
              <a:rPr lang="zh-CN" altLang="en-US" sz="2000" dirty="0" smtClean="0"/>
              <a:t>第一部分：</a:t>
            </a:r>
            <a:endParaRPr lang="en-US" altLang="zh-CN" sz="2000" dirty="0" smtClean="0"/>
          </a:p>
          <a:p>
            <a:r>
              <a:rPr lang="en-US" altLang="zh-CN" sz="2000" dirty="0" smtClean="0"/>
              <a:t>Part I</a:t>
            </a:r>
            <a:r>
              <a:rPr lang="zh-CN" altLang="en-US" sz="2000" dirty="0" smtClean="0"/>
              <a:t>：</a:t>
            </a:r>
            <a:endParaRPr lang="en-US" altLang="zh-CN" sz="2000" dirty="0" smtClean="0"/>
          </a:p>
          <a:p>
            <a:endParaRPr lang="zh-CN" altLang="en-US" dirty="0"/>
          </a:p>
        </p:txBody>
      </p:sp>
    </p:spTree>
    <p:extLst>
      <p:ext uri="{BB962C8B-B14F-4D97-AF65-F5344CB8AC3E}">
        <p14:creationId xmlns:p14="http://schemas.microsoft.com/office/powerpoint/2010/main" val="86471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76200"/>
            <a:ext cx="1295400" cy="984885"/>
          </a:xfrm>
          <a:prstGeom prst="rect">
            <a:avLst/>
          </a:prstGeom>
          <a:noFill/>
        </p:spPr>
        <p:txBody>
          <a:bodyPr wrap="square" rtlCol="0">
            <a:spAutoFit/>
          </a:bodyPr>
          <a:lstStyle/>
          <a:p>
            <a:r>
              <a:rPr lang="zh-CN" altLang="en-US" sz="2000" dirty="0" smtClean="0"/>
              <a:t>第二部分：</a:t>
            </a:r>
            <a:endParaRPr lang="en-US" altLang="zh-CN" sz="2000" dirty="0" smtClean="0"/>
          </a:p>
          <a:p>
            <a:r>
              <a:rPr lang="en-US" altLang="zh-CN" sz="2000" dirty="0" smtClean="0"/>
              <a:t>Part II</a:t>
            </a:r>
            <a:r>
              <a:rPr lang="zh-CN" altLang="en-US" sz="2000" dirty="0" smtClean="0"/>
              <a:t>：</a:t>
            </a:r>
            <a:endParaRPr lang="en-US" altLang="zh-CN" sz="2000" dirty="0" smtClean="0"/>
          </a:p>
          <a:p>
            <a:endParaRPr lang="zh-CN" alt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10550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zh-CN" altLang="en-US" sz="2800" dirty="0" smtClean="0"/>
              <a:t>马太福音 </a:t>
            </a:r>
            <a:r>
              <a:rPr lang="en-US" altLang="zh-CN" sz="2800" dirty="0" smtClean="0"/>
              <a:t>Matthew 3:7-10 </a:t>
            </a:r>
            <a:endParaRPr lang="en-GB" sz="2800" dirty="0"/>
          </a:p>
        </p:txBody>
      </p:sp>
      <p:sp>
        <p:nvSpPr>
          <p:cNvPr id="3" name="Content Placeholder 2"/>
          <p:cNvSpPr>
            <a:spLocks noGrp="1"/>
          </p:cNvSpPr>
          <p:nvPr>
            <p:ph idx="1"/>
          </p:nvPr>
        </p:nvSpPr>
        <p:spPr>
          <a:xfrm>
            <a:off x="304800" y="762000"/>
            <a:ext cx="8534400" cy="5059363"/>
          </a:xfrm>
        </p:spPr>
        <p:txBody>
          <a:bodyPr>
            <a:noAutofit/>
          </a:bodyPr>
          <a:lstStyle/>
          <a:p>
            <a:pPr marL="0" indent="0" algn="just">
              <a:buNone/>
            </a:pPr>
            <a:r>
              <a:rPr lang="en-US" altLang="zh-CN" sz="2800" b="1" baseline="30000" dirty="0"/>
              <a:t>7</a:t>
            </a:r>
            <a:r>
              <a:rPr lang="zh-CN" altLang="zh-CN" sz="2800" dirty="0" smtClean="0"/>
              <a:t>约翰</a:t>
            </a:r>
            <a:r>
              <a:rPr lang="zh-CN" altLang="zh-CN" sz="2800" dirty="0"/>
              <a:t>看见许多法利赛人和撒都该人也来受洗，就对他们说：毒蛇的种类！谁指示你们逃避将来的忿怒呢？</a:t>
            </a:r>
            <a:r>
              <a:rPr lang="en-GB" altLang="zh-CN" sz="2800" dirty="0"/>
              <a:t> </a:t>
            </a:r>
            <a:r>
              <a:rPr lang="en-GB" altLang="zh-CN" sz="2800" b="1" baseline="30000" dirty="0" smtClean="0"/>
              <a:t>8</a:t>
            </a:r>
            <a:r>
              <a:rPr lang="zh-CN" altLang="zh-CN" sz="2800" dirty="0" smtClean="0"/>
              <a:t>你们</a:t>
            </a:r>
            <a:r>
              <a:rPr lang="zh-CN" altLang="zh-CN" sz="2800" dirty="0"/>
              <a:t>要结出果子来，与悔改的心</a:t>
            </a:r>
            <a:r>
              <a:rPr lang="zh-CN" altLang="zh-CN" sz="2800" dirty="0" smtClean="0"/>
              <a:t>相称</a:t>
            </a:r>
            <a:endParaRPr lang="en-US" altLang="zh-CN" sz="2800" dirty="0" smtClean="0"/>
          </a:p>
          <a:p>
            <a:pPr marL="0" indent="0" algn="just">
              <a:buNone/>
            </a:pPr>
            <a:endParaRPr lang="en-US" altLang="zh-CN" sz="2800" dirty="0" smtClean="0"/>
          </a:p>
          <a:p>
            <a:pPr marL="0" indent="0" algn="just">
              <a:buNone/>
            </a:pPr>
            <a:r>
              <a:rPr lang="en-US" altLang="zh-CN" sz="2800" b="1" baseline="30000" dirty="0" smtClean="0"/>
              <a:t>7</a:t>
            </a:r>
            <a:r>
              <a:rPr lang="en-US" altLang="zh-CN" sz="2800" dirty="0" smtClean="0"/>
              <a:t>But </a:t>
            </a:r>
            <a:r>
              <a:rPr lang="en-US" altLang="zh-CN" sz="2800" dirty="0"/>
              <a:t>when he saw many of the Pharisees and Sadducees coming to his baptism, he said to them, "You offspring of vipers! Who warned you to flee from the wrath to come? </a:t>
            </a:r>
            <a:r>
              <a:rPr lang="en-US" altLang="zh-CN" sz="2800" b="1" baseline="30000" dirty="0" smtClean="0"/>
              <a:t>8</a:t>
            </a:r>
            <a:r>
              <a:rPr lang="en-US" altLang="zh-CN" sz="2800" dirty="0" smtClean="0"/>
              <a:t>Bear </a:t>
            </a:r>
            <a:r>
              <a:rPr lang="en-US" altLang="zh-CN" sz="2800" dirty="0"/>
              <a:t>fruit in keeping with repentance. </a:t>
            </a:r>
            <a:endParaRPr lang="zh-CN" altLang="zh-CN" sz="2800" dirty="0"/>
          </a:p>
        </p:txBody>
      </p:sp>
    </p:spTree>
    <p:extLst>
      <p:ext uri="{BB962C8B-B14F-4D97-AF65-F5344CB8AC3E}">
        <p14:creationId xmlns:p14="http://schemas.microsoft.com/office/powerpoint/2010/main" val="3565482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zh-CN" altLang="en-US" sz="2800" dirty="0" smtClean="0"/>
              <a:t>马太福音 </a:t>
            </a:r>
            <a:r>
              <a:rPr lang="en-US" altLang="zh-CN" sz="2800" dirty="0" smtClean="0"/>
              <a:t>Matthew 3:7-10 </a:t>
            </a:r>
            <a:endParaRPr lang="en-GB" sz="2800" dirty="0"/>
          </a:p>
        </p:txBody>
      </p:sp>
      <p:sp>
        <p:nvSpPr>
          <p:cNvPr id="3" name="Content Placeholder 2"/>
          <p:cNvSpPr>
            <a:spLocks noGrp="1"/>
          </p:cNvSpPr>
          <p:nvPr>
            <p:ph idx="1"/>
          </p:nvPr>
        </p:nvSpPr>
        <p:spPr>
          <a:xfrm>
            <a:off x="304800" y="762000"/>
            <a:ext cx="8534400" cy="5059363"/>
          </a:xfrm>
        </p:spPr>
        <p:txBody>
          <a:bodyPr>
            <a:noAutofit/>
          </a:bodyPr>
          <a:lstStyle/>
          <a:p>
            <a:pPr marL="0" indent="0" algn="just">
              <a:buNone/>
            </a:pPr>
            <a:r>
              <a:rPr lang="en-GB" altLang="zh-CN" sz="2800" b="1" baseline="30000" dirty="0" smtClean="0"/>
              <a:t>9</a:t>
            </a:r>
            <a:r>
              <a:rPr lang="en-GB" altLang="zh-CN" sz="2800" dirty="0" smtClean="0"/>
              <a:t> </a:t>
            </a:r>
            <a:r>
              <a:rPr lang="zh-CN" altLang="zh-CN" sz="2800" dirty="0"/>
              <a:t>不要自己心里说：有亚伯拉罕为我们的祖宗。我告诉你们，神能从这些石头中给亚伯拉罕兴起子孙来。</a:t>
            </a:r>
            <a:r>
              <a:rPr lang="en-GB" altLang="zh-CN" sz="2800" dirty="0"/>
              <a:t> </a:t>
            </a:r>
            <a:r>
              <a:rPr lang="en-GB" altLang="zh-CN" sz="2800" b="1" baseline="30000" dirty="0"/>
              <a:t>10</a:t>
            </a:r>
            <a:r>
              <a:rPr lang="en-GB" altLang="zh-CN" sz="2800" dirty="0"/>
              <a:t> </a:t>
            </a:r>
            <a:r>
              <a:rPr lang="zh-CN" altLang="zh-CN" sz="2800" dirty="0"/>
              <a:t>现在斧子已经放在树根上，凡不结好果子的树就砍下来，丢在火里。</a:t>
            </a:r>
          </a:p>
          <a:p>
            <a:pPr marL="0" indent="0" algn="just">
              <a:buNone/>
            </a:pPr>
            <a:endParaRPr lang="en-US" altLang="zh-CN" sz="2800" dirty="0" smtClean="0"/>
          </a:p>
          <a:p>
            <a:pPr marL="0" indent="0" algn="just">
              <a:buNone/>
            </a:pPr>
            <a:r>
              <a:rPr lang="en-US" altLang="zh-CN" sz="2800" b="1" baseline="30000" dirty="0" smtClean="0"/>
              <a:t>9</a:t>
            </a:r>
            <a:r>
              <a:rPr lang="en-US" altLang="zh-CN" sz="2800" dirty="0" smtClean="0"/>
              <a:t>And </a:t>
            </a:r>
            <a:r>
              <a:rPr lang="en-US" altLang="zh-CN" sz="2800" dirty="0"/>
              <a:t>do not presume to say to yourselves, 'We have Abraham as our father,' for I tell you, God is able from these stones to raise up children for Abraham. </a:t>
            </a:r>
            <a:r>
              <a:rPr lang="en-US" altLang="zh-CN" sz="2800" b="1" baseline="30000" dirty="0" smtClean="0"/>
              <a:t>10</a:t>
            </a:r>
            <a:r>
              <a:rPr lang="en-US" altLang="zh-CN" sz="2800" dirty="0" smtClean="0"/>
              <a:t>Even </a:t>
            </a:r>
            <a:r>
              <a:rPr lang="en-US" altLang="zh-CN" sz="2800" dirty="0"/>
              <a:t>now the axe is laid to the root of the trees. Every tree therefore that does not bear good fruit is cut down and thrown into the fire.</a:t>
            </a:r>
            <a:endParaRPr lang="zh-CN" altLang="zh-CN" sz="2800" dirty="0"/>
          </a:p>
        </p:txBody>
      </p:sp>
    </p:spTree>
    <p:extLst>
      <p:ext uri="{BB962C8B-B14F-4D97-AF65-F5344CB8AC3E}">
        <p14:creationId xmlns:p14="http://schemas.microsoft.com/office/powerpoint/2010/main" val="2397587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76200"/>
            <a:ext cx="2438400" cy="677108"/>
          </a:xfrm>
          <a:prstGeom prst="rect">
            <a:avLst/>
          </a:prstGeom>
          <a:noFill/>
        </p:spPr>
        <p:txBody>
          <a:bodyPr wrap="square" rtlCol="0">
            <a:spAutoFit/>
          </a:bodyPr>
          <a:lstStyle/>
          <a:p>
            <a:r>
              <a:rPr lang="zh-CN" altLang="en-US" sz="2000" dirty="0" smtClean="0"/>
              <a:t>毒蛇的后裔</a:t>
            </a:r>
            <a:endParaRPr lang="en-US" altLang="zh-CN" sz="2000" dirty="0" smtClean="0"/>
          </a:p>
          <a:p>
            <a:r>
              <a:rPr lang="en-US" altLang="zh-CN" dirty="0" smtClean="0"/>
              <a:t>Offspring of vipers</a:t>
            </a:r>
            <a:endParaRPr lang="zh-CN" alt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79" y="1147762"/>
            <a:ext cx="8665921" cy="4872038"/>
          </a:xfrm>
          <a:prstGeom prst="rect">
            <a:avLst/>
          </a:prstGeom>
        </p:spPr>
      </p:pic>
    </p:spTree>
    <p:extLst>
      <p:ext uri="{BB962C8B-B14F-4D97-AF65-F5344CB8AC3E}">
        <p14:creationId xmlns:p14="http://schemas.microsoft.com/office/powerpoint/2010/main" val="3119471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zh-CN" altLang="en-US" sz="2800" dirty="0" smtClean="0"/>
              <a:t>马太福音 </a:t>
            </a:r>
            <a:r>
              <a:rPr lang="en-US" altLang="zh-CN" sz="2800" dirty="0" smtClean="0"/>
              <a:t>Matthew 3:7-10 </a:t>
            </a:r>
            <a:endParaRPr lang="en-GB" sz="2800" dirty="0"/>
          </a:p>
        </p:txBody>
      </p:sp>
      <p:sp>
        <p:nvSpPr>
          <p:cNvPr id="3" name="Content Placeholder 2"/>
          <p:cNvSpPr>
            <a:spLocks noGrp="1"/>
          </p:cNvSpPr>
          <p:nvPr>
            <p:ph idx="1"/>
          </p:nvPr>
        </p:nvSpPr>
        <p:spPr>
          <a:xfrm>
            <a:off x="304800" y="762000"/>
            <a:ext cx="8534400" cy="5059363"/>
          </a:xfrm>
        </p:spPr>
        <p:txBody>
          <a:bodyPr>
            <a:noAutofit/>
          </a:bodyPr>
          <a:lstStyle/>
          <a:p>
            <a:pPr marL="0" indent="0" algn="just">
              <a:buNone/>
            </a:pPr>
            <a:r>
              <a:rPr lang="en-US" altLang="zh-CN" sz="2800" b="1" baseline="30000" dirty="0"/>
              <a:t>7</a:t>
            </a:r>
            <a:r>
              <a:rPr lang="zh-CN" altLang="zh-CN" sz="2800" dirty="0" smtClean="0"/>
              <a:t>约翰</a:t>
            </a:r>
            <a:r>
              <a:rPr lang="zh-CN" altLang="zh-CN" sz="2800" dirty="0"/>
              <a:t>看见许多法利赛人和撒都该人也来受洗，就对他们说：毒蛇</a:t>
            </a:r>
            <a:r>
              <a:rPr lang="zh-CN" altLang="zh-CN" sz="2800" dirty="0" smtClean="0"/>
              <a:t>的</a:t>
            </a:r>
            <a:r>
              <a:rPr lang="zh-CN" altLang="en-US" sz="2800" dirty="0">
                <a:solidFill>
                  <a:srgbClr val="FF0000"/>
                </a:solidFill>
              </a:rPr>
              <a:t>后裔</a:t>
            </a:r>
            <a:r>
              <a:rPr lang="zh-CN" altLang="zh-CN" sz="2800" dirty="0" smtClean="0"/>
              <a:t>！</a:t>
            </a:r>
            <a:r>
              <a:rPr lang="zh-CN" altLang="zh-CN" sz="2800" dirty="0"/>
              <a:t>谁指示你们逃避将来的忿怒呢？</a:t>
            </a:r>
            <a:r>
              <a:rPr lang="en-GB" altLang="zh-CN" sz="2800" dirty="0"/>
              <a:t> </a:t>
            </a:r>
            <a:r>
              <a:rPr lang="en-GB" altLang="zh-CN" sz="2800" b="1" baseline="30000" dirty="0" smtClean="0"/>
              <a:t>8</a:t>
            </a:r>
            <a:r>
              <a:rPr lang="zh-CN" altLang="zh-CN" sz="2800" dirty="0" smtClean="0"/>
              <a:t>你们</a:t>
            </a:r>
            <a:r>
              <a:rPr lang="zh-CN" altLang="zh-CN" sz="2800" dirty="0"/>
              <a:t>要结出果子来，与悔改的心</a:t>
            </a:r>
            <a:r>
              <a:rPr lang="zh-CN" altLang="zh-CN" sz="2800" dirty="0" smtClean="0"/>
              <a:t>相称</a:t>
            </a:r>
            <a:endParaRPr lang="en-US" altLang="zh-CN" sz="2800" dirty="0" smtClean="0"/>
          </a:p>
          <a:p>
            <a:pPr marL="0" indent="0" algn="just">
              <a:buNone/>
            </a:pPr>
            <a:endParaRPr lang="en-US" altLang="zh-CN" sz="2800" dirty="0" smtClean="0"/>
          </a:p>
          <a:p>
            <a:pPr marL="0" indent="0" algn="just">
              <a:buNone/>
            </a:pPr>
            <a:r>
              <a:rPr lang="en-US" altLang="zh-CN" sz="2800" b="1" baseline="30000" dirty="0" smtClean="0"/>
              <a:t>7</a:t>
            </a:r>
            <a:r>
              <a:rPr lang="en-US" altLang="zh-CN" sz="2800" dirty="0" smtClean="0"/>
              <a:t>But </a:t>
            </a:r>
            <a:r>
              <a:rPr lang="en-US" altLang="zh-CN" sz="2800" dirty="0"/>
              <a:t>when he saw many of the Pharisees and Sadducees coming to his baptism, he said to them, "You </a:t>
            </a:r>
            <a:r>
              <a:rPr lang="en-US" altLang="zh-CN" sz="2800" dirty="0">
                <a:solidFill>
                  <a:srgbClr val="FF0000"/>
                </a:solidFill>
              </a:rPr>
              <a:t>offspring</a:t>
            </a:r>
            <a:r>
              <a:rPr lang="en-US" altLang="zh-CN" sz="2800" dirty="0"/>
              <a:t> of vipers! Who warned you to flee from the wrath to come? </a:t>
            </a:r>
            <a:r>
              <a:rPr lang="en-US" altLang="zh-CN" sz="2800" b="1" baseline="30000" dirty="0" smtClean="0"/>
              <a:t>8</a:t>
            </a:r>
            <a:r>
              <a:rPr lang="en-US" altLang="zh-CN" sz="2800" dirty="0" smtClean="0"/>
              <a:t>Bear </a:t>
            </a:r>
            <a:r>
              <a:rPr lang="en-US" altLang="zh-CN" sz="2800" dirty="0"/>
              <a:t>fruit in keeping with repentance. </a:t>
            </a:r>
            <a:endParaRPr lang="zh-CN" altLang="zh-CN" sz="2800" dirty="0"/>
          </a:p>
        </p:txBody>
      </p:sp>
    </p:spTree>
    <p:extLst>
      <p:ext uri="{BB962C8B-B14F-4D97-AF65-F5344CB8AC3E}">
        <p14:creationId xmlns:p14="http://schemas.microsoft.com/office/powerpoint/2010/main" val="3522984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zh-CN" altLang="en-US" sz="2800" dirty="0" smtClean="0"/>
              <a:t>马太福音 </a:t>
            </a:r>
            <a:r>
              <a:rPr lang="en-US" altLang="zh-CN" sz="2800" dirty="0" smtClean="0"/>
              <a:t>Matthew 3:7-10 </a:t>
            </a:r>
            <a:endParaRPr lang="en-GB" sz="2800" dirty="0"/>
          </a:p>
        </p:txBody>
      </p:sp>
      <p:sp>
        <p:nvSpPr>
          <p:cNvPr id="3" name="Content Placeholder 2"/>
          <p:cNvSpPr>
            <a:spLocks noGrp="1"/>
          </p:cNvSpPr>
          <p:nvPr>
            <p:ph idx="1"/>
          </p:nvPr>
        </p:nvSpPr>
        <p:spPr>
          <a:xfrm>
            <a:off x="304800" y="762000"/>
            <a:ext cx="8534400" cy="5059363"/>
          </a:xfrm>
        </p:spPr>
        <p:txBody>
          <a:bodyPr>
            <a:noAutofit/>
          </a:bodyPr>
          <a:lstStyle/>
          <a:p>
            <a:pPr marL="0" indent="0" algn="just">
              <a:buNone/>
            </a:pPr>
            <a:r>
              <a:rPr lang="en-GB" altLang="zh-CN" sz="2800" b="1" baseline="30000" dirty="0" smtClean="0"/>
              <a:t>9</a:t>
            </a:r>
            <a:r>
              <a:rPr lang="en-GB" altLang="zh-CN" sz="2800" dirty="0" smtClean="0"/>
              <a:t> </a:t>
            </a:r>
            <a:r>
              <a:rPr lang="zh-CN" altLang="zh-CN" sz="2800" dirty="0"/>
              <a:t>不要自己心里说：</a:t>
            </a:r>
            <a:r>
              <a:rPr lang="zh-CN" altLang="zh-CN" sz="2800" dirty="0">
                <a:solidFill>
                  <a:srgbClr val="FF0000"/>
                </a:solidFill>
              </a:rPr>
              <a:t>有亚伯拉罕为我们的祖宗</a:t>
            </a:r>
            <a:r>
              <a:rPr lang="zh-CN" altLang="zh-CN" sz="2800" dirty="0"/>
              <a:t>。我告诉你们，神能从这些石头中给亚伯拉罕兴起子孙来。</a:t>
            </a:r>
            <a:r>
              <a:rPr lang="en-GB" altLang="zh-CN" sz="2800" dirty="0"/>
              <a:t> </a:t>
            </a:r>
            <a:r>
              <a:rPr lang="en-GB" altLang="zh-CN" sz="2800" b="1" baseline="30000" dirty="0"/>
              <a:t>10</a:t>
            </a:r>
            <a:r>
              <a:rPr lang="en-GB" altLang="zh-CN" sz="2800" dirty="0"/>
              <a:t> </a:t>
            </a:r>
            <a:r>
              <a:rPr lang="zh-CN" altLang="zh-CN" sz="2800" dirty="0"/>
              <a:t>现在斧子已经放在树根上，凡不结好果子的树就砍下来，丢在火里。</a:t>
            </a:r>
          </a:p>
          <a:p>
            <a:pPr marL="0" indent="0" algn="just">
              <a:buNone/>
            </a:pPr>
            <a:endParaRPr lang="en-US" altLang="zh-CN" sz="2800" dirty="0" smtClean="0"/>
          </a:p>
          <a:p>
            <a:pPr marL="0" indent="0" algn="just">
              <a:buNone/>
            </a:pPr>
            <a:r>
              <a:rPr lang="en-US" altLang="zh-CN" sz="2800" b="1" baseline="30000" dirty="0" smtClean="0"/>
              <a:t>9</a:t>
            </a:r>
            <a:r>
              <a:rPr lang="en-US" altLang="zh-CN" sz="2800" dirty="0" smtClean="0"/>
              <a:t>And </a:t>
            </a:r>
            <a:r>
              <a:rPr lang="en-US" altLang="zh-CN" sz="2800" dirty="0"/>
              <a:t>do not presume to say to yourselves, </a:t>
            </a:r>
            <a:r>
              <a:rPr lang="en-US" altLang="zh-CN" sz="2800" dirty="0">
                <a:solidFill>
                  <a:srgbClr val="FF0000"/>
                </a:solidFill>
              </a:rPr>
              <a:t>'We have Abraham as our father</a:t>
            </a:r>
            <a:r>
              <a:rPr lang="en-US" altLang="zh-CN" sz="2800" dirty="0"/>
              <a:t>,' for I tell you, God is able from these stones to raise up children for Abraham. </a:t>
            </a:r>
            <a:r>
              <a:rPr lang="en-US" altLang="zh-CN" sz="2800" b="1" baseline="30000" dirty="0" smtClean="0"/>
              <a:t>10</a:t>
            </a:r>
            <a:r>
              <a:rPr lang="en-US" altLang="zh-CN" sz="2800" dirty="0" smtClean="0"/>
              <a:t>Even </a:t>
            </a:r>
            <a:r>
              <a:rPr lang="en-US" altLang="zh-CN" sz="2800" dirty="0"/>
              <a:t>now the axe is laid to the root of the trees. Every tree therefore that does not bear good fruit is cut down and thrown into the fire.</a:t>
            </a:r>
            <a:endParaRPr lang="zh-CN" altLang="zh-CN" sz="2800" dirty="0"/>
          </a:p>
        </p:txBody>
      </p:sp>
    </p:spTree>
    <p:extLst>
      <p:ext uri="{BB962C8B-B14F-4D97-AF65-F5344CB8AC3E}">
        <p14:creationId xmlns:p14="http://schemas.microsoft.com/office/powerpoint/2010/main" val="199507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zh-CN" altLang="en-US" sz="2800" dirty="0" smtClean="0"/>
              <a:t>马太福音 </a:t>
            </a:r>
            <a:r>
              <a:rPr lang="en-US" altLang="zh-CN" sz="2800" dirty="0" smtClean="0"/>
              <a:t>Matthew 3:7-10 </a:t>
            </a:r>
            <a:endParaRPr lang="en-GB" sz="2800" dirty="0"/>
          </a:p>
        </p:txBody>
      </p:sp>
      <p:sp>
        <p:nvSpPr>
          <p:cNvPr id="3" name="Content Placeholder 2"/>
          <p:cNvSpPr>
            <a:spLocks noGrp="1"/>
          </p:cNvSpPr>
          <p:nvPr>
            <p:ph idx="1"/>
          </p:nvPr>
        </p:nvSpPr>
        <p:spPr>
          <a:xfrm>
            <a:off x="304800" y="762000"/>
            <a:ext cx="8534400" cy="5059363"/>
          </a:xfrm>
        </p:spPr>
        <p:txBody>
          <a:bodyPr>
            <a:noAutofit/>
          </a:bodyPr>
          <a:lstStyle/>
          <a:p>
            <a:pPr marL="0" indent="0" algn="just">
              <a:buNone/>
            </a:pPr>
            <a:r>
              <a:rPr lang="en-US" altLang="zh-CN" sz="2800" b="1" baseline="30000" dirty="0"/>
              <a:t>7</a:t>
            </a:r>
            <a:r>
              <a:rPr lang="zh-CN" altLang="zh-CN" sz="2800" dirty="0" smtClean="0"/>
              <a:t>约翰</a:t>
            </a:r>
            <a:r>
              <a:rPr lang="zh-CN" altLang="zh-CN" sz="2800" dirty="0"/>
              <a:t>看见许多法利赛人和撒都该人也来受洗，就对他们说：毒蛇</a:t>
            </a:r>
            <a:r>
              <a:rPr lang="zh-CN" altLang="zh-CN" sz="2800" dirty="0" smtClean="0"/>
              <a:t>的</a:t>
            </a:r>
            <a:r>
              <a:rPr lang="zh-CN" altLang="en-US" sz="2800" dirty="0"/>
              <a:t>后裔</a:t>
            </a:r>
            <a:r>
              <a:rPr lang="zh-CN" altLang="zh-CN" sz="2800" dirty="0" smtClean="0"/>
              <a:t>！</a:t>
            </a:r>
            <a:r>
              <a:rPr lang="zh-CN" altLang="zh-CN" sz="2800" dirty="0"/>
              <a:t>谁指示你们逃避将来的忿怒呢？</a:t>
            </a:r>
            <a:r>
              <a:rPr lang="en-GB" altLang="zh-CN" sz="2800" dirty="0"/>
              <a:t> </a:t>
            </a:r>
            <a:r>
              <a:rPr lang="en-GB" altLang="zh-CN" sz="2800" b="1" baseline="30000" dirty="0" smtClean="0"/>
              <a:t>8</a:t>
            </a:r>
            <a:r>
              <a:rPr lang="zh-CN" altLang="zh-CN" sz="2800" dirty="0" smtClean="0">
                <a:solidFill>
                  <a:srgbClr val="FF0000"/>
                </a:solidFill>
              </a:rPr>
              <a:t>你们</a:t>
            </a:r>
            <a:r>
              <a:rPr lang="zh-CN" altLang="zh-CN" sz="2800" dirty="0">
                <a:solidFill>
                  <a:srgbClr val="FF0000"/>
                </a:solidFill>
              </a:rPr>
              <a:t>要结出果子来，与悔改的心</a:t>
            </a:r>
            <a:r>
              <a:rPr lang="zh-CN" altLang="zh-CN" sz="2800" dirty="0" smtClean="0">
                <a:solidFill>
                  <a:srgbClr val="FF0000"/>
                </a:solidFill>
              </a:rPr>
              <a:t>相称</a:t>
            </a:r>
            <a:endParaRPr lang="en-US" altLang="zh-CN" sz="2800" dirty="0" smtClean="0">
              <a:solidFill>
                <a:srgbClr val="FF0000"/>
              </a:solidFill>
            </a:endParaRPr>
          </a:p>
          <a:p>
            <a:pPr marL="0" indent="0" algn="just">
              <a:buNone/>
            </a:pPr>
            <a:endParaRPr lang="en-US" altLang="zh-CN" sz="2800" dirty="0" smtClean="0"/>
          </a:p>
          <a:p>
            <a:pPr marL="0" indent="0" algn="just">
              <a:buNone/>
            </a:pPr>
            <a:r>
              <a:rPr lang="en-US" altLang="zh-CN" sz="2800" b="1" baseline="30000" dirty="0" smtClean="0"/>
              <a:t>7</a:t>
            </a:r>
            <a:r>
              <a:rPr lang="en-US" altLang="zh-CN" sz="2800" dirty="0" smtClean="0"/>
              <a:t>But </a:t>
            </a:r>
            <a:r>
              <a:rPr lang="en-US" altLang="zh-CN" sz="2800" dirty="0"/>
              <a:t>when he saw many of the Pharisees and Sadducees coming to his baptism, he said to them, "You offspring of vipers! Who warned you to flee from the wrath to come? </a:t>
            </a:r>
            <a:r>
              <a:rPr lang="en-US" altLang="zh-CN" sz="2800" b="1" baseline="30000" dirty="0" smtClean="0"/>
              <a:t>8</a:t>
            </a:r>
            <a:r>
              <a:rPr lang="en-US" altLang="zh-CN" sz="2800" dirty="0" smtClean="0">
                <a:solidFill>
                  <a:srgbClr val="FF0000"/>
                </a:solidFill>
              </a:rPr>
              <a:t>Bear </a:t>
            </a:r>
            <a:r>
              <a:rPr lang="en-US" altLang="zh-CN" sz="2800" dirty="0">
                <a:solidFill>
                  <a:srgbClr val="FF0000"/>
                </a:solidFill>
              </a:rPr>
              <a:t>fruit in keeping with repentance</a:t>
            </a:r>
            <a:r>
              <a:rPr lang="en-US" altLang="zh-CN" sz="2800" dirty="0"/>
              <a:t>. </a:t>
            </a:r>
            <a:endParaRPr lang="zh-CN" altLang="zh-CN" sz="2800" dirty="0"/>
          </a:p>
        </p:txBody>
      </p:sp>
    </p:spTree>
    <p:extLst>
      <p:ext uri="{BB962C8B-B14F-4D97-AF65-F5344CB8AC3E}">
        <p14:creationId xmlns:p14="http://schemas.microsoft.com/office/powerpoint/2010/main" val="3033771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1810</TotalTime>
  <Words>1443</Words>
  <Application>Microsoft Office PowerPoint</Application>
  <PresentationFormat>On-screen Show (4:3)</PresentationFormat>
  <Paragraphs>82</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Gospel of Matthew Series 马太福音系列</vt:lpstr>
      <vt:lpstr>PowerPoint Presentation</vt:lpstr>
      <vt:lpstr>PowerPoint Presentation</vt:lpstr>
      <vt:lpstr>马太福音 Matthew 3:7-10 </vt:lpstr>
      <vt:lpstr>马太福音 Matthew 3:7-10 </vt:lpstr>
      <vt:lpstr>PowerPoint Presentation</vt:lpstr>
      <vt:lpstr>马太福音 Matthew 3:7-10 </vt:lpstr>
      <vt:lpstr>马太福音 Matthew 3:7-10 </vt:lpstr>
      <vt:lpstr>马太福音 Matthew 3:7-10 </vt:lpstr>
      <vt:lpstr>真悔改/True Repentance</vt:lpstr>
      <vt:lpstr>马太福音 Matthew 3:11-12 </vt:lpstr>
      <vt:lpstr>使徒行传 Acts 2:38-40 </vt:lpstr>
      <vt:lpstr>使徒行传 Acts 10:42-43 </vt:lpstr>
      <vt:lpstr>马太福音 Matthew 3:11-12 </vt:lpstr>
      <vt:lpstr>出埃及记 Exodus 13:21-22</vt:lpstr>
      <vt:lpstr>使徒行传 Acts 2:3-4 </vt:lpstr>
      <vt:lpstr>真悔改/True Repentance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dc:creator>
  <cp:lastModifiedBy>Albert</cp:lastModifiedBy>
  <cp:revision>287</cp:revision>
  <dcterms:created xsi:type="dcterms:W3CDTF">2006-08-16T00:00:00Z</dcterms:created>
  <dcterms:modified xsi:type="dcterms:W3CDTF">2017-10-15T16:44:11Z</dcterms:modified>
</cp:coreProperties>
</file>