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16" r:id="rId2"/>
    <p:sldId id="414" r:id="rId3"/>
    <p:sldId id="418" r:id="rId4"/>
    <p:sldId id="419" r:id="rId5"/>
    <p:sldId id="393" r:id="rId6"/>
    <p:sldId id="403" r:id="rId7"/>
    <p:sldId id="402" r:id="rId8"/>
    <p:sldId id="413" r:id="rId9"/>
    <p:sldId id="404" r:id="rId10"/>
    <p:sldId id="405" r:id="rId11"/>
    <p:sldId id="412" r:id="rId12"/>
    <p:sldId id="406" r:id="rId13"/>
    <p:sldId id="411" r:id="rId14"/>
    <p:sldId id="407" r:id="rId15"/>
    <p:sldId id="408" r:id="rId16"/>
    <p:sldId id="401" r:id="rId17"/>
    <p:sldId id="4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22" d="100"/>
          <a:sy n="122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99F0-50BC-43AA-8A9A-36613E320D78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38A5-2492-4A30-B8E2-F9FCD7B4E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2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59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647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137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566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46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2017.12.10</a:t>
            </a:r>
            <a:r>
              <a:rPr lang="en-US" sz="3200" smtClean="0"/>
              <a:t/>
            </a:r>
            <a:br>
              <a:rPr lang="en-US" sz="320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7115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sz="2800" dirty="0" smtClean="0"/>
              <a:t>Mat 4:4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"It is written, `Man shall not live by bread alone, but by every word that proceeds from the mouth of God</a:t>
            </a:r>
            <a:r>
              <a:rPr lang="en-GB" dirty="0" smtClean="0"/>
              <a:t>.’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CN" dirty="0"/>
              <a:t>"</a:t>
            </a:r>
            <a:r>
              <a:rPr lang="zh-CN" altLang="en-US" dirty="0"/>
              <a:t>经上记着：</a:t>
            </a:r>
            <a:r>
              <a:rPr lang="en-US" altLang="zh-CN" dirty="0"/>
              <a:t>'</a:t>
            </a:r>
            <a:r>
              <a:rPr lang="zh-CN" altLang="en-US" dirty="0"/>
              <a:t>人活着，不是单靠食物，更要靠　神口里所出的一切话。</a:t>
            </a:r>
            <a:r>
              <a:rPr lang="en-US" altLang="zh-CN" dirty="0"/>
              <a:t>'"</a:t>
            </a:r>
          </a:p>
        </p:txBody>
      </p:sp>
    </p:spTree>
    <p:extLst>
      <p:ext uri="{BB962C8B-B14F-4D97-AF65-F5344CB8AC3E}">
        <p14:creationId xmlns:p14="http://schemas.microsoft.com/office/powerpoint/2010/main" val="1386949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Overcome temptation  </a:t>
            </a:r>
            <a:r>
              <a:rPr lang="zh-CN" altLang="en-US" sz="3200" dirty="0" smtClean="0"/>
              <a:t>胜过诱惑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Listen to</a:t>
            </a:r>
            <a:r>
              <a:rPr lang="en-GB" dirty="0" smtClean="0"/>
              <a:t> – God’s word </a:t>
            </a:r>
            <a:r>
              <a:rPr lang="en-GB" dirty="0" smtClean="0">
                <a:solidFill>
                  <a:srgbClr val="0070C0"/>
                </a:solidFill>
              </a:rPr>
              <a:t>ONLY</a:t>
            </a:r>
          </a:p>
          <a:p>
            <a:pPr marL="0" indent="0">
              <a:buNone/>
            </a:pPr>
            <a:endParaRPr lang="en-US" altLang="zh-CN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rgbClr val="0070C0"/>
                </a:solidFill>
              </a:rPr>
              <a:t>只</a:t>
            </a:r>
            <a:r>
              <a:rPr lang="zh-CN" altLang="en-US" dirty="0" smtClean="0">
                <a:solidFill>
                  <a:srgbClr val="FF0000"/>
                </a:solidFill>
              </a:rPr>
              <a:t>听从</a:t>
            </a:r>
            <a:r>
              <a:rPr lang="zh-CN" altLang="en-US" dirty="0" smtClean="0"/>
              <a:t>神的话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7599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sz="2800" dirty="0" smtClean="0"/>
              <a:t>Mat 4:7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"Again it is written, `You shall not tempt the Lord your God.'"</a:t>
            </a:r>
          </a:p>
          <a:p>
            <a:endParaRPr lang="en-GB" dirty="0"/>
          </a:p>
          <a:p>
            <a:pPr marL="0" indent="0">
              <a:buNone/>
            </a:pPr>
            <a:r>
              <a:rPr lang="en-US" altLang="zh-CN" dirty="0"/>
              <a:t>"</a:t>
            </a:r>
            <a:r>
              <a:rPr lang="zh-CN" altLang="en-US" dirty="0"/>
              <a:t>经上又记着：</a:t>
            </a:r>
            <a:r>
              <a:rPr lang="en-US" altLang="zh-CN" dirty="0"/>
              <a:t>'</a:t>
            </a:r>
            <a:r>
              <a:rPr lang="zh-CN" altLang="en-US" dirty="0"/>
              <a:t>不可试探主你的　神。</a:t>
            </a:r>
            <a:r>
              <a:rPr lang="en-US" altLang="zh-CN" dirty="0"/>
              <a:t>'"</a:t>
            </a:r>
          </a:p>
        </p:txBody>
      </p:sp>
    </p:spTree>
    <p:extLst>
      <p:ext uri="{BB962C8B-B14F-4D97-AF65-F5344CB8AC3E}">
        <p14:creationId xmlns:p14="http://schemas.microsoft.com/office/powerpoint/2010/main" val="1133516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Overcome temptation  </a:t>
            </a:r>
            <a:r>
              <a:rPr lang="zh-CN" altLang="en-US" sz="3200" dirty="0" smtClean="0"/>
              <a:t>胜过诱惑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Listen to</a:t>
            </a:r>
            <a:r>
              <a:rPr lang="en-GB" dirty="0" smtClean="0"/>
              <a:t> – God’s word </a:t>
            </a:r>
            <a:r>
              <a:rPr lang="en-GB" dirty="0" smtClean="0">
                <a:solidFill>
                  <a:srgbClr val="0070C0"/>
                </a:solidFill>
              </a:rPr>
              <a:t>ONLY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Trust</a:t>
            </a:r>
            <a:r>
              <a:rPr lang="en-US" altLang="zh-CN" dirty="0" smtClean="0"/>
              <a:t> 	</a:t>
            </a:r>
            <a:r>
              <a:rPr lang="en-GB" dirty="0" smtClean="0"/>
              <a:t>–</a:t>
            </a:r>
            <a:r>
              <a:rPr lang="en-US" altLang="zh-CN" dirty="0" smtClean="0"/>
              <a:t> God’s way </a:t>
            </a:r>
            <a:r>
              <a:rPr lang="en-US" altLang="zh-CN" dirty="0" smtClean="0">
                <a:solidFill>
                  <a:srgbClr val="0070C0"/>
                </a:solidFill>
              </a:rPr>
              <a:t>ONLY</a:t>
            </a:r>
          </a:p>
          <a:p>
            <a:pPr marL="0" indent="0">
              <a:buNone/>
            </a:pPr>
            <a:endParaRPr lang="en-US" altLang="zh-CN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rgbClr val="0070C0"/>
                </a:solidFill>
              </a:rPr>
              <a:t>只</a:t>
            </a:r>
            <a:r>
              <a:rPr lang="zh-CN" altLang="en-US" dirty="0" smtClean="0">
                <a:solidFill>
                  <a:srgbClr val="FF0000"/>
                </a:solidFill>
              </a:rPr>
              <a:t>听从</a:t>
            </a:r>
            <a:r>
              <a:rPr lang="zh-CN" altLang="en-US" dirty="0" smtClean="0"/>
              <a:t>神的话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70C0"/>
                </a:solidFill>
              </a:rPr>
              <a:t>只</a:t>
            </a:r>
            <a:r>
              <a:rPr lang="zh-CN" altLang="en-US" dirty="0">
                <a:solidFill>
                  <a:srgbClr val="FF0000"/>
                </a:solidFill>
              </a:rPr>
              <a:t>信任</a:t>
            </a:r>
            <a:r>
              <a:rPr lang="zh-CN" altLang="en-US" dirty="0" smtClean="0"/>
              <a:t>神的方法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40783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sz="2800" dirty="0" smtClean="0"/>
              <a:t>Mat 4:10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</a:t>
            </a:r>
            <a:r>
              <a:rPr lang="en-GB" dirty="0" err="1"/>
              <a:t>Begone</a:t>
            </a:r>
            <a:r>
              <a:rPr lang="en-GB" dirty="0"/>
              <a:t>, Satan! for it is written, `You shall worship the Lord your God and him only shall you serve.'"</a:t>
            </a:r>
          </a:p>
          <a:p>
            <a:endParaRPr lang="en-GB" dirty="0"/>
          </a:p>
          <a:p>
            <a:pPr marL="0" indent="0">
              <a:buNone/>
            </a:pPr>
            <a:r>
              <a:rPr lang="zh-CN" altLang="en-US" dirty="0"/>
              <a:t>但耶稣说：“撒但，走开！经上记着：‘当拜主你的神，单要侍奉他。</a:t>
            </a:r>
            <a:r>
              <a:rPr lang="en-US" altLang="zh-CN" dirty="0"/>
              <a:t>'"</a:t>
            </a:r>
          </a:p>
        </p:txBody>
      </p:sp>
    </p:spTree>
    <p:extLst>
      <p:ext uri="{BB962C8B-B14F-4D97-AF65-F5344CB8AC3E}">
        <p14:creationId xmlns:p14="http://schemas.microsoft.com/office/powerpoint/2010/main" val="282416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Overcome temptation  </a:t>
            </a:r>
            <a:r>
              <a:rPr lang="zh-CN" altLang="en-US" sz="3200" dirty="0" smtClean="0"/>
              <a:t>胜过诱惑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Listen to</a:t>
            </a:r>
            <a:r>
              <a:rPr lang="en-GB" dirty="0" smtClean="0"/>
              <a:t> – God’s word </a:t>
            </a:r>
            <a:r>
              <a:rPr lang="en-GB" dirty="0" smtClean="0">
                <a:solidFill>
                  <a:srgbClr val="0070C0"/>
                </a:solidFill>
              </a:rPr>
              <a:t>ONLY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Trust</a:t>
            </a:r>
            <a:r>
              <a:rPr lang="en-US" altLang="zh-CN" dirty="0" smtClean="0"/>
              <a:t> 	</a:t>
            </a:r>
            <a:r>
              <a:rPr lang="en-GB" dirty="0" smtClean="0"/>
              <a:t>–</a:t>
            </a:r>
            <a:r>
              <a:rPr lang="en-US" altLang="zh-CN" dirty="0" smtClean="0"/>
              <a:t> God’s way </a:t>
            </a:r>
            <a:r>
              <a:rPr lang="en-US" altLang="zh-CN" dirty="0" smtClean="0">
                <a:solidFill>
                  <a:srgbClr val="0070C0"/>
                </a:solidFill>
              </a:rPr>
              <a:t>ONLY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Serve</a:t>
            </a:r>
            <a:r>
              <a:rPr lang="en-US" dirty="0" smtClean="0"/>
              <a:t>      </a:t>
            </a:r>
            <a:r>
              <a:rPr lang="en-GB" dirty="0" smtClean="0"/>
              <a:t>–</a:t>
            </a:r>
            <a:r>
              <a:rPr lang="en-US" dirty="0" smtClean="0"/>
              <a:t> God </a:t>
            </a:r>
            <a:r>
              <a:rPr lang="en-US" dirty="0" smtClean="0">
                <a:solidFill>
                  <a:srgbClr val="0070C0"/>
                </a:solidFill>
              </a:rPr>
              <a:t>ONLY</a:t>
            </a:r>
            <a:endParaRPr lang="en-GB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rgbClr val="0070C0"/>
                </a:solidFill>
              </a:rPr>
              <a:t>只</a:t>
            </a:r>
            <a:r>
              <a:rPr lang="zh-CN" altLang="en-US" dirty="0" smtClean="0">
                <a:solidFill>
                  <a:srgbClr val="FF0000"/>
                </a:solidFill>
              </a:rPr>
              <a:t>听从</a:t>
            </a:r>
            <a:r>
              <a:rPr lang="zh-CN" altLang="en-US" dirty="0" smtClean="0"/>
              <a:t>神的话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70C0"/>
                </a:solidFill>
              </a:rPr>
              <a:t>只</a:t>
            </a:r>
            <a:r>
              <a:rPr lang="zh-CN" altLang="en-US" dirty="0">
                <a:solidFill>
                  <a:srgbClr val="FF0000"/>
                </a:solidFill>
              </a:rPr>
              <a:t>信任</a:t>
            </a:r>
            <a:r>
              <a:rPr lang="zh-CN" altLang="en-US" dirty="0" smtClean="0"/>
              <a:t>神的方法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70C0"/>
                </a:solidFill>
              </a:rPr>
              <a:t>只</a:t>
            </a:r>
            <a:r>
              <a:rPr lang="zh-CN" altLang="en-US" dirty="0" smtClean="0">
                <a:solidFill>
                  <a:srgbClr val="FF0000"/>
                </a:solidFill>
              </a:rPr>
              <a:t>侍奉</a:t>
            </a:r>
            <a:r>
              <a:rPr lang="zh-CN" altLang="en-US" dirty="0" smtClean="0"/>
              <a:t>神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593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sz="2800" dirty="0" smtClean="0"/>
              <a:t>Mat 4:11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 dirty="0" smtClean="0"/>
              <a:t>11</a:t>
            </a:r>
            <a:r>
              <a:rPr lang="en-GB" dirty="0" smtClean="0"/>
              <a:t> Then the devil left him, and behold, angels came and ministered to him.</a:t>
            </a:r>
          </a:p>
          <a:p>
            <a:pPr marL="0" indent="0">
              <a:buNone/>
            </a:pPr>
            <a:r>
              <a:rPr lang="zh-CN" altLang="en-US" dirty="0"/>
              <a:t>於是魔鬼离开了耶稣，有天使前来服事他。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64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200" smtClean="0"/>
              <a:t>The End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zh-CN" altLang="en-US" sz="3200"/>
              <a:t>完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5179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of Matthew 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560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The Temptation of Jesus (Part </a:t>
            </a:r>
            <a:r>
              <a:rPr lang="en-US" sz="3200" smtClean="0"/>
              <a:t>3)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zh-CN" altLang="en-US" sz="3200"/>
              <a:t>耶</a:t>
            </a:r>
            <a:r>
              <a:rPr lang="zh-CN" altLang="en-US" sz="3200" smtClean="0"/>
              <a:t>稣</a:t>
            </a:r>
            <a:r>
              <a:rPr lang="zh-CN" altLang="en-US" sz="3200" smtClean="0"/>
              <a:t>的</a:t>
            </a:r>
            <a:r>
              <a:rPr lang="zh-CN" altLang="en-US" sz="3200"/>
              <a:t>诱惑</a:t>
            </a:r>
            <a:r>
              <a:rPr lang="zh-CN" altLang="en-US" sz="3200" smtClean="0"/>
              <a:t>（三）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3969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smtClean="0"/>
              <a:t>Matthew </a:t>
            </a:r>
            <a:r>
              <a:rPr lang="en-US" altLang="zh-CN" sz="3200" smtClean="0"/>
              <a:t>4</a:t>
            </a:r>
            <a:r>
              <a:rPr lang="en-GB" altLang="zh-CN" sz="3200"/>
              <a:t>:</a:t>
            </a:r>
            <a:r>
              <a:rPr lang="en-US" altLang="zh-CN" sz="3200" smtClean="0"/>
              <a:t>8-11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马太</a:t>
            </a:r>
            <a:r>
              <a:rPr lang="zh-CN" altLang="en-US" sz="3200" smtClean="0"/>
              <a:t>福</a:t>
            </a:r>
            <a:r>
              <a:rPr lang="zh-CN" altLang="en-US" sz="3200" smtClean="0"/>
              <a:t>音</a:t>
            </a:r>
            <a:r>
              <a:rPr lang="en-US" altLang="zh-CN" sz="3200" smtClean="0"/>
              <a:t>4</a:t>
            </a:r>
            <a:r>
              <a:rPr lang="en-GB" altLang="zh-CN" sz="3200"/>
              <a:t>:</a:t>
            </a:r>
            <a:r>
              <a:rPr lang="en-US" altLang="zh-CN" sz="3200" smtClean="0"/>
              <a:t>8-11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230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彼</a:t>
            </a:r>
            <a:r>
              <a:rPr lang="zh-CN" altLang="en-US" sz="2800" dirty="0" smtClean="0"/>
              <a:t>得前书 </a:t>
            </a:r>
            <a:r>
              <a:rPr lang="en-GB" sz="2800" dirty="0"/>
              <a:t>1Pe 5:8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Be </a:t>
            </a:r>
            <a:r>
              <a:rPr lang="en-GB" dirty="0"/>
              <a:t>sober, be watchful. Your adversary the devil prowls around like a roaring lion, seeking some one to devour. </a:t>
            </a:r>
            <a:endParaRPr lang="en-GB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dirty="0"/>
              <a:t>你们要谨守丶警醒。你们的仇敌魔鬼，好像吼叫的狮子走来走去，寻找可以吞吃的人；</a:t>
            </a:r>
            <a:r>
              <a:rPr lang="zh-TW" alt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97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约翰一书</a:t>
            </a:r>
            <a:r>
              <a:rPr lang="zh-CN" altLang="en-US" sz="2800" b="1" dirty="0" smtClean="0"/>
              <a:t>  </a:t>
            </a:r>
            <a:r>
              <a:rPr lang="en-US" sz="2800" dirty="0" smtClean="0"/>
              <a:t>1 </a:t>
            </a:r>
            <a:r>
              <a:rPr lang="en-US" sz="2800" dirty="0"/>
              <a:t>John </a:t>
            </a:r>
            <a:r>
              <a:rPr lang="en-US" sz="2800" dirty="0" smtClean="0"/>
              <a:t>3:8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He who commits sin is of the devil; for the devil has sinned from the beginning. The reason the Son of God appeared was to destroy the works of the devil.</a:t>
            </a:r>
          </a:p>
          <a:p>
            <a:endParaRPr lang="en-GB" dirty="0"/>
          </a:p>
          <a:p>
            <a:pPr marL="0" indent="0">
              <a:buNone/>
            </a:pPr>
            <a:r>
              <a:rPr lang="zh-CN" altLang="en-US" dirty="0"/>
              <a:t>犯罪的是出於魔鬼，因为魔鬼从起初就犯罪。因此，神的儿子显现了，是要除灭魔鬼的作为。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64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sz="2800" dirty="0" smtClean="0"/>
              <a:t>Mat 4:</a:t>
            </a:r>
            <a:r>
              <a:rPr lang="en-US" altLang="zh-CN" sz="2800" dirty="0" smtClean="0"/>
              <a:t>3</a:t>
            </a:r>
            <a:r>
              <a:rPr lang="en-GB" altLang="zh-CN" sz="2800" dirty="0" smtClean="0"/>
              <a:t>,6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3</a:t>
            </a:r>
            <a:r>
              <a:rPr lang="en-GB" sz="2800" dirty="0" smtClean="0"/>
              <a:t>And </a:t>
            </a:r>
            <a:r>
              <a:rPr lang="en-GB" sz="2800" dirty="0"/>
              <a:t>the tempter came and said to him, "If you are the Son of God, command these stones to become loaves of bread."</a:t>
            </a:r>
          </a:p>
          <a:p>
            <a:pPr marL="0" indent="0">
              <a:buNone/>
            </a:pPr>
            <a:r>
              <a:rPr lang="en-GB" sz="2800" baseline="30000" dirty="0" smtClean="0"/>
              <a:t>6</a:t>
            </a:r>
            <a:r>
              <a:rPr lang="en-GB" sz="2800" dirty="0" smtClean="0"/>
              <a:t>and </a:t>
            </a:r>
            <a:r>
              <a:rPr lang="en-GB" sz="2800" dirty="0"/>
              <a:t>said to him, "If you are the Son of God, throw yourself down; for it is written, `He will give his angels charge of you,' and `On their hands they will bear you up, lest you strike your foot against a stone.'"</a:t>
            </a:r>
          </a:p>
          <a:p>
            <a:pPr marL="0" indent="0">
              <a:buNone/>
            </a:pPr>
            <a:r>
              <a:rPr lang="zh-CN" altLang="en-US" sz="2800" dirty="0"/>
              <a:t>那引诱人的前来对他说：</a:t>
            </a:r>
            <a:r>
              <a:rPr lang="en-US" altLang="zh-CN" sz="2800" dirty="0"/>
              <a:t>"</a:t>
            </a:r>
            <a:r>
              <a:rPr lang="zh-CN" altLang="en-US" sz="2800" dirty="0"/>
              <a:t>你若是神的儿子，就吩咐这些石头变成食物吧！“</a:t>
            </a:r>
          </a:p>
          <a:p>
            <a:pPr marL="0" indent="0">
              <a:buNone/>
            </a:pPr>
            <a:r>
              <a:rPr lang="zh-CN" altLang="en-US" sz="2800" dirty="0"/>
              <a:t>对他说：</a:t>
            </a:r>
            <a:r>
              <a:rPr lang="en-US" altLang="zh-CN" sz="2800" dirty="0"/>
              <a:t>"</a:t>
            </a:r>
            <a:r>
              <a:rPr lang="zh-CN" altLang="en-US" sz="2800" dirty="0"/>
              <a:t>你若是神的儿子，就跳下去吧！因为经上记着：</a:t>
            </a:r>
            <a:r>
              <a:rPr lang="en-US" altLang="zh-CN" sz="2800" dirty="0"/>
              <a:t>'</a:t>
            </a:r>
            <a:r>
              <a:rPr lang="zh-CN" altLang="en-US" sz="2800" dirty="0"/>
              <a:t>　神为了你，会吩咐自己的使者用手托住你，免得你的脚碰到石头。</a:t>
            </a:r>
            <a:r>
              <a:rPr lang="en-US" altLang="zh-CN" sz="2800" dirty="0"/>
              <a:t>'"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5588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sz="2800" dirty="0" smtClean="0"/>
              <a:t>Mat 4:</a:t>
            </a:r>
            <a:r>
              <a:rPr lang="en-US" altLang="zh-CN" sz="2800" dirty="0" smtClean="0"/>
              <a:t>3</a:t>
            </a:r>
            <a:r>
              <a:rPr lang="en-GB" altLang="zh-CN" sz="2800" dirty="0" smtClean="0"/>
              <a:t>,6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 smtClean="0"/>
              <a:t>3</a:t>
            </a:r>
            <a:r>
              <a:rPr lang="en-GB" sz="2800" dirty="0" smtClean="0"/>
              <a:t>And </a:t>
            </a:r>
            <a:r>
              <a:rPr lang="en-GB" sz="2800" dirty="0"/>
              <a:t>the tempter came and said to him, "</a:t>
            </a:r>
            <a:r>
              <a:rPr lang="en-GB" sz="2800" dirty="0">
                <a:solidFill>
                  <a:srgbClr val="FF0000"/>
                </a:solidFill>
              </a:rPr>
              <a:t>If you are the Son of God</a:t>
            </a:r>
            <a:r>
              <a:rPr lang="en-GB" sz="2800" dirty="0"/>
              <a:t>, command these stones to become loaves of bread."</a:t>
            </a:r>
          </a:p>
          <a:p>
            <a:pPr marL="0" indent="0">
              <a:buNone/>
            </a:pPr>
            <a:r>
              <a:rPr lang="en-GB" sz="2800" baseline="30000" dirty="0" smtClean="0"/>
              <a:t>6</a:t>
            </a:r>
            <a:r>
              <a:rPr lang="en-GB" sz="2800" dirty="0" smtClean="0"/>
              <a:t>and </a:t>
            </a:r>
            <a:r>
              <a:rPr lang="en-GB" sz="2800" dirty="0"/>
              <a:t>said to him, "</a:t>
            </a:r>
            <a:r>
              <a:rPr lang="en-GB" sz="2800" dirty="0">
                <a:solidFill>
                  <a:srgbClr val="FF0000"/>
                </a:solidFill>
              </a:rPr>
              <a:t>If you are the Son of God</a:t>
            </a:r>
            <a:r>
              <a:rPr lang="en-GB" sz="2800" dirty="0"/>
              <a:t>, throw yourself down; for it is written, `He will give his angels charge of you,' and `On their hands they will bear you up, lest you strike your foot against a stone.'"</a:t>
            </a:r>
          </a:p>
          <a:p>
            <a:pPr marL="0" indent="0">
              <a:buNone/>
            </a:pPr>
            <a:r>
              <a:rPr lang="zh-CN" altLang="en-US" sz="2800" dirty="0"/>
              <a:t>那引诱人的前来对他说：</a:t>
            </a:r>
            <a:r>
              <a:rPr lang="en-US" altLang="zh-CN" sz="2800" dirty="0"/>
              <a:t>"</a:t>
            </a:r>
            <a:r>
              <a:rPr lang="zh-CN" altLang="en-US" sz="2800" dirty="0">
                <a:solidFill>
                  <a:srgbClr val="FF0000"/>
                </a:solidFill>
              </a:rPr>
              <a:t>你若是神的儿子</a:t>
            </a:r>
            <a:r>
              <a:rPr lang="zh-CN" altLang="en-US" sz="2800" dirty="0"/>
              <a:t>，就吩咐这些石头变成食物吧！“</a:t>
            </a:r>
          </a:p>
          <a:p>
            <a:pPr marL="0" indent="0">
              <a:buNone/>
            </a:pPr>
            <a:r>
              <a:rPr lang="zh-CN" altLang="en-US" sz="2800" dirty="0"/>
              <a:t>对他说：</a:t>
            </a:r>
            <a:r>
              <a:rPr lang="en-US" altLang="zh-CN" sz="2800" dirty="0"/>
              <a:t>"</a:t>
            </a:r>
            <a:r>
              <a:rPr lang="zh-CN" altLang="en-US" sz="2800" dirty="0">
                <a:solidFill>
                  <a:srgbClr val="FF0000"/>
                </a:solidFill>
              </a:rPr>
              <a:t>你若是神的儿子</a:t>
            </a:r>
            <a:r>
              <a:rPr lang="zh-CN" altLang="en-US" sz="2800" dirty="0"/>
              <a:t>，就跳下去吧！因为经上记着：</a:t>
            </a:r>
            <a:r>
              <a:rPr lang="en-US" altLang="zh-CN" sz="2800" dirty="0"/>
              <a:t>'</a:t>
            </a:r>
            <a:r>
              <a:rPr lang="zh-CN" altLang="en-US" sz="2800" dirty="0"/>
              <a:t>　神为了你，会吩咐自己的使者用手托住你，免得你的脚碰到石头。</a:t>
            </a:r>
            <a:r>
              <a:rPr lang="en-US" altLang="zh-CN" sz="2800" dirty="0"/>
              <a:t>'"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3621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sz="2800" dirty="0" smtClean="0"/>
              <a:t>Mat 4:8-</a:t>
            </a:r>
            <a:r>
              <a:rPr lang="en-US" altLang="zh-CN" sz="2800" dirty="0" smtClean="0"/>
              <a:t>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aseline="30000" dirty="0"/>
              <a:t>8</a:t>
            </a:r>
            <a:r>
              <a:rPr lang="en-GB" dirty="0"/>
              <a:t> Again, the devil took him to a very high mountain, and showed him all the kingdoms of the world and the glory of them;</a:t>
            </a:r>
          </a:p>
          <a:p>
            <a:pPr marL="0" indent="0">
              <a:buNone/>
            </a:pPr>
            <a:r>
              <a:rPr lang="en-GB" baseline="30000" dirty="0" smtClean="0"/>
              <a:t>9</a:t>
            </a:r>
            <a:r>
              <a:rPr lang="en-GB" dirty="0" smtClean="0"/>
              <a:t> </a:t>
            </a:r>
            <a:r>
              <a:rPr lang="en-GB" dirty="0"/>
              <a:t>and he said to him, "All these I will give you, if you will fall down and worship me."</a:t>
            </a:r>
          </a:p>
          <a:p>
            <a:pPr marL="0" indent="0">
              <a:buNone/>
            </a:pPr>
            <a:r>
              <a:rPr lang="zh-CN" altLang="en-US" dirty="0"/>
              <a:t>最後，魔鬼带耶稣上了一座极高的山，把世界各国和各国的荣华都指给他看。</a:t>
            </a:r>
          </a:p>
          <a:p>
            <a:pPr marL="0" indent="0">
              <a:buNone/>
            </a:pPr>
            <a:r>
              <a:rPr lang="zh-CN" altLang="en-US" dirty="0"/>
              <a:t>并且对他说：</a:t>
            </a:r>
            <a:r>
              <a:rPr lang="en-US" altLang="zh-CN" dirty="0"/>
              <a:t>"</a:t>
            </a:r>
            <a:r>
              <a:rPr lang="zh-CN" altLang="en-US" dirty="0"/>
              <a:t>你只要跪下来拜我，我就把这一切都给你。</a:t>
            </a:r>
            <a:r>
              <a:rPr lang="en-US" altLang="zh-CN" dirty="0"/>
              <a:t>"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10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824</Words>
  <Application>Microsoft Office PowerPoint</Application>
  <PresentationFormat>On-screen Show (4:3)</PresentationFormat>
  <Paragraphs>66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KaiTi</vt:lpstr>
      <vt:lpstr>新細明體</vt:lpstr>
      <vt:lpstr>宋体</vt:lpstr>
      <vt:lpstr>Arial</vt:lpstr>
      <vt:lpstr>Calibri</vt:lpstr>
      <vt:lpstr>Office Theme</vt:lpstr>
      <vt:lpstr>2017.12.10 </vt:lpstr>
      <vt:lpstr>The Gospel of Matthew Series 马太福音系列</vt:lpstr>
      <vt:lpstr>The Temptation of Jesus (Part 3) 耶稣的诱惑（三）</vt:lpstr>
      <vt:lpstr>Matthew 4:8-11 马太福音4:8-11</vt:lpstr>
      <vt:lpstr>彼得前书 1Pe 5:8 </vt:lpstr>
      <vt:lpstr>约翰一书  1 John 3:8 </vt:lpstr>
      <vt:lpstr>马太福音 Mat 4:3,6</vt:lpstr>
      <vt:lpstr>马太福音 Mat 4:3,6</vt:lpstr>
      <vt:lpstr>马太福音 Mat 4:8-9</vt:lpstr>
      <vt:lpstr>马太福音 Mat 4:4</vt:lpstr>
      <vt:lpstr>Overcome temptation  胜过诱惑 </vt:lpstr>
      <vt:lpstr>马太福音 Mat 4:7</vt:lpstr>
      <vt:lpstr>Overcome temptation  胜过诱惑 </vt:lpstr>
      <vt:lpstr>马太福音 Mat 4:10</vt:lpstr>
      <vt:lpstr>Overcome temptation  胜过诱惑 </vt:lpstr>
      <vt:lpstr>马太福音 Mat 4:11</vt:lpstr>
      <vt:lpstr>The End 完</vt:lpstr>
    </vt:vector>
  </TitlesOfParts>
  <Company>Liverpool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Windows User</cp:lastModifiedBy>
  <cp:revision>169</cp:revision>
  <dcterms:created xsi:type="dcterms:W3CDTF">2017-01-21T11:10:29Z</dcterms:created>
  <dcterms:modified xsi:type="dcterms:W3CDTF">2017-12-10T18:50:56Z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