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0" r:id="rId2"/>
    <p:sldId id="271" r:id="rId3"/>
    <p:sldId id="272" r:id="rId4"/>
    <p:sldId id="258" r:id="rId5"/>
    <p:sldId id="273" r:id="rId6"/>
    <p:sldId id="275" r:id="rId7"/>
    <p:sldId id="278" r:id="rId8"/>
    <p:sldId id="279" r:id="rId9"/>
    <p:sldId id="287" r:id="rId10"/>
    <p:sldId id="281" r:id="rId11"/>
    <p:sldId id="283" r:id="rId12"/>
    <p:sldId id="309" r:id="rId13"/>
    <p:sldId id="310" r:id="rId14"/>
    <p:sldId id="311" r:id="rId15"/>
    <p:sldId id="312" r:id="rId16"/>
    <p:sldId id="280" r:id="rId17"/>
    <p:sldId id="284" r:id="rId18"/>
    <p:sldId id="274" r:id="rId19"/>
    <p:sldId id="286" r:id="rId20"/>
    <p:sldId id="288" r:id="rId21"/>
    <p:sldId id="289" r:id="rId22"/>
    <p:sldId id="290" r:id="rId23"/>
    <p:sldId id="291" r:id="rId24"/>
    <p:sldId id="293" r:id="rId25"/>
    <p:sldId id="313" r:id="rId26"/>
    <p:sldId id="314" r:id="rId27"/>
    <p:sldId id="315" r:id="rId28"/>
    <p:sldId id="294" r:id="rId29"/>
    <p:sldId id="295" r:id="rId30"/>
    <p:sldId id="296" r:id="rId31"/>
    <p:sldId id="292" r:id="rId32"/>
    <p:sldId id="297" r:id="rId33"/>
    <p:sldId id="299" r:id="rId34"/>
    <p:sldId id="300" r:id="rId35"/>
    <p:sldId id="301" r:id="rId36"/>
    <p:sldId id="302" r:id="rId37"/>
    <p:sldId id="307" r:id="rId38"/>
    <p:sldId id="305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93" autoAdjust="0"/>
  </p:normalViewPr>
  <p:slideViewPr>
    <p:cSldViewPr>
      <p:cViewPr varScale="1">
        <p:scale>
          <a:sx n="124" d="100"/>
          <a:sy n="124" d="100"/>
        </p:scale>
        <p:origin x="157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331B-AC92-42D9-B0E9-C55E968C55B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E8B86-5C1A-45C9-A2CD-4EA6534C0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248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2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77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8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85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30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6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56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95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17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8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2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6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8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2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6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8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Mathew </a:t>
            </a:r>
            <a:r>
              <a:rPr lang="zh-CN" altLang="en-US" sz="2800" dirty="0" smtClean="0"/>
              <a:t>马太福音 </a:t>
            </a:r>
            <a:r>
              <a:rPr lang="en-US" altLang="zh-CN" sz="2800" dirty="0" smtClean="0"/>
              <a:t>5:9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altLang="zh-CN" sz="2800" dirty="0" smtClean="0"/>
              <a:t>Blessed are the peacemakers, for they shall be called sons of God.</a:t>
            </a:r>
          </a:p>
          <a:p>
            <a:pPr marL="0" indent="0">
              <a:buNone/>
            </a:pPr>
            <a:endParaRPr lang="en-US" altLang="zh-CN" sz="1000" dirty="0"/>
          </a:p>
          <a:p>
            <a:pPr marL="0" indent="0">
              <a:buNone/>
            </a:pPr>
            <a:r>
              <a:rPr lang="zh-CN" altLang="zh-CN" sz="2400" dirty="0"/>
              <a:t>使人和睦的人有福了！因为他们必称为神的儿子。</a:t>
            </a:r>
            <a:endParaRPr lang="en-US" altLang="zh-CN" sz="2400" dirty="0"/>
          </a:p>
          <a:p>
            <a:pPr marL="0" indent="0">
              <a:buNone/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4869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Romans </a:t>
            </a:r>
            <a:r>
              <a:rPr lang="zh-CN" altLang="en-US" sz="2800" dirty="0" smtClean="0"/>
              <a:t>罗马书 </a:t>
            </a:r>
            <a:r>
              <a:rPr lang="en-US" altLang="zh-CN" sz="2800" dirty="0" smtClean="0"/>
              <a:t>5:6-8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For </a:t>
            </a:r>
            <a:r>
              <a:rPr lang="en-US" sz="2800" dirty="0"/>
              <a:t>while we were still helpless, at the right time Christ died for the </a:t>
            </a:r>
            <a:r>
              <a:rPr lang="en-US" sz="2800" dirty="0" smtClean="0"/>
              <a:t>ungodly.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zh-CN" altLang="en-US" sz="2400" dirty="0" smtClean="0"/>
              <a:t>当我们还软弱的时候，基督就照所定的日期，为不敬虔的人死了。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Now it is rare when someone gives up his life even for the sake of somebody righteous, although possibly for a truly good person one might have the courage to die.</a:t>
            </a:r>
            <a:endParaRPr lang="en-GB" sz="2800" dirty="0" smtClean="0"/>
          </a:p>
          <a:p>
            <a:pPr marL="0" indent="0">
              <a:buNone/>
            </a:pPr>
            <a:r>
              <a:rPr lang="en-US" sz="2800" dirty="0" smtClean="0"/>
              <a:t> </a:t>
            </a:r>
            <a:r>
              <a:rPr lang="zh-CN" altLang="en-US" sz="2800" dirty="0" smtClean="0"/>
              <a:t>为义人死，是少有的；为好人死，或有敢作的；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27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Romans </a:t>
            </a:r>
            <a:r>
              <a:rPr lang="zh-CN" altLang="en-US" sz="2800" dirty="0" smtClean="0"/>
              <a:t>罗马书 </a:t>
            </a:r>
            <a:r>
              <a:rPr lang="en-US" altLang="zh-CN" sz="2800" dirty="0" smtClean="0"/>
              <a:t>5:8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but </a:t>
            </a:r>
            <a:r>
              <a:rPr lang="en-US" sz="2800" dirty="0">
                <a:solidFill>
                  <a:srgbClr val="FF0000"/>
                </a:solidFill>
              </a:rPr>
              <a:t>God shows his love for us in that </a:t>
            </a:r>
            <a:r>
              <a:rPr lang="en-US" sz="2800" dirty="0"/>
              <a:t>while we were still sinners, Christ died for us.</a:t>
            </a:r>
            <a:endParaRPr lang="en-GB" sz="28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zh-CN" altLang="en-US" sz="2400" dirty="0"/>
              <a:t>唯有基督在我们还作罪人的时候为我们死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神</a:t>
            </a:r>
            <a:r>
              <a:rPr lang="zh-CN" altLang="en-US" sz="2400" dirty="0">
                <a:solidFill>
                  <a:srgbClr val="FF0000"/>
                </a:solidFill>
              </a:rPr>
              <a:t>对我们的爱就在此显明了。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9144000" cy="38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1 Peter </a:t>
            </a:r>
            <a:r>
              <a:rPr lang="zh-CN" altLang="en-US" sz="2800" dirty="0"/>
              <a:t>彼</a:t>
            </a:r>
            <a:r>
              <a:rPr lang="zh-CN" altLang="en-US" sz="2800" dirty="0" smtClean="0"/>
              <a:t>得前书 </a:t>
            </a:r>
            <a:r>
              <a:rPr lang="en-US" altLang="zh-CN" sz="2800" dirty="0" smtClean="0"/>
              <a:t>2:21-24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For </a:t>
            </a:r>
            <a:r>
              <a:rPr lang="en-US" sz="2800" dirty="0"/>
              <a:t>to this you have been called, because Christ also suffered for you, leaving you an example, so that you might follow in his steps. </a:t>
            </a:r>
            <a:endParaRPr lang="en-GB" sz="2800" dirty="0"/>
          </a:p>
          <a:p>
            <a:pPr marL="0" indent="0">
              <a:buNone/>
            </a:pPr>
            <a:r>
              <a:rPr lang="zh-CN" altLang="en-US" sz="2400" dirty="0" smtClean="0"/>
              <a:t>你</a:t>
            </a:r>
            <a:r>
              <a:rPr lang="zh-CN" altLang="en-US" sz="2400" dirty="0"/>
              <a:t>們蒙召原是為此，因基督也為你們受過苦，給你們留下榜樣，叫你們跟隨他的腳蹤行。</a:t>
            </a:r>
            <a:r>
              <a:rPr lang="zh-CN" alt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9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“He </a:t>
            </a:r>
            <a:r>
              <a:rPr lang="en-US" sz="2800" dirty="0"/>
              <a:t>committed no sin, and no deceit was found in his mouth</a:t>
            </a:r>
            <a:r>
              <a:rPr lang="en-US" sz="2800" dirty="0" smtClean="0"/>
              <a:t>.” When </a:t>
            </a:r>
            <a:r>
              <a:rPr lang="en-US" sz="2800" dirty="0"/>
              <a:t>he was reviled, he did not revile in return; when he suffered, he did not threaten, but continued entrusting himself to Him who judges </a:t>
            </a:r>
            <a:r>
              <a:rPr lang="en-US" sz="2800" dirty="0" smtClean="0"/>
              <a:t>justly</a:t>
            </a:r>
            <a:r>
              <a:rPr lang="en-US" sz="2800" dirty="0"/>
              <a:t>.</a:t>
            </a:r>
            <a:endParaRPr lang="en-GB" sz="2800" dirty="0"/>
          </a:p>
          <a:p>
            <a:pPr marL="0" indent="0">
              <a:buNone/>
            </a:pPr>
            <a:r>
              <a:rPr lang="zh-CN" altLang="en-US" sz="2400" dirty="0" smtClean="0"/>
              <a:t>他</a:t>
            </a:r>
            <a:r>
              <a:rPr lang="zh-CN" altLang="en-US" sz="2400" dirty="0"/>
              <a:t>並沒有犯罪，口裡也沒有詭詐；</a:t>
            </a:r>
            <a:r>
              <a:rPr lang="en-GB" sz="2400" dirty="0"/>
              <a:t> </a:t>
            </a:r>
            <a:r>
              <a:rPr lang="zh-CN" altLang="en-US" sz="2400" dirty="0" smtClean="0"/>
              <a:t>他</a:t>
            </a:r>
            <a:r>
              <a:rPr lang="zh-CN" altLang="en-US" sz="2400" dirty="0"/>
              <a:t>被罵不還口，受害不說威嚇的話，只將自己交託那按公義審判人的主；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66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He </a:t>
            </a:r>
            <a:r>
              <a:rPr lang="en-US" sz="2800" dirty="0"/>
              <a:t>himself bore our sins in his body on the tree, </a:t>
            </a:r>
            <a:r>
              <a:rPr lang="en-US" sz="2800" b="1" u="sng" dirty="0"/>
              <a:t>that we might die to sin</a:t>
            </a:r>
            <a:r>
              <a:rPr lang="en-US" sz="2800" dirty="0"/>
              <a:t> and </a:t>
            </a:r>
            <a:r>
              <a:rPr lang="en-US" sz="2800" b="1" u="sng" dirty="0"/>
              <a:t>live to righteousness</a:t>
            </a:r>
            <a:r>
              <a:rPr lang="en-US" sz="2800" dirty="0"/>
              <a:t>. By his wounds you have been healed.</a:t>
            </a:r>
            <a:endParaRPr lang="en-GB" sz="2800" dirty="0"/>
          </a:p>
          <a:p>
            <a:pPr marL="0" indent="0">
              <a:buNone/>
            </a:pPr>
            <a:r>
              <a:rPr lang="zh-CN" altLang="en-US" sz="2400" dirty="0" smtClean="0"/>
              <a:t>他</a:t>
            </a:r>
            <a:r>
              <a:rPr lang="zh-CN" altLang="en-US" sz="2400" dirty="0"/>
              <a:t>被掛在木頭上，親身擔當了我們的罪，使我們既然 </a:t>
            </a:r>
            <a:r>
              <a:rPr lang="zh-CN" altLang="en-US" sz="2400" b="1" u="sng" dirty="0"/>
              <a:t>在罪上死，就得以在義上活</a:t>
            </a:r>
            <a:r>
              <a:rPr lang="zh-CN" altLang="en-US" sz="2400" dirty="0"/>
              <a:t>。因他受的鞭傷，你們便得了醫治。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/>
              <a:t>1 Peter </a:t>
            </a:r>
            <a:r>
              <a:rPr lang="zh-CN" altLang="en-US" sz="2800" dirty="0"/>
              <a:t>彼得前书 </a:t>
            </a:r>
            <a:r>
              <a:rPr lang="en-US" altLang="zh-CN" sz="2800" dirty="0" smtClean="0"/>
              <a:t>2:21-24</a:t>
            </a:r>
            <a:br>
              <a:rPr lang="en-US" altLang="zh-CN" sz="2800" dirty="0" smtClean="0"/>
            </a:br>
            <a:r>
              <a:rPr lang="zh-CN" altLang="en-US" sz="2800" dirty="0" smtClean="0"/>
              <a:t>（</a:t>
            </a:r>
            <a:r>
              <a:rPr lang="en-US" altLang="zh-CN" sz="2800" dirty="0" smtClean="0"/>
              <a:t>Alternative Translation  </a:t>
            </a:r>
            <a:r>
              <a:rPr lang="zh-CN" altLang="en-US" sz="2800" dirty="0" smtClean="0"/>
              <a:t>其他译本）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Christ</a:t>
            </a:r>
            <a:r>
              <a:rPr lang="en-US" sz="2800" dirty="0"/>
              <a:t>, himself, carried our sins away in his body on the tree, in order that we, </a:t>
            </a:r>
            <a:r>
              <a:rPr lang="en-US" sz="2800" dirty="0">
                <a:solidFill>
                  <a:srgbClr val="FF0000"/>
                </a:solidFill>
              </a:rPr>
              <a:t>having nothing more to do with sins</a:t>
            </a:r>
            <a:r>
              <a:rPr lang="en-US" sz="2800" dirty="0"/>
              <a:t>, might </a:t>
            </a:r>
            <a:r>
              <a:rPr lang="en-US" sz="2800" dirty="0">
                <a:solidFill>
                  <a:srgbClr val="FF0000"/>
                </a:solidFill>
              </a:rPr>
              <a:t>live subjected to righteousness</a:t>
            </a:r>
            <a:r>
              <a:rPr lang="en-US" sz="2800" dirty="0"/>
              <a:t>…. </a:t>
            </a:r>
            <a:r>
              <a:rPr lang="en-US" altLang="zh-CN" sz="2800" dirty="0"/>
              <a:t>【</a:t>
            </a:r>
            <a:r>
              <a:rPr lang="en-US" sz="2800" dirty="0"/>
              <a:t>MIT</a:t>
            </a:r>
            <a:r>
              <a:rPr lang="en-US" altLang="zh-CN" sz="2800" dirty="0"/>
              <a:t>】</a:t>
            </a:r>
            <a:r>
              <a:rPr lang="en-US" sz="2800" dirty="0"/>
              <a:t> </a:t>
            </a:r>
            <a:endParaRPr lang="en-GB" sz="2800" dirty="0"/>
          </a:p>
          <a:p>
            <a:pPr marL="0" indent="0">
              <a:buNone/>
            </a:pPr>
            <a:r>
              <a:rPr lang="zh-CN" altLang="en-US" sz="2400" dirty="0" smtClean="0"/>
              <a:t>他</a:t>
            </a:r>
            <a:r>
              <a:rPr lang="zh-CN" altLang="en-US" sz="2400" dirty="0"/>
              <a:t>在木頭上親身擔當了我們的罪，使我們既然</a:t>
            </a:r>
            <a:r>
              <a:rPr lang="zh-CN" altLang="en-US" sz="2400" b="1" dirty="0">
                <a:solidFill>
                  <a:srgbClr val="FF0000"/>
                </a:solidFill>
              </a:rPr>
              <a:t>不活在罪中</a:t>
            </a:r>
            <a:r>
              <a:rPr lang="zh-CN" altLang="en-US" sz="2400" dirty="0">
                <a:solidFill>
                  <a:srgbClr val="FF0000"/>
                </a:solidFill>
              </a:rPr>
              <a:t>，就可以為義而活</a:t>
            </a:r>
            <a:r>
              <a:rPr lang="en-US" altLang="zh-TW" sz="2400" dirty="0"/>
              <a:t>…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altLang="zh-CN" sz="2400" dirty="0" smtClean="0"/>
              <a:t>【</a:t>
            </a:r>
            <a:r>
              <a:rPr lang="zh-CN" altLang="en-US" sz="2400" dirty="0"/>
              <a:t>新译本</a:t>
            </a:r>
            <a:r>
              <a:rPr lang="en-US" altLang="zh-CN" sz="2400" dirty="0"/>
              <a:t>】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3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19" y="1143000"/>
            <a:ext cx="9652757" cy="6477000"/>
          </a:xfrm>
        </p:spPr>
      </p:pic>
    </p:spTree>
    <p:extLst>
      <p:ext uri="{BB962C8B-B14F-4D97-AF65-F5344CB8AC3E}">
        <p14:creationId xmlns:p14="http://schemas.microsoft.com/office/powerpoint/2010/main" val="9602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马太福音 </a:t>
            </a:r>
            <a:r>
              <a:rPr lang="en-US" altLang="zh-CN" sz="2800" dirty="0" smtClean="0"/>
              <a:t>Mathew 5:43-45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“You have heard that it was said, ‘You shall love your neighbor and hate your enemy.’ But I say to you, </a:t>
            </a:r>
            <a:r>
              <a:rPr lang="en-US" altLang="zh-CN" sz="2800" dirty="0">
                <a:solidFill>
                  <a:srgbClr val="FF0000"/>
                </a:solidFill>
              </a:rPr>
              <a:t>Love your enemies </a:t>
            </a:r>
            <a:r>
              <a:rPr lang="en-US" altLang="zh-CN" sz="2800" dirty="0"/>
              <a:t>and</a:t>
            </a:r>
            <a:r>
              <a:rPr lang="en-US" altLang="zh-CN" sz="2800" dirty="0">
                <a:solidFill>
                  <a:srgbClr val="FF0000"/>
                </a:solidFill>
              </a:rPr>
              <a:t> pray for those who persecute you</a:t>
            </a:r>
            <a:r>
              <a:rPr lang="en-US" altLang="zh-CN" sz="2800" dirty="0"/>
              <a:t>, so that you may be sons of your Father who is in heaven</a:t>
            </a:r>
            <a:r>
              <a:rPr lang="en-US" altLang="zh-CN" sz="2800" dirty="0" smtClean="0"/>
              <a:t>.</a:t>
            </a:r>
          </a:p>
          <a:p>
            <a:pPr marL="0" indent="0">
              <a:buNone/>
            </a:pPr>
            <a:endParaRPr lang="zh-CN" altLang="zh-CN" sz="2400" dirty="0"/>
          </a:p>
          <a:p>
            <a:pPr marL="0" indent="0">
              <a:buNone/>
            </a:pPr>
            <a:r>
              <a:rPr lang="zh-CN" altLang="zh-CN" sz="2400" b="1" dirty="0" smtClean="0"/>
              <a:t>你们听见有话说</a:t>
            </a:r>
            <a:r>
              <a:rPr lang="zh-CN" altLang="zh-CN" sz="2400" dirty="0" smtClean="0"/>
              <a:t>：</a:t>
            </a:r>
            <a:r>
              <a:rPr lang="zh-CN" altLang="zh-CN" sz="2400" b="1" dirty="0"/>
              <a:t>当爱你的邻舍，恨你的仇敌。</a:t>
            </a:r>
            <a:r>
              <a:rPr lang="en-US" altLang="zh-CN" sz="2400" b="1" dirty="0"/>
              <a:t>  </a:t>
            </a:r>
          </a:p>
          <a:p>
            <a:pPr marL="0" indent="0">
              <a:buNone/>
            </a:pPr>
            <a:r>
              <a:rPr lang="zh-CN" altLang="zh-CN" sz="2400" b="1" dirty="0"/>
              <a:t>只是我告诉你们，</a:t>
            </a:r>
            <a:r>
              <a:rPr lang="zh-CN" altLang="zh-CN" sz="2400" b="1" dirty="0">
                <a:solidFill>
                  <a:srgbClr val="FF0000"/>
                </a:solidFill>
              </a:rPr>
              <a:t>要爱你们的仇敌，为那逼迫你们的祷告</a:t>
            </a:r>
            <a:r>
              <a:rPr lang="zh-CN" altLang="zh-CN" sz="2400" dirty="0" smtClean="0"/>
              <a:t>。</a:t>
            </a:r>
            <a:r>
              <a:rPr lang="en-US" altLang="zh-CN" sz="2400" dirty="0" smtClean="0"/>
              <a:t> </a:t>
            </a:r>
          </a:p>
          <a:p>
            <a:pPr marL="0" indent="0">
              <a:buNone/>
            </a:pPr>
            <a:r>
              <a:rPr lang="zh-CN" altLang="zh-CN" sz="2400" b="1" dirty="0" smtClean="0"/>
              <a:t>这</a:t>
            </a:r>
            <a:r>
              <a:rPr lang="zh-CN" altLang="zh-CN" sz="2400" b="1" dirty="0"/>
              <a:t>样就可以作你们天父的儿</a:t>
            </a:r>
            <a:r>
              <a:rPr lang="zh-CN" altLang="zh-CN" sz="2400" b="1" dirty="0" smtClean="0"/>
              <a:t>子</a:t>
            </a:r>
            <a:r>
              <a:rPr lang="zh-CN" altLang="zh-CN" sz="2400" dirty="0"/>
              <a:t>。</a:t>
            </a:r>
          </a:p>
          <a:p>
            <a:pPr marL="0" indent="0">
              <a:buNone/>
            </a:pPr>
            <a:endParaRPr lang="en-US" altLang="zh-CN" sz="9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38600" y="4572000"/>
            <a:ext cx="41372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prstClr val="black"/>
                </a:solidFill>
              </a:rPr>
              <a:t>Is </a:t>
            </a:r>
            <a:r>
              <a:rPr lang="en-US" sz="4400" dirty="0" smtClean="0">
                <a:solidFill>
                  <a:prstClr val="black"/>
                </a:solidFill>
              </a:rPr>
              <a:t>that possible?  </a:t>
            </a:r>
            <a:endParaRPr lang="en-US" sz="4400" dirty="0">
              <a:solidFill>
                <a:prstClr val="black"/>
              </a:solidFill>
            </a:endParaRPr>
          </a:p>
          <a:p>
            <a:r>
              <a:rPr lang="zh-CN" altLang="en-US" sz="4400" dirty="0" smtClean="0">
                <a:solidFill>
                  <a:prstClr val="black"/>
                </a:solidFill>
              </a:rPr>
              <a:t>这可能</a:t>
            </a:r>
            <a:r>
              <a:rPr lang="zh-CN" altLang="en-US" sz="4400" dirty="0">
                <a:solidFill>
                  <a:prstClr val="black"/>
                </a:solidFill>
              </a:rPr>
              <a:t>吗</a:t>
            </a:r>
            <a:r>
              <a:rPr lang="zh-CN" altLang="en-US" sz="4400" dirty="0" smtClean="0">
                <a:solidFill>
                  <a:prstClr val="black"/>
                </a:solidFill>
              </a:rPr>
              <a:t>？</a:t>
            </a: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9238"/>
            <a:ext cx="4746648" cy="3078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9238"/>
            <a:ext cx="3786351" cy="3660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657600"/>
            <a:ext cx="35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Aunt Rachel, sister of Nate Saint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114800"/>
            <a:ext cx="267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Elizabeth Elliot &amp; daughter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49555"/>
            <a:ext cx="2308445" cy="23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735285"/>
            <a:ext cx="2652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Steve, son of Nate Saint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(Aged 8-9)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4211782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607353"/>
            <a:ext cx="7797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  <a:r>
              <a:rPr lang="en-US" dirty="0"/>
              <a:t> </a:t>
            </a:r>
            <a:endParaRPr lang="en-GB" dirty="0"/>
          </a:p>
          <a:p>
            <a:r>
              <a:rPr lang="en-GB" dirty="0"/>
              <a:t>Steve Saint was not quite 5 when his father and four other Christian missionaries </a:t>
            </a:r>
            <a:endParaRPr lang="en-GB" dirty="0" smtClean="0"/>
          </a:p>
          <a:p>
            <a:r>
              <a:rPr lang="en-GB" dirty="0" smtClean="0"/>
              <a:t>were </a:t>
            </a:r>
            <a:r>
              <a:rPr lang="en-GB" dirty="0"/>
              <a:t>speared to death by </a:t>
            </a:r>
            <a:r>
              <a:rPr lang="en-US" altLang="zh-CN" dirty="0" err="1" smtClean="0"/>
              <a:t>Auca</a:t>
            </a:r>
            <a:r>
              <a:rPr lang="en-US" altLang="zh-CN" dirty="0" smtClean="0"/>
              <a:t> </a:t>
            </a:r>
            <a:r>
              <a:rPr lang="en-GB" dirty="0" smtClean="0"/>
              <a:t>Indians</a:t>
            </a:r>
            <a:r>
              <a:rPr lang="en-GB" dirty="0"/>
              <a:t>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0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Mathew</a:t>
            </a:r>
            <a:r>
              <a:rPr lang="zh-CN" altLang="en-US" sz="2800" dirty="0" smtClean="0"/>
              <a:t>马太福音 </a:t>
            </a:r>
            <a:r>
              <a:rPr lang="en-US" altLang="zh-CN" sz="2800" dirty="0" smtClean="0"/>
              <a:t>5:43-45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2400" dirty="0" smtClean="0"/>
              <a:t>“</a:t>
            </a:r>
            <a:r>
              <a:rPr lang="en-US" altLang="zh-CN" sz="2400" dirty="0"/>
              <a:t>You have heard that it was said, ‘You shall love your neighbor and hate your enemy.’ </a:t>
            </a:r>
            <a:r>
              <a:rPr lang="en-US" altLang="zh-CN" sz="2400" dirty="0" smtClean="0"/>
              <a:t>But </a:t>
            </a:r>
            <a:r>
              <a:rPr lang="en-US" altLang="zh-CN" sz="2400" dirty="0"/>
              <a:t>I say to you, </a:t>
            </a:r>
            <a:r>
              <a:rPr lang="en-US" altLang="zh-CN" sz="2400" b="1" dirty="0">
                <a:solidFill>
                  <a:srgbClr val="FF0000"/>
                </a:solidFill>
              </a:rPr>
              <a:t>Love your enemies and pray for those who persecute you</a:t>
            </a:r>
            <a:r>
              <a:rPr lang="en-US" altLang="zh-CN" sz="2400" dirty="0"/>
              <a:t>, </a:t>
            </a:r>
            <a:r>
              <a:rPr lang="en-US" altLang="zh-CN" sz="2400" b="1" dirty="0" smtClean="0"/>
              <a:t>so </a:t>
            </a:r>
            <a:r>
              <a:rPr lang="en-US" altLang="zh-CN" sz="2400" b="1" dirty="0"/>
              <a:t>that you may be sons of your Father who is in heaven</a:t>
            </a:r>
            <a:r>
              <a:rPr lang="en-US" altLang="zh-CN" sz="2800" dirty="0" smtClean="0"/>
              <a:t>.</a:t>
            </a:r>
          </a:p>
          <a:p>
            <a:pPr marL="0" indent="0" algn="just">
              <a:buNone/>
            </a:pPr>
            <a:endParaRPr lang="en-US" altLang="zh-CN" sz="2800" dirty="0" smtClean="0"/>
          </a:p>
          <a:p>
            <a:pPr marL="0" indent="0" algn="just">
              <a:buNone/>
            </a:pPr>
            <a:r>
              <a:rPr lang="zh-CN" altLang="zh-CN" sz="2400" dirty="0"/>
              <a:t>你们听见有话说：当爱你的邻舍，恨你的仇敌。</a:t>
            </a:r>
            <a:r>
              <a:rPr lang="en-US" altLang="zh-CN" sz="2400" dirty="0"/>
              <a:t>  </a:t>
            </a:r>
            <a:r>
              <a:rPr lang="zh-CN" altLang="zh-CN" sz="2400" dirty="0"/>
              <a:t>只是我告诉你们，</a:t>
            </a:r>
            <a:r>
              <a:rPr lang="zh-CN" altLang="zh-CN" sz="2400" b="1" dirty="0">
                <a:solidFill>
                  <a:srgbClr val="FF0000"/>
                </a:solidFill>
              </a:rPr>
              <a:t>要爱你们的仇敌，为那逼迫你们的祷告</a:t>
            </a:r>
            <a:r>
              <a:rPr lang="zh-CN" altLang="zh-CN" sz="2400" dirty="0"/>
              <a:t>。</a:t>
            </a:r>
            <a:r>
              <a:rPr lang="en-US" altLang="zh-CN" sz="2400" dirty="0"/>
              <a:t> </a:t>
            </a:r>
            <a:r>
              <a:rPr lang="zh-CN" altLang="zh-CN" sz="2400" b="1" dirty="0"/>
              <a:t>这样就可以作你们天父的儿子</a:t>
            </a:r>
            <a:r>
              <a:rPr lang="zh-CN" altLang="zh-CN" sz="2400" dirty="0"/>
              <a:t>。</a:t>
            </a:r>
          </a:p>
          <a:p>
            <a:pPr marL="0" indent="0" algn="just">
              <a:buNone/>
            </a:pPr>
            <a:endParaRPr lang="zh-CN" altLang="zh-C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191000"/>
            <a:ext cx="38266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But WHY? </a:t>
            </a:r>
          </a:p>
          <a:p>
            <a:r>
              <a:rPr lang="en-US" sz="4400" dirty="0"/>
              <a:t>	</a:t>
            </a:r>
            <a:r>
              <a:rPr lang="zh-CN" altLang="en-US" sz="4400" dirty="0"/>
              <a:t>为</a:t>
            </a:r>
            <a:r>
              <a:rPr lang="zh-CN" altLang="en-US" sz="4400" dirty="0" smtClean="0"/>
              <a:t>啥？</a:t>
            </a:r>
            <a:r>
              <a:rPr lang="en-US" sz="4400" dirty="0" smtClean="0"/>
              <a:t>      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7512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4800"/>
            <a:ext cx="3564924" cy="2673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97011"/>
            <a:ext cx="4842399" cy="3463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7589"/>
            <a:ext cx="4654366" cy="26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Romans </a:t>
            </a:r>
            <a:r>
              <a:rPr lang="zh-CN" altLang="en-US" sz="2800" dirty="0" smtClean="0"/>
              <a:t>罗马书 </a:t>
            </a:r>
            <a:r>
              <a:rPr lang="en-US" altLang="zh-CN" sz="2800" dirty="0" smtClean="0"/>
              <a:t>12:19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GB" sz="2800" dirty="0" smtClean="0"/>
              <a:t>Beloved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FF0000"/>
                </a:solidFill>
              </a:rPr>
              <a:t>never avenge yourselves</a:t>
            </a:r>
            <a:r>
              <a:rPr lang="en-GB" sz="2800" dirty="0"/>
              <a:t>, but leave it to the wrath of God, for it is written, "Vengeance is mine, I will repay, says </a:t>
            </a:r>
            <a:r>
              <a:rPr lang="en-GB" sz="2800" dirty="0" smtClean="0"/>
              <a:t>the Lord." </a:t>
            </a:r>
          </a:p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zh-CN" altLang="en-US" sz="2400" dirty="0" smtClean="0"/>
              <a:t>亲爱</a:t>
            </a:r>
            <a:r>
              <a:rPr lang="zh-CN" altLang="en-US" sz="2400" dirty="0"/>
              <a:t>的啊，</a:t>
            </a:r>
            <a:r>
              <a:rPr lang="zh-CN" altLang="en-US" sz="2400" dirty="0">
                <a:solidFill>
                  <a:srgbClr val="FF0000"/>
                </a:solidFill>
              </a:rPr>
              <a:t>不要为自己伸冤</a:t>
            </a:r>
            <a:r>
              <a:rPr lang="zh-CN" altLang="en-US" sz="2400" dirty="0"/>
              <a:t>，宁可等候主的忿怒，因为经上记着，主说：</a:t>
            </a:r>
            <a:r>
              <a:rPr lang="en-US" altLang="zh-CN" sz="2400" dirty="0"/>
              <a:t>"</a:t>
            </a:r>
            <a:r>
              <a:rPr lang="zh-CN" altLang="en-US" sz="2400" dirty="0"/>
              <a:t>伸冤在我，我必报应。</a:t>
            </a:r>
            <a:r>
              <a:rPr lang="en-US" altLang="zh-CN" sz="2400" dirty="0"/>
              <a:t>" </a:t>
            </a:r>
            <a:endParaRPr lang="en-US" altLang="zh-CN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4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Romans </a:t>
            </a:r>
            <a:r>
              <a:rPr lang="zh-CN" altLang="en-US" sz="2800" dirty="0" smtClean="0"/>
              <a:t>罗马书 </a:t>
            </a:r>
            <a:r>
              <a:rPr lang="en-US" altLang="zh-CN" sz="2800" dirty="0" smtClean="0"/>
              <a:t>12:20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GB" sz="2800" dirty="0" smtClean="0"/>
              <a:t>On </a:t>
            </a:r>
            <a:r>
              <a:rPr lang="en-GB" sz="2800" dirty="0"/>
              <a:t>the contrary, "If your enemy is hungry, feed him; if he is thirsty, give him something to drink. For by doing this, you will heap fiery coals [of shame] on his head</a:t>
            </a:r>
            <a:r>
              <a:rPr lang="en-GB" sz="2800" dirty="0" smtClean="0"/>
              <a:t>."</a:t>
            </a:r>
          </a:p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zh-CN" altLang="en-US" sz="2400" dirty="0" smtClean="0"/>
              <a:t>相</a:t>
            </a:r>
            <a:r>
              <a:rPr lang="zh-CN" altLang="en-US" sz="2400" dirty="0"/>
              <a:t>反地，</a:t>
            </a:r>
            <a:r>
              <a:rPr lang="en-US" altLang="zh-CN" sz="2400" dirty="0"/>
              <a:t>"</a:t>
            </a:r>
            <a:r>
              <a:rPr lang="zh-CN" altLang="en-US" sz="2400" dirty="0"/>
              <a:t>如果你的仇敌饿了，就给他吃；如果渴了，就给他喝。因为你这样作，就是把炭火堆在他的头上。</a:t>
            </a:r>
            <a:r>
              <a:rPr lang="en-US" altLang="zh-CN" sz="2400" dirty="0" smtClean="0"/>
              <a:t>"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0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885937" cy="5560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667000"/>
            <a:ext cx="812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58218"/>
            <a:ext cx="9885937" cy="5560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12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8393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Mathew </a:t>
            </a:r>
            <a:r>
              <a:rPr lang="zh-CN" altLang="en-US" sz="2800" dirty="0" smtClean="0"/>
              <a:t>马太福音 </a:t>
            </a:r>
            <a:r>
              <a:rPr lang="en-US" altLang="zh-CN" sz="2800" dirty="0" smtClean="0"/>
              <a:t>6:12</a:t>
            </a:r>
            <a:br>
              <a:rPr lang="en-US" altLang="zh-CN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GB" sz="2800" dirty="0" smtClean="0"/>
              <a:t>And </a:t>
            </a:r>
            <a:r>
              <a:rPr lang="en-GB" sz="2800" dirty="0"/>
              <a:t>forgive us our debts, as we also have forgiven our debtors. </a:t>
            </a:r>
            <a:r>
              <a:rPr lang="en-GB" sz="2800" dirty="0" smtClean="0"/>
              <a:t>   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1000" dirty="0"/>
          </a:p>
          <a:p>
            <a:pPr marL="0" indent="0">
              <a:buNone/>
            </a:pPr>
            <a:r>
              <a:rPr lang="zh-CN" altLang="en-US" sz="2400" dirty="0"/>
              <a:t>免我们的债，如同我们免了人的债 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0688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Mathew </a:t>
            </a:r>
            <a:r>
              <a:rPr lang="zh-CN" altLang="en-US" sz="2800" dirty="0" smtClean="0"/>
              <a:t>马太福音 </a:t>
            </a:r>
            <a:r>
              <a:rPr lang="en-US" altLang="zh-CN" sz="2800" dirty="0" smtClean="0"/>
              <a:t>6:12</a:t>
            </a:r>
            <a:br>
              <a:rPr lang="en-US" altLang="zh-CN" sz="2800" dirty="0" smtClean="0"/>
            </a:br>
            <a:r>
              <a:rPr lang="zh-CN" altLang="en-US" sz="2800" dirty="0"/>
              <a:t>（</a:t>
            </a:r>
            <a:r>
              <a:rPr lang="en-US" altLang="zh-CN" sz="2800" dirty="0"/>
              <a:t>Alternative Translation  </a:t>
            </a:r>
            <a:r>
              <a:rPr lang="zh-CN" altLang="en-US" sz="2800" dirty="0"/>
              <a:t>其他译本）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Forgive </a:t>
            </a:r>
            <a:r>
              <a:rPr lang="en-GB" sz="2800" dirty="0"/>
              <a:t>us what we have done wrong, as we too have forgiven those who have wronged </a:t>
            </a:r>
            <a:r>
              <a:rPr lang="en-GB" sz="2800" dirty="0" smtClean="0"/>
              <a:t>us</a:t>
            </a:r>
            <a:r>
              <a:rPr lang="en-GB" sz="2800" dirty="0"/>
              <a:t>.</a:t>
            </a:r>
            <a:r>
              <a:rPr lang="en-GB" sz="2800" dirty="0" smtClean="0"/>
              <a:t>  </a:t>
            </a:r>
            <a:r>
              <a:rPr lang="en-US" altLang="zh-CN" sz="2800" dirty="0" smtClean="0"/>
              <a:t>【CJB】</a:t>
            </a:r>
            <a:r>
              <a:rPr lang="en-GB" sz="2800" dirty="0" smtClean="0"/>
              <a:t>  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1000" dirty="0"/>
          </a:p>
          <a:p>
            <a:pPr marL="0" indent="0">
              <a:buNone/>
            </a:pPr>
            <a:r>
              <a:rPr lang="zh-CN" altLang="en-US" sz="2400" dirty="0" smtClean="0"/>
              <a:t>赦</a:t>
            </a:r>
            <a:r>
              <a:rPr lang="zh-CN" altLang="en-US" sz="2400" dirty="0"/>
              <a:t>免我们的罪， 好像我们饶恕了得罪我们的</a:t>
            </a:r>
            <a:r>
              <a:rPr lang="zh-CN" altLang="en-US" sz="2400" dirty="0" smtClean="0"/>
              <a:t>人 </a:t>
            </a:r>
            <a:r>
              <a:rPr lang="zh-CN" altLang="zh-CN" sz="2400" dirty="0" smtClean="0"/>
              <a:t>。</a:t>
            </a:r>
            <a:r>
              <a:rPr lang="en-US" altLang="zh-CN" sz="2400" dirty="0"/>
              <a:t> 【</a:t>
            </a:r>
            <a:r>
              <a:rPr lang="zh-CN" altLang="en-US" sz="2400" dirty="0"/>
              <a:t>新译本</a:t>
            </a:r>
            <a:r>
              <a:rPr lang="en-US" altLang="zh-CN" sz="2400" dirty="0"/>
              <a:t>】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7341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028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0"/>
            <a:ext cx="6172200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2 </a:t>
            </a:r>
            <a:r>
              <a:rPr lang="en-US" altLang="zh-CN" sz="2800" dirty="0" err="1" smtClean="0"/>
              <a:t>Cor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哥林多后书 </a:t>
            </a:r>
            <a:r>
              <a:rPr lang="en-US" altLang="zh-CN" sz="2800" dirty="0" smtClean="0"/>
              <a:t>5:17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Therefore</a:t>
            </a:r>
            <a:r>
              <a:rPr lang="en-US" sz="2800" dirty="0"/>
              <a:t>, if anyone is </a:t>
            </a:r>
            <a:r>
              <a:rPr lang="en-US" sz="2800" dirty="0" smtClean="0"/>
              <a:t>in Christ, </a:t>
            </a:r>
            <a:r>
              <a:rPr lang="en-US" sz="2800" dirty="0"/>
              <a:t>he is a new creation- </a:t>
            </a:r>
            <a:r>
              <a:rPr lang="en-US" sz="2800" dirty="0" smtClean="0"/>
              <a:t>the </a:t>
            </a:r>
            <a:r>
              <a:rPr lang="en-US" sz="2800" dirty="0"/>
              <a:t>old has passed; look, what has come is fresh and new!</a:t>
            </a:r>
            <a:endParaRPr lang="en-GB" sz="2800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zh-CN" altLang="en-US" sz="2400" dirty="0" smtClean="0"/>
              <a:t>若</a:t>
            </a:r>
            <a:r>
              <a:rPr lang="zh-CN" altLang="en-US" sz="2400" dirty="0"/>
              <a:t>有人在基督里，他就是新造的人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旧事已经过去，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你</a:t>
            </a:r>
            <a:r>
              <a:rPr lang="zh-CN" altLang="en-US" sz="2400" dirty="0"/>
              <a:t>看</a:t>
            </a:r>
            <a:r>
              <a:rPr lang="zh-CN" altLang="en-US" sz="2400" dirty="0" smtClean="0"/>
              <a:t>，都</a:t>
            </a:r>
            <a:r>
              <a:rPr lang="zh-CN" altLang="en-US" sz="2400" dirty="0"/>
              <a:t>变成新的了</a:t>
            </a:r>
            <a:r>
              <a:rPr lang="zh-CN" altLang="en-US" sz="2400" dirty="0" smtClean="0"/>
              <a:t>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0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马太福音 </a:t>
            </a:r>
            <a:r>
              <a:rPr lang="en-US" altLang="zh-CN" sz="2800" dirty="0" smtClean="0"/>
              <a:t>Mathew 5:43-45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“</a:t>
            </a:r>
            <a:r>
              <a:rPr lang="en-US" altLang="zh-CN" sz="2800" b="1" dirty="0"/>
              <a:t>You have heard that it was said</a:t>
            </a:r>
            <a:r>
              <a:rPr lang="en-US" altLang="zh-CN" sz="2800" dirty="0"/>
              <a:t>, ‘</a:t>
            </a:r>
            <a:r>
              <a:rPr lang="en-US" altLang="zh-CN" sz="2800" dirty="0">
                <a:solidFill>
                  <a:srgbClr val="FF0000"/>
                </a:solidFill>
              </a:rPr>
              <a:t>You shall love your neighbor and hate your enemy</a:t>
            </a:r>
            <a:r>
              <a:rPr lang="en-US" altLang="zh-CN" sz="2800" dirty="0"/>
              <a:t>.’ </a:t>
            </a:r>
            <a:r>
              <a:rPr lang="en-US" altLang="zh-CN" sz="2800" b="1" dirty="0">
                <a:solidFill>
                  <a:srgbClr val="0070C0"/>
                </a:solidFill>
              </a:rPr>
              <a:t>But I say to you</a:t>
            </a:r>
            <a:r>
              <a:rPr lang="en-US" altLang="zh-CN" sz="2800" dirty="0"/>
              <a:t>, Love your enemies and pray for those who persecute you, so that you may be sons of your Father who is in heaven</a:t>
            </a:r>
            <a:r>
              <a:rPr lang="en-US" altLang="zh-CN" sz="2800" dirty="0" smtClean="0"/>
              <a:t>.</a:t>
            </a:r>
          </a:p>
          <a:p>
            <a:pPr marL="0" indent="0">
              <a:buNone/>
            </a:pPr>
            <a:endParaRPr lang="zh-CN" altLang="zh-CN" sz="2400" dirty="0"/>
          </a:p>
          <a:p>
            <a:pPr marL="0" indent="0">
              <a:buNone/>
            </a:pPr>
            <a:r>
              <a:rPr lang="zh-CN" altLang="zh-CN" sz="2400" b="1" dirty="0" smtClean="0"/>
              <a:t>你们听见有话说</a:t>
            </a:r>
            <a:r>
              <a:rPr lang="zh-CN" altLang="zh-CN" sz="2400" dirty="0" smtClean="0"/>
              <a:t>：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当爱你的邻舍，恨你的仇敌</a:t>
            </a:r>
            <a:r>
              <a:rPr lang="zh-CN" altLang="zh-CN" sz="2400" dirty="0" smtClean="0"/>
              <a:t>。</a:t>
            </a:r>
            <a:r>
              <a:rPr lang="en-US" altLang="zh-CN" sz="2400" dirty="0" smtClean="0"/>
              <a:t>  </a:t>
            </a:r>
          </a:p>
          <a:p>
            <a:pPr marL="0" indent="0">
              <a:buNone/>
            </a:pPr>
            <a:r>
              <a:rPr lang="zh-CN" altLang="zh-CN" sz="2400" b="1" dirty="0" smtClean="0">
                <a:solidFill>
                  <a:srgbClr val="0070C0"/>
                </a:solidFill>
              </a:rPr>
              <a:t>只</a:t>
            </a:r>
            <a:r>
              <a:rPr lang="zh-CN" altLang="zh-CN" sz="2400" b="1" dirty="0">
                <a:solidFill>
                  <a:srgbClr val="0070C0"/>
                </a:solidFill>
              </a:rPr>
              <a:t>是我告诉你们</a:t>
            </a:r>
            <a:r>
              <a:rPr lang="zh-CN" altLang="zh-CN" sz="2400" dirty="0"/>
              <a:t>，</a:t>
            </a:r>
            <a:r>
              <a:rPr lang="zh-CN" altLang="zh-CN" sz="2400" b="1" dirty="0"/>
              <a:t>要爱你们的仇敌，为那逼迫你们的祷告</a:t>
            </a:r>
            <a:r>
              <a:rPr lang="zh-CN" altLang="zh-CN" sz="2400" dirty="0" smtClean="0"/>
              <a:t>。</a:t>
            </a:r>
            <a:r>
              <a:rPr lang="en-US" altLang="zh-CN" sz="2400" dirty="0" smtClean="0"/>
              <a:t>  </a:t>
            </a:r>
            <a:r>
              <a:rPr lang="zh-CN" altLang="zh-CN" sz="2400" b="1" dirty="0" smtClean="0"/>
              <a:t>这</a:t>
            </a:r>
            <a:r>
              <a:rPr lang="zh-CN" altLang="zh-CN" sz="2400" b="1" dirty="0"/>
              <a:t>样就可以作你们天父的儿</a:t>
            </a:r>
            <a:r>
              <a:rPr lang="zh-CN" altLang="zh-CN" sz="2400" b="1" dirty="0" smtClean="0"/>
              <a:t>子</a:t>
            </a:r>
            <a:r>
              <a:rPr lang="zh-CN" altLang="zh-CN" sz="2400" dirty="0"/>
              <a:t>。</a:t>
            </a:r>
          </a:p>
          <a:p>
            <a:pPr marL="0" indent="0">
              <a:buNone/>
            </a:pPr>
            <a:endParaRPr lang="en-US" altLang="zh-CN" sz="9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4192250"/>
            <a:ext cx="63557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How can this be possible?  </a:t>
            </a:r>
          </a:p>
          <a:p>
            <a:r>
              <a:rPr lang="zh-CN" altLang="en-US" sz="4400" dirty="0" smtClean="0"/>
              <a:t>这</a:t>
            </a:r>
            <a:r>
              <a:rPr lang="zh-CN" altLang="en-US" sz="4400" dirty="0"/>
              <a:t>怎么可能呢？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055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73120"/>
            <a:ext cx="8229600" cy="3492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6159813" cy="3449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3449495"/>
            <a:ext cx="6969455" cy="3488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49495"/>
            <a:ext cx="5683893" cy="35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64" y="-18535"/>
            <a:ext cx="4693708" cy="7040564"/>
          </a:xfrm>
        </p:spPr>
      </p:pic>
      <p:sp>
        <p:nvSpPr>
          <p:cNvPr id="7" name="TextBox 6"/>
          <p:cNvSpPr txBox="1"/>
          <p:nvPr/>
        </p:nvSpPr>
        <p:spPr>
          <a:xfrm>
            <a:off x="533400" y="2514600"/>
            <a:ext cx="133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Steve Saint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438400"/>
            <a:ext cx="1993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Mincaye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the man who </a:t>
            </a:r>
          </a:p>
          <a:p>
            <a:r>
              <a:rPr lang="en-US" sz="2000" smtClean="0">
                <a:solidFill>
                  <a:schemeClr val="bg1"/>
                </a:solidFill>
              </a:rPr>
              <a:t>killed Steve’s Dad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73120"/>
            <a:ext cx="8229600" cy="3492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6159813" cy="3449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3449495"/>
            <a:ext cx="6969455" cy="3488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49495"/>
            <a:ext cx="5683893" cy="35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8800" cy="3886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50" y="3886200"/>
            <a:ext cx="5934350" cy="33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2 </a:t>
            </a:r>
            <a:r>
              <a:rPr lang="en-US" altLang="zh-CN" sz="2800" dirty="0" err="1" smtClean="0"/>
              <a:t>Cor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哥林多后书 </a:t>
            </a:r>
            <a:r>
              <a:rPr lang="en-US" altLang="zh-CN" sz="2800" dirty="0" smtClean="0"/>
              <a:t>5:18-20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All </a:t>
            </a:r>
            <a:r>
              <a:rPr lang="en-US" sz="2800" dirty="0"/>
              <a:t>this is from God, who through Christ reconciled us to himself and gave us the ministry of reconciliation; </a:t>
            </a:r>
            <a:endParaRPr lang="en-GB" sz="2800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zh-CN" altLang="en-US" sz="2400" dirty="0" smtClean="0"/>
              <a:t>一</a:t>
            </a:r>
            <a:r>
              <a:rPr lang="zh-CN" altLang="en-US" sz="2400" dirty="0"/>
              <a:t>切都是出于神，他借着基督使我们与他和好，又将劝人与他和好的职分赐给我</a:t>
            </a:r>
            <a:r>
              <a:rPr lang="zh-CN" altLang="en-US" sz="2400" dirty="0" smtClean="0"/>
              <a:t>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0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2 </a:t>
            </a:r>
            <a:r>
              <a:rPr lang="en-US" altLang="zh-CN" sz="2800" dirty="0" err="1" smtClean="0"/>
              <a:t>Cor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哥林多后书 </a:t>
            </a:r>
            <a:r>
              <a:rPr lang="en-US" altLang="zh-CN" sz="2800" dirty="0" smtClean="0"/>
              <a:t>5:19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that </a:t>
            </a:r>
            <a:r>
              <a:rPr lang="en-US" sz="2800" dirty="0"/>
              <a:t>is, in Christ God was reconciling the world to </a:t>
            </a:r>
            <a:r>
              <a:rPr lang="en-US" sz="2800" dirty="0" smtClean="0"/>
              <a:t>Himself</a:t>
            </a:r>
            <a:r>
              <a:rPr lang="en-US" sz="2800" dirty="0"/>
              <a:t>, not counting their trespasses against them, and entrusting to us the message of reconciliation. </a:t>
            </a:r>
            <a:endParaRPr lang="en-GB" sz="1000" dirty="0" smtClean="0"/>
          </a:p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zh-CN" altLang="en-US" sz="2400" dirty="0" smtClean="0"/>
              <a:t>就是神</a:t>
            </a:r>
            <a:r>
              <a:rPr lang="zh-CN" altLang="en-US" sz="2400" dirty="0"/>
              <a:t>在基督里使世人与他自己和好，不再追究他们的过犯，并且把和好的道理托付了我们。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36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2 </a:t>
            </a:r>
            <a:r>
              <a:rPr lang="en-US" altLang="zh-CN" sz="2800" dirty="0" err="1" smtClean="0"/>
              <a:t>Cor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哥林多后书 </a:t>
            </a:r>
            <a:r>
              <a:rPr lang="en-US" altLang="zh-CN" sz="2800" dirty="0" smtClean="0"/>
              <a:t>5:20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r>
              <a:rPr lang="en-US" sz="2800" dirty="0" smtClean="0"/>
              <a:t>Therefore</a:t>
            </a:r>
            <a:r>
              <a:rPr lang="en-US" sz="2800" dirty="0"/>
              <a:t>, we are ambassadors for Christ, God making his appeal through us. We implore you on behalf of Christ, be reconciled to God. </a:t>
            </a:r>
            <a:endParaRPr lang="en-GB" sz="2800" dirty="0"/>
          </a:p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zh-CN" altLang="en-US" sz="2400" dirty="0"/>
              <a:t>因此，我们就是基督的使者</a:t>
            </a:r>
            <a:r>
              <a:rPr lang="zh-CN" altLang="en-US" sz="2400" dirty="0" smtClean="0"/>
              <a:t>，神</a:t>
            </a:r>
            <a:r>
              <a:rPr lang="zh-CN" altLang="en-US" sz="2400" dirty="0"/>
              <a:t>借着我们劝告世人。我们代替基督请求你们：</a:t>
            </a:r>
            <a:r>
              <a:rPr lang="zh-CN" altLang="en-US" sz="2400" dirty="0" smtClean="0"/>
              <a:t>跟神</a:t>
            </a:r>
            <a:r>
              <a:rPr lang="zh-CN" altLang="en-US" sz="2400" dirty="0"/>
              <a:t>和好吧！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ungr\Desktop\Christmas-Pe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4882"/>
            <a:ext cx="6300787" cy="68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Isaiah </a:t>
            </a:r>
            <a:r>
              <a:rPr lang="zh-CN" altLang="en-US" sz="2800" dirty="0" smtClean="0"/>
              <a:t>以赛亚书 </a:t>
            </a:r>
            <a:r>
              <a:rPr lang="en-US" altLang="zh-CN" sz="2800" dirty="0" smtClean="0"/>
              <a:t>52:7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437"/>
            <a:ext cx="85344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那</a:t>
            </a:r>
            <a:r>
              <a:rPr lang="zh-CN" altLang="en-US" sz="2400" dirty="0"/>
              <a:t>报佳音，</a:t>
            </a:r>
            <a:r>
              <a:rPr lang="zh-CN" altLang="en-US" sz="2400" dirty="0">
                <a:solidFill>
                  <a:srgbClr val="FF0000"/>
                </a:solidFill>
              </a:rPr>
              <a:t>传平安</a:t>
            </a:r>
            <a:r>
              <a:rPr lang="zh-CN" altLang="en-US" sz="2400" dirty="0"/>
              <a:t>，报好信，</a:t>
            </a:r>
            <a:r>
              <a:rPr lang="zh-CN" altLang="en-US" sz="2400" dirty="0">
                <a:solidFill>
                  <a:srgbClr val="FF0000"/>
                </a:solidFill>
              </a:rPr>
              <a:t>传救恩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…</a:t>
            </a:r>
            <a:r>
              <a:rPr lang="zh-CN" altLang="en-US" sz="2400" dirty="0"/>
              <a:t>这人的</a:t>
            </a:r>
            <a:r>
              <a:rPr lang="zh-CN" altLang="en-US" sz="2400" dirty="0" smtClean="0"/>
              <a:t>脚</a:t>
            </a:r>
            <a:r>
              <a:rPr lang="zh-CN" altLang="en-US" sz="2400" dirty="0"/>
              <a:t>踪</a:t>
            </a:r>
            <a:r>
              <a:rPr lang="zh-CN" altLang="en-US" sz="2400" dirty="0" smtClean="0"/>
              <a:t>何</a:t>
            </a:r>
            <a:r>
              <a:rPr lang="zh-CN" altLang="en-US" sz="2400" dirty="0"/>
              <a:t>等佳美</a:t>
            </a:r>
            <a:r>
              <a:rPr lang="zh-CN" altLang="en-US" sz="2400" dirty="0" smtClean="0"/>
              <a:t>。</a:t>
            </a:r>
            <a:endParaRPr lang="en-US" altLang="zh-CN" sz="900" dirty="0" smtClean="0"/>
          </a:p>
          <a:p>
            <a:pPr marL="0" indent="0">
              <a:buNone/>
            </a:pPr>
            <a:r>
              <a:rPr lang="en-GB" sz="2800" dirty="0" smtClean="0"/>
              <a:t>How </a:t>
            </a:r>
            <a:r>
              <a:rPr lang="en-GB" sz="2800" dirty="0"/>
              <a:t>beautiful on the mountains are the feet of those who bring good news, </a:t>
            </a:r>
            <a:r>
              <a:rPr lang="en-GB" sz="2800" dirty="0">
                <a:solidFill>
                  <a:srgbClr val="FF0000"/>
                </a:solidFill>
              </a:rPr>
              <a:t>who proclaim peace,</a:t>
            </a:r>
            <a:r>
              <a:rPr lang="en-GB" sz="2800" dirty="0"/>
              <a:t> who bring good tidings, </a:t>
            </a:r>
            <a:r>
              <a:rPr lang="en-GB" sz="2800" dirty="0">
                <a:solidFill>
                  <a:srgbClr val="FF0000"/>
                </a:solidFill>
              </a:rPr>
              <a:t>who proclaim </a:t>
            </a:r>
            <a:r>
              <a:rPr lang="en-GB" sz="2800" dirty="0" smtClean="0">
                <a:solidFill>
                  <a:srgbClr val="FF0000"/>
                </a:solidFill>
              </a:rPr>
              <a:t>salvation</a:t>
            </a:r>
            <a:r>
              <a:rPr lang="en-GB" sz="2800" dirty="0" smtClean="0"/>
              <a:t>…</a:t>
            </a:r>
          </a:p>
          <a:p>
            <a:pPr marL="0" indent="0">
              <a:buNone/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7446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ungr\Desktop\Christmas-Pe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4882"/>
            <a:ext cx="6300787" cy="68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162800" cy="4522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699" y="61722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1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you killing us?   We came to be your friends….your sincere friends</a:t>
            </a:r>
          </a:p>
          <a:p>
            <a:r>
              <a:rPr lang="zh-CN" altLang="en-US" dirty="0"/>
              <a:t>你</a:t>
            </a:r>
            <a:r>
              <a:rPr lang="zh-CN" altLang="en-US" dirty="0" smtClean="0"/>
              <a:t>们为什么要杀我们呢？ 我们之所以来，是要做你们的朋友</a:t>
            </a:r>
            <a:r>
              <a:rPr lang="en-US" altLang="zh-CN" dirty="0" smtClean="0"/>
              <a:t>….</a:t>
            </a:r>
            <a:r>
              <a:rPr lang="zh-CN" altLang="en-US" dirty="0" smtClean="0"/>
              <a:t>真诚的朋友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						(Pete Fleming)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5105400" cy="3829050"/>
          </a:xfrm>
        </p:spPr>
      </p:pic>
    </p:spTree>
    <p:extLst>
      <p:ext uri="{BB962C8B-B14F-4D97-AF65-F5344CB8AC3E}">
        <p14:creationId xmlns:p14="http://schemas.microsoft.com/office/powerpoint/2010/main" val="34567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6" y="533400"/>
            <a:ext cx="8573708" cy="5727237"/>
          </a:xfrm>
        </p:spPr>
      </p:pic>
    </p:spTree>
    <p:extLst>
      <p:ext uri="{BB962C8B-B14F-4D97-AF65-F5344CB8AC3E}">
        <p14:creationId xmlns:p14="http://schemas.microsoft.com/office/powerpoint/2010/main" val="4142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"/>
            <a:ext cx="9226379" cy="6919784"/>
          </a:xfrm>
        </p:spPr>
      </p:pic>
    </p:spTree>
    <p:extLst>
      <p:ext uri="{BB962C8B-B14F-4D97-AF65-F5344CB8AC3E}">
        <p14:creationId xmlns:p14="http://schemas.microsoft.com/office/powerpoint/2010/main" val="35515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1596</Words>
  <Application>Microsoft Office PowerPoint</Application>
  <PresentationFormat>On-screen Show (4:3)</PresentationFormat>
  <Paragraphs>138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新細明體</vt:lpstr>
      <vt:lpstr>宋体</vt:lpstr>
      <vt:lpstr>Arial</vt:lpstr>
      <vt:lpstr>Calibri</vt:lpstr>
      <vt:lpstr>Office Theme</vt:lpstr>
      <vt:lpstr>Mathew 马太福音 5:9</vt:lpstr>
      <vt:lpstr>Mathew马太福音 5:43-45</vt:lpstr>
      <vt:lpstr>马太福音 Mathew 5:43-45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Romans 罗马书 5:6-8</vt:lpstr>
      <vt:lpstr> Romans 罗马书 5:8</vt:lpstr>
      <vt:lpstr> 1 Peter 彼得前书 2:21-24</vt:lpstr>
      <vt:lpstr>PowerPoint Presentation</vt:lpstr>
      <vt:lpstr>PowerPoint Presentation</vt:lpstr>
      <vt:lpstr> 1 Peter 彼得前书 2:21-24 （Alternative Translation  其他译本）</vt:lpstr>
      <vt:lpstr>PowerPoint Presentation</vt:lpstr>
      <vt:lpstr>马太福音 Mathew 5:43-45</vt:lpstr>
      <vt:lpstr>PowerPoint Presentation</vt:lpstr>
      <vt:lpstr>PowerPoint Presentation</vt:lpstr>
      <vt:lpstr>PowerPoint Presentation</vt:lpstr>
      <vt:lpstr> Romans 罗马书 12:19</vt:lpstr>
      <vt:lpstr> Romans 罗马书 12:20</vt:lpstr>
      <vt:lpstr>PowerPoint Presentation</vt:lpstr>
      <vt:lpstr>PowerPoint Presentation</vt:lpstr>
      <vt:lpstr>PowerPoint Presentation</vt:lpstr>
      <vt:lpstr>Mathew 马太福音 6:12 </vt:lpstr>
      <vt:lpstr>Mathew 马太福音 6:12 （Alternative Translation  其他译本）</vt:lpstr>
      <vt:lpstr>PowerPoint Presentation</vt:lpstr>
      <vt:lpstr> 2 Cor 哥林多后书 5:17</vt:lpstr>
      <vt:lpstr>PowerPoint Presentation</vt:lpstr>
      <vt:lpstr>PowerPoint Presentation</vt:lpstr>
      <vt:lpstr>PowerPoint Presentation</vt:lpstr>
      <vt:lpstr>PowerPoint Presentation</vt:lpstr>
      <vt:lpstr> 2 Cor 哥林多后书 5:18-20</vt:lpstr>
      <vt:lpstr> 2 Cor 哥林多后书 5:19</vt:lpstr>
      <vt:lpstr> 2 Cor 哥林多后书 5:20</vt:lpstr>
      <vt:lpstr>PowerPoint Presentation</vt:lpstr>
      <vt:lpstr>Isaiah 以赛亚书 52:7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Matthew Series 马太福音系列</dc:title>
  <dc:creator>Albert Hsu</dc:creator>
  <cp:lastModifiedBy>Albert.Grace Gan.en</cp:lastModifiedBy>
  <cp:revision>140</cp:revision>
  <dcterms:created xsi:type="dcterms:W3CDTF">2006-08-16T00:00:00Z</dcterms:created>
  <dcterms:modified xsi:type="dcterms:W3CDTF">2019-12-16T18:03:03Z</dcterms:modified>
</cp:coreProperties>
</file>