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256" r:id="rId4"/>
    <p:sldId id="261" r:id="rId5"/>
    <p:sldId id="262" r:id="rId6"/>
    <p:sldId id="263" r:id="rId7"/>
    <p:sldId id="264" r:id="rId8"/>
    <p:sldId id="265" r:id="rId9"/>
    <p:sldId id="266" r:id="rId10"/>
    <p:sldId id="270" r:id="rId11"/>
    <p:sldId id="267" r:id="rId12"/>
    <p:sldId id="271" r:id="rId13"/>
    <p:sldId id="268" r:id="rId14"/>
    <p:sldId id="269" r:id="rId15"/>
    <p:sldId id="272" r:id="rId16"/>
    <p:sldId id="273" r:id="rId17"/>
    <p:sldId id="274" r:id="rId18"/>
    <p:sldId id="278" r:id="rId19"/>
    <p:sldId id="275" r:id="rId20"/>
    <p:sldId id="276" r:id="rId21"/>
    <p:sldId id="279" r:id="rId22"/>
    <p:sldId id="27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65"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9EE56-E6F8-4878-938B-603DA2776A94}" type="datetimeFigureOut">
              <a:rPr lang="zh-CN" altLang="en-US" smtClean="0"/>
              <a:t>2019/12/2</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532CD-693B-40C7-AD84-D6C21C9D0BE9}" type="slidenum">
              <a:rPr lang="zh-CN" altLang="en-US" smtClean="0"/>
              <a:t>‹#›</a:t>
            </a:fld>
            <a:endParaRPr lang="zh-CN" altLang="en-US"/>
          </a:p>
        </p:txBody>
      </p:sp>
    </p:spTree>
    <p:extLst>
      <p:ext uri="{BB962C8B-B14F-4D97-AF65-F5344CB8AC3E}">
        <p14:creationId xmlns:p14="http://schemas.microsoft.com/office/powerpoint/2010/main" val="395385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a:t>
            </a:fld>
            <a:endParaRPr lang="en-GB" dirty="0"/>
          </a:p>
        </p:txBody>
      </p:sp>
    </p:spTree>
    <p:extLst>
      <p:ext uri="{BB962C8B-B14F-4D97-AF65-F5344CB8AC3E}">
        <p14:creationId xmlns:p14="http://schemas.microsoft.com/office/powerpoint/2010/main" val="255124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11</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12</a:t>
            </a:fld>
            <a:endParaRPr lang="en-GB" dirty="0"/>
          </a:p>
        </p:txBody>
      </p:sp>
    </p:spTree>
    <p:extLst>
      <p:ext uri="{BB962C8B-B14F-4D97-AF65-F5344CB8AC3E}">
        <p14:creationId xmlns:p14="http://schemas.microsoft.com/office/powerpoint/2010/main" val="255124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13</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14</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15</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16</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17</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18</a:t>
            </a:fld>
            <a:endParaRPr lang="en-GB" dirty="0"/>
          </a:p>
        </p:txBody>
      </p:sp>
    </p:spTree>
    <p:extLst>
      <p:ext uri="{BB962C8B-B14F-4D97-AF65-F5344CB8AC3E}">
        <p14:creationId xmlns:p14="http://schemas.microsoft.com/office/powerpoint/2010/main" val="255124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19</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20</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a:t>
            </a:fld>
            <a:endParaRPr lang="en-GB" dirty="0"/>
          </a:p>
        </p:txBody>
      </p:sp>
    </p:spTree>
    <p:extLst>
      <p:ext uri="{BB962C8B-B14F-4D97-AF65-F5344CB8AC3E}">
        <p14:creationId xmlns:p14="http://schemas.microsoft.com/office/powerpoint/2010/main" val="2551242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21</a:t>
            </a:fld>
            <a:endParaRPr lang="en-GB" dirty="0"/>
          </a:p>
        </p:txBody>
      </p:sp>
    </p:spTree>
    <p:extLst>
      <p:ext uri="{BB962C8B-B14F-4D97-AF65-F5344CB8AC3E}">
        <p14:creationId xmlns:p14="http://schemas.microsoft.com/office/powerpoint/2010/main" val="255124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22</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23</a:t>
            </a:fld>
            <a:endParaRPr lang="en-GB" dirty="0"/>
          </a:p>
        </p:txBody>
      </p:sp>
    </p:spTree>
    <p:extLst>
      <p:ext uri="{BB962C8B-B14F-4D97-AF65-F5344CB8AC3E}">
        <p14:creationId xmlns:p14="http://schemas.microsoft.com/office/powerpoint/2010/main" val="255124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5</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6</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7</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8</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9</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10</a:t>
            </a:fld>
            <a:endParaRPr lang="en-GB" dirty="0"/>
          </a:p>
        </p:txBody>
      </p:sp>
    </p:spTree>
    <p:extLst>
      <p:ext uri="{BB962C8B-B14F-4D97-AF65-F5344CB8AC3E}">
        <p14:creationId xmlns:p14="http://schemas.microsoft.com/office/powerpoint/2010/main" val="25512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dirty="0"/>
              <a:t>The Gospel of Matthew Series</a:t>
            </a:r>
            <a:br>
              <a:rPr lang="en-US" sz="3200" dirty="0"/>
            </a:br>
            <a:r>
              <a:rPr lang="zh-CN" altLang="en-US" sz="3200" dirty="0"/>
              <a:t>马太福音系列</a:t>
            </a:r>
            <a:endParaRPr lang="en-GB" sz="3200" dirty="0"/>
          </a:p>
        </p:txBody>
      </p:sp>
    </p:spTree>
    <p:extLst>
      <p:ext uri="{BB962C8B-B14F-4D97-AF65-F5344CB8AC3E}">
        <p14:creationId xmlns:p14="http://schemas.microsoft.com/office/powerpoint/2010/main" val="409974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zh-CN" altLang="en-US" sz="3200" dirty="0"/>
              <a:t>第一点：约定</a:t>
            </a:r>
            <a:br>
              <a:rPr lang="en-US" sz="3200" dirty="0"/>
            </a:br>
            <a:r>
              <a:rPr lang="en-US" sz="3200" dirty="0"/>
              <a:t>Step 1</a:t>
            </a:r>
            <a:r>
              <a:rPr lang="zh-CN" altLang="en-US" sz="3200" dirty="0"/>
              <a:t>：</a:t>
            </a:r>
            <a:r>
              <a:rPr lang="en-US" altLang="zh-CN" sz="3200" dirty="0"/>
              <a:t>Appoint</a:t>
            </a:r>
            <a:r>
              <a:rPr lang="en-GB" altLang="zh-CN" sz="3200" dirty="0"/>
              <a:t>m</a:t>
            </a:r>
            <a:r>
              <a:rPr lang="en-US" altLang="zh-CN" sz="3200" dirty="0" err="1"/>
              <a:t>ent</a:t>
            </a:r>
            <a:endParaRPr lang="en-GB" sz="3200" dirty="0"/>
          </a:p>
        </p:txBody>
      </p:sp>
    </p:spTree>
    <p:extLst>
      <p:ext uri="{BB962C8B-B14F-4D97-AF65-F5344CB8AC3E}">
        <p14:creationId xmlns:p14="http://schemas.microsoft.com/office/powerpoint/2010/main" val="348330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阿摩斯书 </a:t>
            </a:r>
            <a:r>
              <a:rPr lang="en-US" altLang="zh-CN" sz="2800" dirty="0"/>
              <a:t>Amos 3:3</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zh-CN" altLang="zh-CN" sz="2400" dirty="0"/>
              <a:t>二人如果没有</a:t>
            </a:r>
            <a:r>
              <a:rPr lang="zh-CN" altLang="zh-CN" sz="2400" b="1" dirty="0"/>
              <a:t>约定</a:t>
            </a:r>
            <a:r>
              <a:rPr lang="zh-CN" altLang="zh-CN" sz="2400" dirty="0"/>
              <a:t>【和合本翻译为 “若不同心”】，怎会同行呢？</a:t>
            </a:r>
            <a:endParaRPr lang="en-US" altLang="zh-CN" sz="2400" dirty="0"/>
          </a:p>
          <a:p>
            <a:pPr marL="0" indent="0">
              <a:buNone/>
            </a:pPr>
            <a:endParaRPr lang="en-US" altLang="zh-CN" sz="1600" dirty="0"/>
          </a:p>
          <a:p>
            <a:pPr marL="0" indent="0">
              <a:buNone/>
            </a:pPr>
            <a:r>
              <a:rPr lang="en-CA" altLang="zh-CN" sz="2800" dirty="0"/>
              <a:t>Do two walk together, unless they have </a:t>
            </a:r>
            <a:r>
              <a:rPr lang="en-CA" altLang="zh-CN" sz="2800" b="1" dirty="0"/>
              <a:t>agreed</a:t>
            </a:r>
            <a:r>
              <a:rPr lang="en-CA" altLang="zh-CN" sz="2800" dirty="0"/>
              <a:t> to meet?</a:t>
            </a:r>
            <a:endParaRPr lang="zh-CN" altLang="zh-CN" sz="2800" dirty="0"/>
          </a:p>
        </p:txBody>
      </p:sp>
    </p:spTree>
    <p:extLst>
      <p:ext uri="{BB962C8B-B14F-4D97-AF65-F5344CB8AC3E}">
        <p14:creationId xmlns:p14="http://schemas.microsoft.com/office/powerpoint/2010/main" val="129154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zh-CN" altLang="en-US" sz="3200" dirty="0"/>
              <a:t>第二点：全然安静 知道他是神</a:t>
            </a:r>
            <a:br>
              <a:rPr lang="en-US" sz="3200" dirty="0"/>
            </a:br>
            <a:r>
              <a:rPr lang="en-US" sz="3200" dirty="0"/>
              <a:t>Step 2</a:t>
            </a:r>
            <a:r>
              <a:rPr lang="zh-CN" altLang="en-US" sz="3200" dirty="0"/>
              <a:t>：</a:t>
            </a:r>
            <a:r>
              <a:rPr lang="en-US" altLang="zh-CN" sz="3200" dirty="0"/>
              <a:t>Be still and know He is God </a:t>
            </a:r>
            <a:endParaRPr lang="en-GB" sz="3200" dirty="0"/>
          </a:p>
        </p:txBody>
      </p:sp>
    </p:spTree>
    <p:extLst>
      <p:ext uri="{BB962C8B-B14F-4D97-AF65-F5344CB8AC3E}">
        <p14:creationId xmlns:p14="http://schemas.microsoft.com/office/powerpoint/2010/main" val="121012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传道书 </a:t>
            </a:r>
            <a:r>
              <a:rPr lang="en-US" altLang="zh-CN" sz="2800" dirty="0"/>
              <a:t>Ecclesiastes 5:1-2</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zh-CN" altLang="en-US" sz="2400" dirty="0"/>
              <a:t>你到神的殿要谨慎脚步</a:t>
            </a:r>
            <a:r>
              <a:rPr lang="en-US" altLang="zh-CN" sz="2400" dirty="0"/>
              <a:t>... 2 </a:t>
            </a:r>
            <a:r>
              <a:rPr lang="zh-CN" altLang="en-US" sz="2400" dirty="0"/>
              <a:t>你在神面前不可冒失开口，也不可心急发言；因为神在天上，你在地下，所以你的言语要寡少。</a:t>
            </a:r>
            <a:endParaRPr lang="en-US" altLang="zh-CN" sz="1600" dirty="0"/>
          </a:p>
          <a:p>
            <a:pPr marL="0" indent="0">
              <a:buNone/>
            </a:pPr>
            <a:endParaRPr lang="en-CA" altLang="zh-CN" sz="2800" dirty="0"/>
          </a:p>
          <a:p>
            <a:pPr marL="0" indent="0">
              <a:buNone/>
            </a:pPr>
            <a:r>
              <a:rPr lang="en-CA" altLang="zh-CN" sz="2800" dirty="0"/>
              <a:t>Guard your steps when you go to the house of God… 2 Be not rash with your mouth, nor let your heart be hasty to utter a word before God, for God is in heaven and you are on earth. Therefore let your words be few.</a:t>
            </a:r>
            <a:endParaRPr lang="zh-CN" altLang="zh-CN" sz="2800" dirty="0"/>
          </a:p>
        </p:txBody>
      </p:sp>
    </p:spTree>
    <p:extLst>
      <p:ext uri="{BB962C8B-B14F-4D97-AF65-F5344CB8AC3E}">
        <p14:creationId xmlns:p14="http://schemas.microsoft.com/office/powerpoint/2010/main" val="99633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诗篇 </a:t>
            </a:r>
            <a:r>
              <a:rPr lang="en-US" altLang="zh-CN" sz="2800" dirty="0"/>
              <a:t>Psalm 46:10</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zh-CN" altLang="zh-CN" sz="2400" dirty="0"/>
              <a:t>你们要休息 </a:t>
            </a:r>
            <a:r>
              <a:rPr lang="en-US" altLang="zh-CN" sz="2400" dirty="0"/>
              <a:t>(</a:t>
            </a:r>
            <a:r>
              <a:rPr lang="zh-CN" altLang="zh-CN" sz="2400" dirty="0"/>
              <a:t>停下来</a:t>
            </a:r>
            <a:r>
              <a:rPr lang="en-US" altLang="zh-CN" sz="2400" dirty="0"/>
              <a:t>)</a:t>
            </a:r>
            <a:r>
              <a:rPr lang="zh-CN" altLang="zh-CN" sz="2400" dirty="0"/>
              <a:t>，要知道我是神！</a:t>
            </a:r>
            <a:endParaRPr lang="en-US" altLang="zh-CN" sz="2400" dirty="0"/>
          </a:p>
          <a:p>
            <a:pPr marL="0" indent="0">
              <a:buNone/>
            </a:pPr>
            <a:endParaRPr lang="en-CA" altLang="zh-CN" sz="2800" dirty="0"/>
          </a:p>
          <a:p>
            <a:pPr marL="0" indent="0">
              <a:buNone/>
            </a:pPr>
            <a:r>
              <a:rPr lang="en-CA" altLang="zh-CN" sz="2800" dirty="0"/>
              <a:t>Be still, and know that I am God.</a:t>
            </a:r>
            <a:endParaRPr lang="zh-CN" altLang="zh-CN" sz="2800" dirty="0"/>
          </a:p>
        </p:txBody>
      </p:sp>
    </p:spTree>
    <p:extLst>
      <p:ext uri="{BB962C8B-B14F-4D97-AF65-F5344CB8AC3E}">
        <p14:creationId xmlns:p14="http://schemas.microsoft.com/office/powerpoint/2010/main" val="405085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林前 </a:t>
            </a:r>
            <a:r>
              <a:rPr lang="en-US" altLang="zh-CN" sz="2800" dirty="0"/>
              <a:t>1 Corinthians 9:27</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zh-CN" altLang="zh-CN" sz="2400" dirty="0"/>
              <a:t>我是攻克己身，叫身服我 </a:t>
            </a:r>
            <a:endParaRPr lang="en-US" altLang="zh-CN" sz="2400" dirty="0"/>
          </a:p>
          <a:p>
            <a:pPr marL="0" indent="0">
              <a:buNone/>
            </a:pPr>
            <a:endParaRPr lang="en-CA" altLang="zh-CN" sz="2800" dirty="0"/>
          </a:p>
          <a:p>
            <a:pPr marL="0" indent="0">
              <a:buNone/>
            </a:pPr>
            <a:r>
              <a:rPr lang="en-CA" altLang="zh-CN" sz="2800" dirty="0"/>
              <a:t>​but I discipline my body and make it my slave</a:t>
            </a:r>
            <a:endParaRPr lang="zh-CN" altLang="zh-CN" sz="2800" dirty="0"/>
          </a:p>
        </p:txBody>
      </p:sp>
    </p:spTree>
    <p:extLst>
      <p:ext uri="{BB962C8B-B14F-4D97-AF65-F5344CB8AC3E}">
        <p14:creationId xmlns:p14="http://schemas.microsoft.com/office/powerpoint/2010/main" val="213762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耶利米书 </a:t>
            </a:r>
            <a:r>
              <a:rPr lang="en-US" altLang="zh-CN" sz="2800" dirty="0"/>
              <a:t>Jeremiah 29:11</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zh-CN" altLang="zh-CN" sz="2400" dirty="0"/>
              <a:t>雅伟说：我知道我向你们所怀的意念是赐平安的意念，不是降灾祸的意念，要叫你们末后有指望。</a:t>
            </a:r>
            <a:endParaRPr lang="en-US" altLang="zh-CN" sz="2400" dirty="0"/>
          </a:p>
          <a:p>
            <a:pPr marL="0" indent="0">
              <a:buNone/>
            </a:pPr>
            <a:endParaRPr lang="en-CA" altLang="zh-CN" sz="2800" dirty="0"/>
          </a:p>
          <a:p>
            <a:pPr marL="0" indent="0">
              <a:buNone/>
            </a:pPr>
            <a:r>
              <a:rPr lang="en-CA" altLang="zh-CN" sz="2800" dirty="0"/>
              <a:t>For I know the plans that I have for you,' declares the </a:t>
            </a:r>
            <a:r>
              <a:rPr lang="en-US" altLang="zh-CN" sz="2800" dirty="0"/>
              <a:t>Yahweh</a:t>
            </a:r>
            <a:r>
              <a:rPr lang="en-CA" altLang="zh-CN" sz="2800" dirty="0"/>
              <a:t>, `plans for welfare and not for calamity to give you a future and a hope.</a:t>
            </a:r>
            <a:endParaRPr lang="zh-CN" altLang="zh-CN" sz="2800" dirty="0"/>
          </a:p>
        </p:txBody>
      </p:sp>
    </p:spTree>
    <p:extLst>
      <p:ext uri="{BB962C8B-B14F-4D97-AF65-F5344CB8AC3E}">
        <p14:creationId xmlns:p14="http://schemas.microsoft.com/office/powerpoint/2010/main" val="170596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马太福音 </a:t>
            </a:r>
            <a:r>
              <a:rPr lang="en-US" altLang="zh-CN" sz="2800" dirty="0"/>
              <a:t>Mathew 26:39</a:t>
            </a:r>
            <a:endParaRPr lang="en-GB" sz="2800" dirty="0"/>
          </a:p>
        </p:txBody>
      </p:sp>
      <p:sp>
        <p:nvSpPr>
          <p:cNvPr id="3" name="Content Placeholder 2"/>
          <p:cNvSpPr>
            <a:spLocks noGrp="1"/>
          </p:cNvSpPr>
          <p:nvPr>
            <p:ph idx="1"/>
          </p:nvPr>
        </p:nvSpPr>
        <p:spPr>
          <a:xfrm>
            <a:off x="304800" y="579437"/>
            <a:ext cx="8534400" cy="5059363"/>
          </a:xfrm>
        </p:spPr>
        <p:txBody>
          <a:bodyPr>
            <a:noAutofit/>
          </a:bodyPr>
          <a:lstStyle/>
          <a:p>
            <a:pPr marL="0" indent="0">
              <a:buNone/>
            </a:pPr>
            <a:r>
              <a:rPr lang="zh-CN" altLang="zh-CN" sz="2400" dirty="0"/>
              <a:t>他就稍往前走，俯伏在地，祷告说：我父阿，倘若可行，求你叫这杯离开我。然而，</a:t>
            </a:r>
            <a:r>
              <a:rPr lang="zh-CN" altLang="zh-CN" sz="2400" b="1" dirty="0"/>
              <a:t>不要照我的意思，只要照你的意思</a:t>
            </a:r>
            <a:r>
              <a:rPr lang="zh-CN" altLang="zh-CN" sz="2400" dirty="0"/>
              <a:t>。</a:t>
            </a:r>
          </a:p>
          <a:p>
            <a:pPr marL="0" indent="0">
              <a:buNone/>
            </a:pPr>
            <a:endParaRPr lang="en-US" altLang="zh-CN" sz="900" dirty="0"/>
          </a:p>
          <a:p>
            <a:pPr marL="0" indent="0">
              <a:buNone/>
            </a:pPr>
            <a:r>
              <a:rPr lang="en-CA" altLang="zh-CN" sz="2800" dirty="0"/>
              <a:t>And going a little farther he fell on his face and prayed, saying, “My Father, if it be possible, let this cup pass from me; nevertheless, </a:t>
            </a:r>
            <a:r>
              <a:rPr lang="en-CA" altLang="zh-CN" sz="2800" b="1" dirty="0"/>
              <a:t>not as I will, but as you will.</a:t>
            </a:r>
            <a:r>
              <a:rPr lang="en-CA" altLang="zh-CN" sz="2800" dirty="0"/>
              <a:t>”</a:t>
            </a:r>
            <a:endParaRPr lang="zh-CN" altLang="zh-CN" sz="2800" dirty="0"/>
          </a:p>
          <a:p>
            <a:pPr marL="0" indent="0">
              <a:buNone/>
            </a:pPr>
            <a:endParaRPr lang="zh-CN" altLang="zh-CN" sz="2800" dirty="0"/>
          </a:p>
        </p:txBody>
      </p:sp>
    </p:spTree>
    <p:extLst>
      <p:ext uri="{BB962C8B-B14F-4D97-AF65-F5344CB8AC3E}">
        <p14:creationId xmlns:p14="http://schemas.microsoft.com/office/powerpoint/2010/main" val="251817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zh-CN" altLang="en-US" sz="3200" dirty="0"/>
              <a:t>第三点：呼求神的名字 焦点于他</a:t>
            </a:r>
            <a:br>
              <a:rPr lang="en-US" sz="3200" dirty="0"/>
            </a:br>
            <a:r>
              <a:rPr lang="en-US" sz="3200" dirty="0"/>
              <a:t>Step 3</a:t>
            </a:r>
            <a:r>
              <a:rPr lang="zh-CN" altLang="en-US" sz="3200" dirty="0"/>
              <a:t>：</a:t>
            </a:r>
            <a:r>
              <a:rPr lang="en-US" altLang="zh-CN" sz="3200" dirty="0"/>
              <a:t>Call on God’s name to focus on Him </a:t>
            </a:r>
            <a:endParaRPr lang="en-GB" sz="3200" dirty="0"/>
          </a:p>
        </p:txBody>
      </p:sp>
    </p:spTree>
    <p:extLst>
      <p:ext uri="{BB962C8B-B14F-4D97-AF65-F5344CB8AC3E}">
        <p14:creationId xmlns:p14="http://schemas.microsoft.com/office/powerpoint/2010/main" val="317877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出埃及记 </a:t>
            </a:r>
            <a:r>
              <a:rPr lang="en-US" altLang="zh-CN" sz="2800" dirty="0"/>
              <a:t>Exodus 3:15</a:t>
            </a:r>
            <a:endParaRPr lang="en-GB" sz="2800" dirty="0"/>
          </a:p>
        </p:txBody>
      </p:sp>
      <p:sp>
        <p:nvSpPr>
          <p:cNvPr id="3" name="Content Placeholder 2"/>
          <p:cNvSpPr>
            <a:spLocks noGrp="1"/>
          </p:cNvSpPr>
          <p:nvPr>
            <p:ph idx="1"/>
          </p:nvPr>
        </p:nvSpPr>
        <p:spPr>
          <a:xfrm>
            <a:off x="304800" y="579437"/>
            <a:ext cx="8534400" cy="5059363"/>
          </a:xfrm>
        </p:spPr>
        <p:txBody>
          <a:bodyPr>
            <a:noAutofit/>
          </a:bodyPr>
          <a:lstStyle/>
          <a:p>
            <a:pPr marL="0" indent="0">
              <a:buNone/>
            </a:pPr>
            <a:r>
              <a:rPr lang="zh-CN" altLang="zh-CN" sz="2400" dirty="0"/>
              <a:t>神又对摩西说：“你要对以色列人这样说：‘雅伟（</a:t>
            </a:r>
            <a:r>
              <a:rPr lang="zh-CN" altLang="zh-CN" sz="2400" b="1" dirty="0"/>
              <a:t>和合本翻译为耶和华</a:t>
            </a:r>
            <a:r>
              <a:rPr lang="zh-CN" altLang="zh-CN" sz="2400" dirty="0"/>
              <a:t>）你们祖宗的神，就是亚伯拉罕的神、以撒的神、雅各的神，差遣我到你们这里来；这就是我永久的名字，也是世世代代中我被记念的名字。’</a:t>
            </a:r>
            <a:endParaRPr lang="en-US" altLang="zh-CN" sz="2400" dirty="0"/>
          </a:p>
          <a:p>
            <a:pPr marL="0" indent="0">
              <a:buNone/>
            </a:pPr>
            <a:endParaRPr lang="en-US" altLang="zh-CN" sz="900" dirty="0"/>
          </a:p>
          <a:p>
            <a:pPr marL="0" indent="0">
              <a:buNone/>
            </a:pPr>
            <a:r>
              <a:rPr lang="en-CA" altLang="zh-CN" sz="2800" dirty="0"/>
              <a:t>God also said to Moses, “Say this to the people of Israel, Yahweh the God of your fathers, the God of Abraham, the God of Isaac, and the God of Jacob, has sent me to you.’ This is my name forever, and thus I am to be remembered throughout all generations. </a:t>
            </a:r>
            <a:endParaRPr lang="zh-CN" altLang="zh-CN" sz="2800" dirty="0"/>
          </a:p>
          <a:p>
            <a:pPr marL="0" indent="0">
              <a:buNone/>
            </a:pPr>
            <a:endParaRPr lang="zh-CN" altLang="zh-CN" sz="2800" dirty="0"/>
          </a:p>
        </p:txBody>
      </p:sp>
    </p:spTree>
    <p:extLst>
      <p:ext uri="{BB962C8B-B14F-4D97-AF65-F5344CB8AC3E}">
        <p14:creationId xmlns:p14="http://schemas.microsoft.com/office/powerpoint/2010/main" val="29935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dirty="0"/>
              <a:t>Queen’s Gallantry Medal</a:t>
            </a:r>
            <a:br>
              <a:rPr lang="en-US" sz="3200" dirty="0"/>
            </a:br>
            <a:r>
              <a:rPr lang="zh-CN" altLang="en-US" sz="3200" dirty="0"/>
              <a:t>英女皇颁布的勇气勋章</a:t>
            </a:r>
            <a:endParaRPr lang="en-GB" sz="3200" dirty="0"/>
          </a:p>
        </p:txBody>
      </p:sp>
    </p:spTree>
    <p:extLst>
      <p:ext uri="{BB962C8B-B14F-4D97-AF65-F5344CB8AC3E}">
        <p14:creationId xmlns:p14="http://schemas.microsoft.com/office/powerpoint/2010/main" val="39109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罗马书 </a:t>
            </a:r>
            <a:r>
              <a:rPr lang="en-US" altLang="zh-CN" sz="2800" dirty="0"/>
              <a:t>Romans 10:12-13</a:t>
            </a:r>
            <a:endParaRPr lang="en-GB" sz="2800" dirty="0"/>
          </a:p>
        </p:txBody>
      </p:sp>
      <p:sp>
        <p:nvSpPr>
          <p:cNvPr id="3" name="Content Placeholder 2"/>
          <p:cNvSpPr>
            <a:spLocks noGrp="1"/>
          </p:cNvSpPr>
          <p:nvPr>
            <p:ph idx="1"/>
          </p:nvPr>
        </p:nvSpPr>
        <p:spPr>
          <a:xfrm>
            <a:off x="304800" y="579437"/>
            <a:ext cx="8534400" cy="5059363"/>
          </a:xfrm>
        </p:spPr>
        <p:txBody>
          <a:bodyPr>
            <a:noAutofit/>
          </a:bodyPr>
          <a:lstStyle/>
          <a:p>
            <a:pPr marL="0" indent="0">
              <a:buNone/>
            </a:pPr>
            <a:r>
              <a:rPr lang="zh-CN" altLang="zh-CN" sz="2400" dirty="0"/>
              <a:t>犹太人和希腊人并没有分别，因为众人同有一位主；他也厚待一切求告他的人。</a:t>
            </a:r>
            <a:r>
              <a:rPr lang="en-CA" altLang="zh-CN" sz="2400" dirty="0"/>
              <a:t>13 </a:t>
            </a:r>
            <a:r>
              <a:rPr lang="zh-CN" altLang="zh-CN" sz="2400" dirty="0"/>
              <a:t>因为凡求告主名的，就必得救。</a:t>
            </a:r>
          </a:p>
          <a:p>
            <a:pPr marL="0" indent="0">
              <a:buNone/>
            </a:pPr>
            <a:endParaRPr lang="en-US" altLang="zh-CN" sz="900" dirty="0"/>
          </a:p>
          <a:p>
            <a:pPr marL="0" indent="0">
              <a:buNone/>
            </a:pPr>
            <a:r>
              <a:rPr lang="en-CA" altLang="zh-CN" sz="2800" dirty="0"/>
              <a:t>For there is no distinction between Jew and Greek; for the same Lord is Lord of all, bestowing his riches on all who call on him. 13 For “everyone who calls on the name of the Lord will be saved.”</a:t>
            </a:r>
            <a:endParaRPr lang="zh-CN" altLang="zh-CN" sz="2800" dirty="0"/>
          </a:p>
          <a:p>
            <a:pPr marL="0" indent="0">
              <a:buNone/>
            </a:pPr>
            <a:endParaRPr lang="zh-CN" altLang="zh-CN" sz="2800" dirty="0"/>
          </a:p>
        </p:txBody>
      </p:sp>
    </p:spTree>
    <p:extLst>
      <p:ext uri="{BB962C8B-B14F-4D97-AF65-F5344CB8AC3E}">
        <p14:creationId xmlns:p14="http://schemas.microsoft.com/office/powerpoint/2010/main" val="221595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zh-CN" altLang="en-US" sz="3200" dirty="0"/>
              <a:t>第四点：献上圣洁的祭物</a:t>
            </a:r>
            <a:br>
              <a:rPr lang="en-US" sz="3200" dirty="0"/>
            </a:br>
            <a:r>
              <a:rPr lang="en-US" sz="3200" dirty="0"/>
              <a:t>Step </a:t>
            </a:r>
            <a:r>
              <a:rPr lang="en-US" altLang="zh-CN" sz="3200" dirty="0"/>
              <a:t>4</a:t>
            </a:r>
            <a:r>
              <a:rPr lang="zh-CN" altLang="en-US" sz="3200" dirty="0"/>
              <a:t>：</a:t>
            </a:r>
            <a:r>
              <a:rPr lang="en-US" altLang="zh-CN" sz="3200" dirty="0"/>
              <a:t>Offer holy sacrifices </a:t>
            </a:r>
            <a:endParaRPr lang="en-GB" sz="3200" dirty="0"/>
          </a:p>
        </p:txBody>
      </p:sp>
    </p:spTree>
    <p:extLst>
      <p:ext uri="{BB962C8B-B14F-4D97-AF65-F5344CB8AC3E}">
        <p14:creationId xmlns:p14="http://schemas.microsoft.com/office/powerpoint/2010/main" val="122318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腓利比书 </a:t>
            </a:r>
            <a:r>
              <a:rPr lang="en-US" altLang="zh-CN" sz="2800" dirty="0"/>
              <a:t>Philippians 4:6-7</a:t>
            </a:r>
            <a:endParaRPr lang="en-GB" sz="2800" dirty="0"/>
          </a:p>
        </p:txBody>
      </p:sp>
      <p:sp>
        <p:nvSpPr>
          <p:cNvPr id="3" name="Content Placeholder 2"/>
          <p:cNvSpPr>
            <a:spLocks noGrp="1"/>
          </p:cNvSpPr>
          <p:nvPr>
            <p:ph idx="1"/>
          </p:nvPr>
        </p:nvSpPr>
        <p:spPr>
          <a:xfrm>
            <a:off x="304800" y="579437"/>
            <a:ext cx="8534400" cy="5059363"/>
          </a:xfrm>
        </p:spPr>
        <p:txBody>
          <a:bodyPr>
            <a:noAutofit/>
          </a:bodyPr>
          <a:lstStyle/>
          <a:p>
            <a:pPr marL="0" indent="0">
              <a:buNone/>
            </a:pPr>
            <a:r>
              <a:rPr lang="zh-CN" altLang="zh-CN" sz="2400" dirty="0"/>
              <a:t>应当一无罣虑，只要凡事藉着祷告、祈求，和感谢，将你们所要的告诉神。</a:t>
            </a:r>
            <a:r>
              <a:rPr lang="en-CA" altLang="zh-CN" sz="2400" dirty="0"/>
              <a:t> 7 </a:t>
            </a:r>
            <a:r>
              <a:rPr lang="zh-CN" altLang="zh-CN" sz="2400" dirty="0"/>
              <a:t>神所赐、出人意外的平安必在基督耶稣里保守你们的心怀意念。</a:t>
            </a:r>
          </a:p>
          <a:p>
            <a:pPr marL="0" indent="0">
              <a:buNone/>
            </a:pPr>
            <a:endParaRPr lang="en-US" altLang="zh-CN" sz="900" dirty="0"/>
          </a:p>
          <a:p>
            <a:pPr marL="0" indent="0">
              <a:buNone/>
            </a:pPr>
            <a:r>
              <a:rPr lang="en-CA" altLang="zh-CN" sz="2800" dirty="0"/>
              <a:t>do not be anxious about anything, but in everything by prayer and supplication with thanksgiving let your requests be made known to God. 7 And the peace of God, which surpasses all understanding, will guard your hearts and your minds in Christ Jesus.</a:t>
            </a:r>
            <a:endParaRPr lang="zh-CN" altLang="zh-CN" sz="2800" dirty="0"/>
          </a:p>
          <a:p>
            <a:pPr marL="0" indent="0">
              <a:buNone/>
            </a:pPr>
            <a:endParaRPr lang="zh-CN" altLang="zh-CN" sz="2800" dirty="0"/>
          </a:p>
        </p:txBody>
      </p:sp>
    </p:spTree>
    <p:extLst>
      <p:ext uri="{BB962C8B-B14F-4D97-AF65-F5344CB8AC3E}">
        <p14:creationId xmlns:p14="http://schemas.microsoft.com/office/powerpoint/2010/main" val="204067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zh-CN" altLang="en-US" sz="3200" dirty="0"/>
              <a:t>第五点：结束前再次聆听</a:t>
            </a:r>
            <a:br>
              <a:rPr lang="en-US" altLang="zh-CN" sz="3200" dirty="0"/>
            </a:br>
            <a:r>
              <a:rPr lang="en-US" sz="3200" dirty="0"/>
              <a:t>Step </a:t>
            </a:r>
            <a:r>
              <a:rPr lang="en-US" altLang="zh-CN" sz="3200" dirty="0"/>
              <a:t>5</a:t>
            </a:r>
            <a:r>
              <a:rPr lang="zh-CN" altLang="en-US" sz="3200" dirty="0"/>
              <a:t>：</a:t>
            </a:r>
            <a:r>
              <a:rPr lang="en-US" altLang="zh-CN" sz="3200" dirty="0"/>
              <a:t>Quiet and listen again before it ends </a:t>
            </a:r>
            <a:endParaRPr lang="en-GB" sz="3200" dirty="0"/>
          </a:p>
        </p:txBody>
      </p:sp>
    </p:spTree>
    <p:extLst>
      <p:ext uri="{BB962C8B-B14F-4D97-AF65-F5344CB8AC3E}">
        <p14:creationId xmlns:p14="http://schemas.microsoft.com/office/powerpoint/2010/main" val="263771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zh-CN" altLang="en-US"/>
          </a:p>
        </p:txBody>
      </p:sp>
      <p:sp>
        <p:nvSpPr>
          <p:cNvPr id="3" name="Subtitle 2"/>
          <p:cNvSpPr>
            <a:spLocks noGrp="1"/>
          </p:cNvSpPr>
          <p:nvPr>
            <p:ph type="subTitle" idx="1"/>
          </p:nvPr>
        </p:nvSpPr>
        <p:spPr/>
        <p:txBody>
          <a:bodyPr/>
          <a:lstStyle/>
          <a:p>
            <a:endParaRPr lang="zh-CN" altLang="en-US" dirty="0"/>
          </a:p>
        </p:txBody>
      </p:sp>
      <p:pic>
        <p:nvPicPr>
          <p:cNvPr id="1026" name="Picture 2" descr="C:\Users\rungr\Desktop\cn_blog_elcapitanspeedclimbrecord_st_rf_63628249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2" y="0"/>
            <a:ext cx="9144001"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0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约翰福音 </a:t>
            </a:r>
            <a:r>
              <a:rPr lang="en-US" altLang="zh-CN" sz="2800" dirty="0"/>
              <a:t>John 15:13</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zh-CN" altLang="zh-CN" sz="2400" dirty="0"/>
              <a:t>人为朋友舍命、人的爱心没有比这个大的。</a:t>
            </a:r>
            <a:endParaRPr lang="en-US" altLang="zh-CN" sz="2400" dirty="0"/>
          </a:p>
          <a:p>
            <a:pPr marL="0" indent="0">
              <a:buNone/>
            </a:pPr>
            <a:endParaRPr lang="en-US" altLang="zh-CN" sz="2800" dirty="0"/>
          </a:p>
          <a:p>
            <a:pPr marL="0" indent="0">
              <a:buNone/>
            </a:pPr>
            <a:r>
              <a:rPr lang="en-CA" altLang="zh-CN" sz="2800" dirty="0"/>
              <a:t>Greater love has no one than this, that someone lay down his life for his friends.</a:t>
            </a:r>
            <a:endParaRPr lang="zh-CN" altLang="zh-CN" sz="2800" dirty="0"/>
          </a:p>
        </p:txBody>
      </p:sp>
    </p:spTree>
    <p:extLst>
      <p:ext uri="{BB962C8B-B14F-4D97-AF65-F5344CB8AC3E}">
        <p14:creationId xmlns:p14="http://schemas.microsoft.com/office/powerpoint/2010/main" val="429492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罗马书 </a:t>
            </a:r>
            <a:r>
              <a:rPr lang="en-US" altLang="zh-CN" sz="2800" dirty="0"/>
              <a:t>Romans 5:8-11</a:t>
            </a:r>
            <a:endParaRPr lang="en-GB" sz="2800" dirty="0"/>
          </a:p>
        </p:txBody>
      </p:sp>
      <p:sp>
        <p:nvSpPr>
          <p:cNvPr id="3" name="Content Placeholder 2"/>
          <p:cNvSpPr>
            <a:spLocks noGrp="1"/>
          </p:cNvSpPr>
          <p:nvPr>
            <p:ph idx="1"/>
          </p:nvPr>
        </p:nvSpPr>
        <p:spPr>
          <a:xfrm>
            <a:off x="304800" y="579437"/>
            <a:ext cx="8534400" cy="5059363"/>
          </a:xfrm>
        </p:spPr>
        <p:txBody>
          <a:bodyPr>
            <a:noAutofit/>
          </a:bodyPr>
          <a:lstStyle/>
          <a:p>
            <a:pPr marL="0" indent="0">
              <a:buNone/>
            </a:pPr>
            <a:r>
              <a:rPr lang="en-CA" altLang="zh-CN" sz="2800" b="1" baseline="30000" dirty="0"/>
              <a:t>8 </a:t>
            </a:r>
            <a:r>
              <a:rPr lang="zh-CN" altLang="zh-CN" sz="2400" dirty="0"/>
              <a:t>唯有基督</a:t>
            </a:r>
            <a:r>
              <a:rPr lang="zh-CN" altLang="zh-CN" sz="2400" dirty="0">
                <a:solidFill>
                  <a:srgbClr val="FF0000"/>
                </a:solidFill>
              </a:rPr>
              <a:t>在我们还作罪人的时候为我们死</a:t>
            </a:r>
            <a:r>
              <a:rPr lang="zh-CN" altLang="zh-CN" sz="2400" dirty="0"/>
              <a:t>，神的爱就在此向我们显明了。</a:t>
            </a:r>
            <a:r>
              <a:rPr lang="en-CA" altLang="zh-CN" sz="2400" dirty="0"/>
              <a:t> </a:t>
            </a:r>
            <a:r>
              <a:rPr lang="en-CA" altLang="zh-CN" sz="2800" b="1" baseline="30000" dirty="0"/>
              <a:t>9</a:t>
            </a:r>
            <a:r>
              <a:rPr lang="en-CA" altLang="zh-CN" sz="2400" dirty="0"/>
              <a:t> </a:t>
            </a:r>
            <a:r>
              <a:rPr lang="zh-CN" altLang="zh-CN" sz="2400" dirty="0"/>
              <a:t>现在我们既靠着他的血称义，就更要藉着他免去神的忿怒。</a:t>
            </a:r>
            <a:r>
              <a:rPr lang="en-CA" altLang="zh-CN" sz="2400" dirty="0"/>
              <a:t> </a:t>
            </a:r>
            <a:r>
              <a:rPr lang="en-CA" altLang="zh-CN" sz="2800" b="1" baseline="30000" dirty="0"/>
              <a:t>10</a:t>
            </a:r>
            <a:r>
              <a:rPr lang="en-CA" altLang="zh-CN" sz="2400" dirty="0"/>
              <a:t> </a:t>
            </a:r>
            <a:r>
              <a:rPr lang="zh-CN" altLang="zh-CN" sz="2400" dirty="0"/>
              <a:t>因为我们作仇敌的时候，且藉着神儿子的死，得与神和好；既已和好，就更要因他的生得救了。</a:t>
            </a:r>
            <a:r>
              <a:rPr lang="en-CA" altLang="zh-CN" sz="2400" dirty="0"/>
              <a:t> </a:t>
            </a:r>
            <a:r>
              <a:rPr lang="en-CA" altLang="zh-CN" sz="2800" b="1" baseline="30000" dirty="0"/>
              <a:t>11 </a:t>
            </a:r>
            <a:r>
              <a:rPr lang="zh-CN" altLang="zh-CN" sz="2400" dirty="0"/>
              <a:t>不但如此，我们既藉着我主耶稣基督得与神和好，也就藉着他以神为乐。</a:t>
            </a:r>
            <a:endParaRPr lang="en-US" altLang="zh-CN" sz="2400" dirty="0"/>
          </a:p>
          <a:p>
            <a:pPr marL="0" indent="0">
              <a:buNone/>
            </a:pPr>
            <a:endParaRPr lang="en-US" altLang="zh-CN" sz="900" dirty="0"/>
          </a:p>
          <a:p>
            <a:pPr marL="0" indent="0" algn="just">
              <a:buNone/>
            </a:pPr>
            <a:r>
              <a:rPr lang="en-US" altLang="zh-CN" sz="2800" dirty="0"/>
              <a:t>God shows his love for us in that </a:t>
            </a:r>
            <a:r>
              <a:rPr lang="en-US" altLang="zh-CN" sz="2800" dirty="0">
                <a:solidFill>
                  <a:srgbClr val="FF0000"/>
                </a:solidFill>
              </a:rPr>
              <a:t>while we were still sinners, Christ died for us</a:t>
            </a:r>
            <a:r>
              <a:rPr lang="en-US" altLang="zh-CN" sz="2800" dirty="0"/>
              <a:t>.  </a:t>
            </a:r>
            <a:r>
              <a:rPr lang="en-US" altLang="zh-CN" sz="2800" baseline="30000" dirty="0"/>
              <a:t>9</a:t>
            </a:r>
            <a:r>
              <a:rPr lang="en-US" altLang="zh-CN" sz="2800" dirty="0"/>
              <a:t> Since, therefore, we have now been justified by his blood, much more shall we be saved by him from the wrath of God.  </a:t>
            </a:r>
            <a:r>
              <a:rPr lang="en-US" altLang="zh-CN" sz="2800" baseline="30000" dirty="0"/>
              <a:t>10</a:t>
            </a:r>
            <a:r>
              <a:rPr lang="en-US" altLang="zh-CN" sz="2800" dirty="0"/>
              <a:t> For if while we were enemies we were reconciled to God by the death of his Son, much more, now that we are reconciled, shall we be saved by his life.  </a:t>
            </a:r>
            <a:r>
              <a:rPr lang="en-US" altLang="zh-CN" sz="2800" baseline="30000" dirty="0"/>
              <a:t>11</a:t>
            </a:r>
            <a:r>
              <a:rPr lang="en-US" altLang="zh-CN" sz="2800" dirty="0"/>
              <a:t> More than that, we also rejoice in God through our Lord Jesus Christ, through whom we have now received reconciliation.</a:t>
            </a:r>
            <a:endParaRPr lang="zh-CN" altLang="zh-CN" sz="2800" dirty="0"/>
          </a:p>
          <a:p>
            <a:pPr marL="0" indent="0">
              <a:buNone/>
            </a:pPr>
            <a:endParaRPr lang="zh-CN" altLang="zh-CN" sz="2800" dirty="0"/>
          </a:p>
        </p:txBody>
      </p:sp>
    </p:spTree>
    <p:extLst>
      <p:ext uri="{BB962C8B-B14F-4D97-AF65-F5344CB8AC3E}">
        <p14:creationId xmlns:p14="http://schemas.microsoft.com/office/powerpoint/2010/main" val="382057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创世纪 </a:t>
            </a:r>
            <a:r>
              <a:rPr lang="en-US" altLang="zh-CN" sz="2800" dirty="0"/>
              <a:t>Genesis 3:9</a:t>
            </a:r>
            <a:endParaRPr lang="en-GB" sz="2800" dirty="0"/>
          </a:p>
        </p:txBody>
      </p:sp>
      <p:sp>
        <p:nvSpPr>
          <p:cNvPr id="3" name="Content Placeholder 2"/>
          <p:cNvSpPr>
            <a:spLocks noGrp="1"/>
          </p:cNvSpPr>
          <p:nvPr>
            <p:ph idx="1"/>
          </p:nvPr>
        </p:nvSpPr>
        <p:spPr>
          <a:xfrm>
            <a:off x="304800" y="579437"/>
            <a:ext cx="8534400" cy="5059363"/>
          </a:xfrm>
        </p:spPr>
        <p:txBody>
          <a:bodyPr>
            <a:noAutofit/>
          </a:bodyPr>
          <a:lstStyle/>
          <a:p>
            <a:pPr marL="0" indent="0">
              <a:buNone/>
            </a:pPr>
            <a:r>
              <a:rPr lang="zh-CN" altLang="zh-CN" sz="2400" dirty="0"/>
              <a:t>雅伟神呼唤那人、对他说、你在那里。</a:t>
            </a:r>
            <a:endParaRPr lang="en-US" altLang="zh-CN" sz="2400" dirty="0"/>
          </a:p>
          <a:p>
            <a:pPr marL="0" indent="0">
              <a:buNone/>
            </a:pPr>
            <a:endParaRPr lang="en-US" altLang="zh-CN" sz="900" dirty="0"/>
          </a:p>
          <a:p>
            <a:pPr marL="0" indent="0">
              <a:buNone/>
            </a:pPr>
            <a:r>
              <a:rPr lang="en-US" altLang="zh-CN" sz="2800" dirty="0"/>
              <a:t>Y</a:t>
            </a:r>
            <a:r>
              <a:rPr lang="en-CA" altLang="zh-CN" sz="2800" dirty="0" err="1"/>
              <a:t>ahweh</a:t>
            </a:r>
            <a:r>
              <a:rPr lang="en-CA" altLang="zh-CN" sz="2800" dirty="0"/>
              <a:t> God called to the man, and said to him, “Where are you?”</a:t>
            </a:r>
            <a:endParaRPr lang="zh-CN" altLang="zh-CN" sz="2800" dirty="0"/>
          </a:p>
          <a:p>
            <a:pPr marL="0" indent="0">
              <a:buNone/>
            </a:pPr>
            <a:endParaRPr lang="zh-CN" altLang="zh-CN" sz="2800" dirty="0"/>
          </a:p>
        </p:txBody>
      </p:sp>
    </p:spTree>
    <p:extLst>
      <p:ext uri="{BB962C8B-B14F-4D97-AF65-F5344CB8AC3E}">
        <p14:creationId xmlns:p14="http://schemas.microsoft.com/office/powerpoint/2010/main" val="34894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马太福音 </a:t>
            </a:r>
            <a:r>
              <a:rPr lang="en-US" altLang="zh-CN" sz="2800" dirty="0"/>
              <a:t>Mathew 6:5-8</a:t>
            </a:r>
            <a:endParaRPr lang="en-GB" sz="2800" dirty="0"/>
          </a:p>
        </p:txBody>
      </p:sp>
      <p:sp>
        <p:nvSpPr>
          <p:cNvPr id="3" name="Content Placeholder 2"/>
          <p:cNvSpPr>
            <a:spLocks noGrp="1"/>
          </p:cNvSpPr>
          <p:nvPr>
            <p:ph idx="1"/>
          </p:nvPr>
        </p:nvSpPr>
        <p:spPr>
          <a:xfrm>
            <a:off x="304800" y="579437"/>
            <a:ext cx="8534400" cy="5059363"/>
          </a:xfrm>
        </p:spPr>
        <p:txBody>
          <a:bodyPr>
            <a:noAutofit/>
          </a:bodyPr>
          <a:lstStyle/>
          <a:p>
            <a:pPr marL="0" indent="0">
              <a:buNone/>
            </a:pPr>
            <a:r>
              <a:rPr lang="zh-CN" altLang="en-US" sz="2400" dirty="0"/>
              <a:t>你们祷告的时候，不可象那假冒为善的人，爱站在会堂里和十字路口上祷告，故意叫人看见。我实在告诉你们，他们已经得了他们的赏赐。 </a:t>
            </a:r>
            <a:r>
              <a:rPr lang="en-US" altLang="zh-CN" sz="2400" dirty="0"/>
              <a:t>6 </a:t>
            </a:r>
            <a:r>
              <a:rPr lang="zh-CN" altLang="en-US" sz="2400" dirty="0">
                <a:solidFill>
                  <a:srgbClr val="FF0000"/>
                </a:solidFill>
              </a:rPr>
              <a:t>你祷告的时候，要进你的内屋，关上门，祷告你在暗中的父</a:t>
            </a:r>
            <a:r>
              <a:rPr lang="zh-CN" altLang="en-US" sz="2400" dirty="0"/>
              <a:t>；你父在暗中察看，必然报答你。</a:t>
            </a:r>
            <a:endParaRPr lang="en-US" altLang="zh-CN" sz="2400" dirty="0"/>
          </a:p>
          <a:p>
            <a:pPr marL="0" indent="0">
              <a:buNone/>
            </a:pPr>
            <a:endParaRPr lang="en-US" altLang="zh-CN" sz="900" dirty="0"/>
          </a:p>
          <a:p>
            <a:pPr marL="0" indent="0">
              <a:buNone/>
            </a:pPr>
            <a:r>
              <a:rPr lang="en-US" altLang="zh-CN" sz="2800" dirty="0"/>
              <a:t>"And when you pray, you must not be like the hypocrites. For they love to stand and pray in the synagogues and at the street corners, that they may be seen by others. Truly, I say to you, they have received their reward.  </a:t>
            </a:r>
            <a:r>
              <a:rPr lang="en-US" altLang="zh-CN" sz="2800" baseline="30000" dirty="0"/>
              <a:t>6</a:t>
            </a:r>
            <a:r>
              <a:rPr lang="en-US" altLang="zh-CN" sz="2800" dirty="0"/>
              <a:t> </a:t>
            </a:r>
            <a:r>
              <a:rPr lang="en-US" altLang="zh-CN" sz="2800" dirty="0">
                <a:solidFill>
                  <a:srgbClr val="FF0000"/>
                </a:solidFill>
              </a:rPr>
              <a:t>But when you pray, go into your room and shut the door and pray to your Father who is in secret</a:t>
            </a:r>
            <a:r>
              <a:rPr lang="en-US" altLang="zh-CN" sz="2800" dirty="0"/>
              <a:t>. And your Father who sees in secret will reward you.  </a:t>
            </a:r>
            <a:endParaRPr lang="zh-CN" altLang="zh-CN" sz="2800" dirty="0"/>
          </a:p>
        </p:txBody>
      </p:sp>
    </p:spTree>
    <p:extLst>
      <p:ext uri="{BB962C8B-B14F-4D97-AF65-F5344CB8AC3E}">
        <p14:creationId xmlns:p14="http://schemas.microsoft.com/office/powerpoint/2010/main" val="92246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马太福音 </a:t>
            </a:r>
            <a:r>
              <a:rPr lang="en-US" altLang="zh-CN" sz="2800" dirty="0"/>
              <a:t>Mathew 6:5-8</a:t>
            </a:r>
            <a:endParaRPr lang="en-GB" sz="2800" dirty="0"/>
          </a:p>
        </p:txBody>
      </p:sp>
      <p:sp>
        <p:nvSpPr>
          <p:cNvPr id="3" name="Content Placeholder 2"/>
          <p:cNvSpPr>
            <a:spLocks noGrp="1"/>
          </p:cNvSpPr>
          <p:nvPr>
            <p:ph idx="1"/>
          </p:nvPr>
        </p:nvSpPr>
        <p:spPr>
          <a:xfrm>
            <a:off x="304800" y="579437"/>
            <a:ext cx="8534400" cy="5059363"/>
          </a:xfrm>
        </p:spPr>
        <p:txBody>
          <a:bodyPr>
            <a:noAutofit/>
          </a:bodyPr>
          <a:lstStyle/>
          <a:p>
            <a:pPr marL="0" indent="0">
              <a:buNone/>
            </a:pPr>
            <a:r>
              <a:rPr lang="en-US" altLang="zh-CN" sz="2400" dirty="0"/>
              <a:t>7 </a:t>
            </a:r>
            <a:r>
              <a:rPr lang="zh-CN" altLang="en-US" sz="2400" dirty="0"/>
              <a:t>你们祷告，</a:t>
            </a:r>
            <a:r>
              <a:rPr lang="zh-CN" altLang="en-US" sz="2400" dirty="0">
                <a:solidFill>
                  <a:srgbClr val="FF0000"/>
                </a:solidFill>
              </a:rPr>
              <a:t>不可象外邦人，用许多重複话</a:t>
            </a:r>
            <a:r>
              <a:rPr lang="zh-CN" altLang="en-US" sz="2400" dirty="0"/>
              <a:t>，他们以为话多了必蒙垂听。 </a:t>
            </a:r>
            <a:r>
              <a:rPr lang="en-US" altLang="zh-CN" sz="2400" dirty="0"/>
              <a:t>8 </a:t>
            </a:r>
            <a:r>
              <a:rPr lang="zh-CN" altLang="en-US" sz="2400" dirty="0"/>
              <a:t>你们不可效法他们；因为你们没有祈求以先，你们所需用的，你们的父早已知道了。</a:t>
            </a:r>
            <a:endParaRPr lang="en-US" altLang="zh-CN" sz="2400" dirty="0"/>
          </a:p>
          <a:p>
            <a:pPr marL="0" indent="0">
              <a:buNone/>
            </a:pPr>
            <a:endParaRPr lang="en-US" altLang="zh-CN" sz="900" dirty="0"/>
          </a:p>
          <a:p>
            <a:pPr marL="0" indent="0">
              <a:buNone/>
            </a:pPr>
            <a:r>
              <a:rPr lang="en-US" altLang="zh-CN" sz="2800" baseline="30000" dirty="0"/>
              <a:t>7</a:t>
            </a:r>
            <a:r>
              <a:rPr lang="en-US" altLang="zh-CN" sz="2800" dirty="0"/>
              <a:t> "And when you pray, </a:t>
            </a:r>
            <a:r>
              <a:rPr lang="en-US" altLang="zh-CN" sz="2800" dirty="0">
                <a:solidFill>
                  <a:srgbClr val="FF0000"/>
                </a:solidFill>
              </a:rPr>
              <a:t>do not heap up empty phrases as the Gentiles do</a:t>
            </a:r>
            <a:r>
              <a:rPr lang="en-US" altLang="zh-CN" sz="2800" dirty="0"/>
              <a:t>, for they think that they will be heard for their many words.  </a:t>
            </a:r>
            <a:r>
              <a:rPr lang="en-US" altLang="zh-CN" sz="2800" baseline="30000" dirty="0"/>
              <a:t>8</a:t>
            </a:r>
            <a:r>
              <a:rPr lang="en-US" altLang="zh-CN" sz="2800" dirty="0"/>
              <a:t> Do not be like them, for your Father knows what you need before you ask him.</a:t>
            </a:r>
            <a:endParaRPr lang="zh-CN" altLang="zh-CN" sz="2800" dirty="0"/>
          </a:p>
          <a:p>
            <a:pPr marL="0" indent="0">
              <a:buNone/>
            </a:pPr>
            <a:endParaRPr lang="zh-CN" altLang="zh-CN" sz="2800" dirty="0"/>
          </a:p>
        </p:txBody>
      </p:sp>
    </p:spTree>
    <p:extLst>
      <p:ext uri="{BB962C8B-B14F-4D97-AF65-F5344CB8AC3E}">
        <p14:creationId xmlns:p14="http://schemas.microsoft.com/office/powerpoint/2010/main" val="118398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zh-CN" altLang="en-US" sz="2800" dirty="0"/>
              <a:t>约翰福音 </a:t>
            </a:r>
            <a:r>
              <a:rPr lang="en-US" altLang="zh-CN" sz="2800" dirty="0"/>
              <a:t>John 4:24</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zh-CN" altLang="zh-CN" sz="2400" dirty="0"/>
              <a:t>神是个灵，所以拜他的必须用心灵和诚实拜他。」</a:t>
            </a:r>
            <a:endParaRPr lang="en-US" altLang="zh-CN" sz="2400" dirty="0"/>
          </a:p>
          <a:p>
            <a:pPr marL="0" indent="0">
              <a:buNone/>
            </a:pPr>
            <a:endParaRPr lang="en-US" altLang="zh-CN" sz="2800" dirty="0"/>
          </a:p>
          <a:p>
            <a:pPr marL="0" indent="0">
              <a:buNone/>
            </a:pPr>
            <a:r>
              <a:rPr lang="en-US" altLang="zh-CN" sz="2800" dirty="0"/>
              <a:t>God is spirit, and those who worship him must worship in spirit and truth.” </a:t>
            </a:r>
            <a:endParaRPr lang="zh-CN" altLang="zh-CN" sz="2800" dirty="0"/>
          </a:p>
        </p:txBody>
      </p:sp>
    </p:spTree>
    <p:extLst>
      <p:ext uri="{BB962C8B-B14F-4D97-AF65-F5344CB8AC3E}">
        <p14:creationId xmlns:p14="http://schemas.microsoft.com/office/powerpoint/2010/main" val="3234824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1624</Words>
  <Application>Microsoft Office PowerPoint</Application>
  <PresentationFormat>On-screen Show (4:3)</PresentationFormat>
  <Paragraphs>89</Paragraphs>
  <Slides>23</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The Gospel of Matthew Series 马太福音系列</vt:lpstr>
      <vt:lpstr>Queen’s Gallantry Medal 英女皇颁布的勇气勋章</vt:lpstr>
      <vt:lpstr>PowerPoint Presentation</vt:lpstr>
      <vt:lpstr>约翰福音 John 15:13</vt:lpstr>
      <vt:lpstr>罗马书 Romans 5:8-11</vt:lpstr>
      <vt:lpstr>创世纪 Genesis 3:9</vt:lpstr>
      <vt:lpstr>马太福音 Mathew 6:5-8</vt:lpstr>
      <vt:lpstr>马太福音 Mathew 6:5-8</vt:lpstr>
      <vt:lpstr>约翰福音 John 4:24</vt:lpstr>
      <vt:lpstr>第一点：约定 Step 1：Appointment</vt:lpstr>
      <vt:lpstr>阿摩斯书 Amos 3:3</vt:lpstr>
      <vt:lpstr>第二点：全然安静 知道他是神 Step 2：Be still and know He is God </vt:lpstr>
      <vt:lpstr>传道书 Ecclesiastes 5:1-2</vt:lpstr>
      <vt:lpstr>诗篇 Psalm 46:10</vt:lpstr>
      <vt:lpstr>林前 1 Corinthians 9:27</vt:lpstr>
      <vt:lpstr>耶利米书 Jeremiah 29:11</vt:lpstr>
      <vt:lpstr>马太福音 Mathew 26:39</vt:lpstr>
      <vt:lpstr>第三点：呼求神的名字 焦点于他 Step 3：Call on God’s name to focus on Him </vt:lpstr>
      <vt:lpstr>出埃及记 Exodus 3:15</vt:lpstr>
      <vt:lpstr>罗马书 Romans 10:12-13</vt:lpstr>
      <vt:lpstr>第四点：献上圣洁的祭物 Step 4：Offer holy sacrifices </vt:lpstr>
      <vt:lpstr>腓利比书 Philippians 4:6-7</vt:lpstr>
      <vt:lpstr>第五点：结束前再次聆听 Step 5：Quiet and listen again before it ends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Matthew Series 马太福音系列</dc:title>
  <dc:creator>Albert Hsu</dc:creator>
  <cp:lastModifiedBy>OLIVE</cp:lastModifiedBy>
  <cp:revision>45</cp:revision>
  <dcterms:created xsi:type="dcterms:W3CDTF">2006-08-16T00:00:00Z</dcterms:created>
  <dcterms:modified xsi:type="dcterms:W3CDTF">2019-12-02T08:58:34Z</dcterms:modified>
</cp:coreProperties>
</file>