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02" r:id="rId2"/>
    <p:sldId id="404" r:id="rId3"/>
    <p:sldId id="403" r:id="rId4"/>
    <p:sldId id="596" r:id="rId5"/>
    <p:sldId id="577" r:id="rId6"/>
    <p:sldId id="578" r:id="rId7"/>
    <p:sldId id="389" r:id="rId8"/>
    <p:sldId id="586" r:id="rId9"/>
    <p:sldId id="589" r:id="rId10"/>
    <p:sldId id="410" r:id="rId11"/>
    <p:sldId id="411" r:id="rId12"/>
    <p:sldId id="590" r:id="rId13"/>
    <p:sldId id="591" r:id="rId14"/>
    <p:sldId id="580" r:id="rId15"/>
    <p:sldId id="593" r:id="rId16"/>
    <p:sldId id="587" r:id="rId17"/>
    <p:sldId id="581" r:id="rId18"/>
    <p:sldId id="594" r:id="rId19"/>
    <p:sldId id="595" r:id="rId20"/>
    <p:sldId id="597" r:id="rId21"/>
    <p:sldId id="40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660"/>
  </p:normalViewPr>
  <p:slideViewPr>
    <p:cSldViewPr>
      <p:cViewPr>
        <p:scale>
          <a:sx n="80" d="100"/>
          <a:sy n="80" d="100"/>
        </p:scale>
        <p:origin x="2112"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2018/8/19</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48545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632464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307588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1153739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106040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827133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911065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3746561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1292576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1366465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345069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144783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1269561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62977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1152387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198668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148347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49926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384920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1015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a:t>2018.08.19</a:t>
            </a:r>
            <a:endParaRPr lang="en-GB" sz="3200" dirty="0"/>
          </a:p>
        </p:txBody>
      </p:sp>
    </p:spTree>
    <p:extLst>
      <p:ext uri="{BB962C8B-B14F-4D97-AF65-F5344CB8AC3E}">
        <p14:creationId xmlns:p14="http://schemas.microsoft.com/office/powerpoint/2010/main" val="328168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GB" altLang="zh-CN" sz="2400"/>
              <a:t>1Corinthians</a:t>
            </a:r>
            <a:r>
              <a:rPr lang="en-US" altLang="zh-CN" sz="2400"/>
              <a:t> </a:t>
            </a:r>
            <a:r>
              <a:rPr lang="zh-CN" altLang="en-US" sz="2400"/>
              <a:t>哥林多前书 </a:t>
            </a:r>
            <a:r>
              <a:rPr lang="en-US" altLang="zh-CN" sz="2400"/>
              <a:t>8</a:t>
            </a:r>
            <a:r>
              <a:rPr lang="en-US" sz="2400"/>
              <a:t>:</a:t>
            </a:r>
            <a:r>
              <a:rPr lang="en-US" altLang="zh-CN" sz="2400"/>
              <a:t>6</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baseline="30000"/>
              <a:t>6</a:t>
            </a:r>
            <a:r>
              <a:rPr lang="en-GB" sz="2800"/>
              <a:t>   but for us there is only one God. He is the Father from whom everything originated, and we are for him. Moreover, there is one lord, Jesus Christ, through whom all things originated, inclusive of us through him.</a:t>
            </a:r>
            <a:r>
              <a:rPr lang="en-GB" sz="2000"/>
              <a:t>    (MIT)</a:t>
            </a:r>
          </a:p>
          <a:p>
            <a:pPr marL="0" indent="0">
              <a:buNone/>
            </a:pPr>
            <a:endParaRPr lang="en-GB" sz="2800"/>
          </a:p>
          <a:p>
            <a:pPr marL="0" indent="0">
              <a:lnSpc>
                <a:spcPts val="4000"/>
              </a:lnSpc>
              <a:buNone/>
            </a:pPr>
            <a:r>
              <a:rPr lang="en-GB" sz="2800" baseline="30000"/>
              <a:t>6      </a:t>
            </a:r>
            <a:r>
              <a:rPr lang="zh-CN" altLang="en-US" sz="2800"/>
              <a:t>然而我们只有一位　神，就是父；万物都是从他而来，我们也为了他而活。我们也只有一位主，就是耶稣基督；万物都是借着他而有的，我们也是借着他而有的。</a:t>
            </a:r>
          </a:p>
        </p:txBody>
      </p:sp>
    </p:spTree>
    <p:extLst>
      <p:ext uri="{BB962C8B-B14F-4D97-AF65-F5344CB8AC3E}">
        <p14:creationId xmlns:p14="http://schemas.microsoft.com/office/powerpoint/2010/main" val="13174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400"/>
              <a:t>Exodus </a:t>
            </a:r>
            <a:r>
              <a:rPr lang="zh-CN" altLang="en-US" sz="2400"/>
              <a:t>出埃及记 </a:t>
            </a:r>
            <a:r>
              <a:rPr lang="en-US" altLang="zh-CN" sz="2400"/>
              <a:t>3</a:t>
            </a:r>
            <a:r>
              <a:rPr lang="en-US" sz="2400"/>
              <a:t>:15</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a:t>15  </a:t>
            </a:r>
            <a:r>
              <a:rPr lang="en-GB" sz="2800"/>
              <a:t>God further said to Moses, ‘You are to tell the Israelites, “Yahweh, the God of your ancestors, the God of Abraham, the God of Isaac and the God of Jacob, has sent me to you. This is my name for all time, and thus I am to be invoked for all generations to come.”’  </a:t>
            </a:r>
            <a:r>
              <a:rPr lang="en-GB" sz="1800"/>
              <a:t>(NJB)</a:t>
            </a:r>
          </a:p>
          <a:p>
            <a:pPr marL="0" indent="0">
              <a:buNone/>
            </a:pPr>
            <a:endParaRPr lang="en-GB" sz="2800" baseline="30000"/>
          </a:p>
          <a:p>
            <a:pPr marL="0" indent="0">
              <a:lnSpc>
                <a:spcPts val="4000"/>
              </a:lnSpc>
              <a:buNone/>
            </a:pPr>
            <a:r>
              <a:rPr lang="en-GB" sz="2800" baseline="30000"/>
              <a:t>15  </a:t>
            </a:r>
            <a:r>
              <a:rPr lang="zh-CN" altLang="en-US" sz="2800"/>
              <a:t>神又对摩西说：</a:t>
            </a:r>
            <a:r>
              <a:rPr lang="en-US" altLang="zh-CN" sz="2800"/>
              <a:t>‘</a:t>
            </a:r>
            <a:r>
              <a:rPr lang="zh-CN" altLang="en-US" sz="2800"/>
              <a:t>你要对以色列人这样说：</a:t>
            </a:r>
            <a:r>
              <a:rPr lang="en-US" altLang="zh-CN" sz="2800"/>
              <a:t>“</a:t>
            </a:r>
            <a:r>
              <a:rPr lang="zh-CN" altLang="en-US" sz="2800"/>
              <a:t>雅伟，你们祖宗的　神，就是亚伯拉罕的　神、以撒的　神、雅各的　神，差遣我到你们这里来；这就是我永久的名字，我世世代代被记念的名字。</a:t>
            </a:r>
            <a:r>
              <a:rPr lang="en-US" altLang="zh-CN" sz="2800"/>
              <a:t>”’ </a:t>
            </a:r>
            <a:endParaRPr lang="zh-CN" altLang="en-US" sz="2800"/>
          </a:p>
        </p:txBody>
      </p:sp>
    </p:spTree>
    <p:extLst>
      <p:ext uri="{BB962C8B-B14F-4D97-AF65-F5344CB8AC3E}">
        <p14:creationId xmlns:p14="http://schemas.microsoft.com/office/powerpoint/2010/main" val="397632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a:t>
            </a:r>
            <a:r>
              <a:rPr lang="en-GB" sz="2800">
                <a:solidFill>
                  <a:srgbClr val="FF0000"/>
                </a:solidFill>
              </a:rPr>
              <a:t>your kingdom come</a:t>
            </a:r>
            <a:r>
              <a:rPr lang="en-GB" sz="2800"/>
              <a:t>,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779001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a:t>
            </a:r>
            <a:r>
              <a:rPr lang="en-GB" sz="2800">
                <a:solidFill>
                  <a:srgbClr val="FF0000"/>
                </a:solidFill>
              </a:rPr>
              <a:t>your will be done, on earth as in heaven</a:t>
            </a:r>
            <a:r>
              <a:rPr lang="en-GB" sz="2800"/>
              <a:t>.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333946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GB" altLang="zh-CN" sz="2400"/>
              <a:t>Romans</a:t>
            </a:r>
            <a:r>
              <a:rPr lang="en-US" altLang="zh-CN" sz="2400"/>
              <a:t> </a:t>
            </a:r>
            <a:r>
              <a:rPr lang="zh-CN" altLang="en-US" sz="2400"/>
              <a:t>罗马书 </a:t>
            </a:r>
            <a:r>
              <a:rPr lang="en-US" altLang="zh-CN" sz="2400"/>
              <a:t>12</a:t>
            </a:r>
            <a:r>
              <a:rPr lang="en-US" sz="2400"/>
              <a:t>:2</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baseline="30000"/>
              <a:t>2</a:t>
            </a:r>
            <a:r>
              <a:rPr lang="en-GB" sz="2800"/>
              <a:t>   Do not let yourselves be conformed to the standards of this age. Instead, keep letting yourselves be transformed by the renewing of your minds; so that you will know what is </a:t>
            </a:r>
            <a:r>
              <a:rPr lang="en-GB" sz="2800">
                <a:solidFill>
                  <a:srgbClr val="FF0000"/>
                </a:solidFill>
              </a:rPr>
              <a:t>the will of God </a:t>
            </a:r>
            <a:r>
              <a:rPr lang="en-GB" sz="2800"/>
              <a:t>and will agree that what he wants is </a:t>
            </a:r>
            <a:r>
              <a:rPr lang="en-GB" sz="2800">
                <a:solidFill>
                  <a:srgbClr val="FF0000"/>
                </a:solidFill>
              </a:rPr>
              <a:t>good</a:t>
            </a:r>
            <a:r>
              <a:rPr lang="en-GB" sz="2800"/>
              <a:t>, </a:t>
            </a:r>
            <a:r>
              <a:rPr lang="en-GB" sz="2800">
                <a:solidFill>
                  <a:srgbClr val="FF0000"/>
                </a:solidFill>
              </a:rPr>
              <a:t>satisfying</a:t>
            </a:r>
            <a:r>
              <a:rPr lang="en-GB" sz="2800"/>
              <a:t> and </a:t>
            </a:r>
            <a:r>
              <a:rPr lang="en-GB" sz="2800">
                <a:solidFill>
                  <a:srgbClr val="FF0000"/>
                </a:solidFill>
              </a:rPr>
              <a:t>perfect</a:t>
            </a:r>
            <a:r>
              <a:rPr lang="en-GB" sz="2800"/>
              <a:t>.  </a:t>
            </a:r>
            <a:r>
              <a:rPr lang="en-GB" sz="2000"/>
              <a:t>(CJB)</a:t>
            </a:r>
            <a:endParaRPr lang="en-GB" sz="1600"/>
          </a:p>
          <a:p>
            <a:pPr marL="0" indent="0">
              <a:buNone/>
            </a:pPr>
            <a:endParaRPr lang="en-GB" sz="2800"/>
          </a:p>
          <a:p>
            <a:pPr marL="0" indent="0">
              <a:lnSpc>
                <a:spcPts val="4000"/>
              </a:lnSpc>
              <a:buNone/>
            </a:pPr>
            <a:r>
              <a:rPr lang="en-GB" sz="2800" baseline="30000"/>
              <a:t>2    </a:t>
            </a:r>
            <a:r>
              <a:rPr lang="zh-CN" altLang="en-US" sz="2800"/>
              <a:t>不要模仿这个世代，倒要借着心意的更新而改变过来，使你们可以察验出什么是</a:t>
            </a:r>
            <a:r>
              <a:rPr lang="zh-CN" altLang="en-US" sz="2800">
                <a:solidFill>
                  <a:srgbClr val="FF0000"/>
                </a:solidFill>
              </a:rPr>
              <a:t>神的旨意</a:t>
            </a:r>
            <a:r>
              <a:rPr lang="zh-CN" altLang="en-US" sz="2800"/>
              <a:t>，就是察验出什么是</a:t>
            </a:r>
            <a:r>
              <a:rPr lang="zh-CN" altLang="en-US" sz="2800">
                <a:solidFill>
                  <a:srgbClr val="FF0000"/>
                </a:solidFill>
              </a:rPr>
              <a:t>美好的</a:t>
            </a:r>
            <a:r>
              <a:rPr lang="zh-CN" altLang="en-US" sz="2800"/>
              <a:t>、</a:t>
            </a:r>
            <a:r>
              <a:rPr lang="zh-CN" altLang="en-US" sz="2800">
                <a:solidFill>
                  <a:srgbClr val="FF0000"/>
                </a:solidFill>
              </a:rPr>
              <a:t>令人满意的</a:t>
            </a:r>
            <a:r>
              <a:rPr lang="zh-CN" altLang="en-US" sz="2800"/>
              <a:t>、和</a:t>
            </a:r>
            <a:r>
              <a:rPr lang="zh-CN" altLang="en-US" sz="2800">
                <a:solidFill>
                  <a:srgbClr val="FF0000"/>
                </a:solidFill>
              </a:rPr>
              <a:t>完美的</a:t>
            </a:r>
            <a:r>
              <a:rPr lang="zh-CN" altLang="en-US" sz="2800"/>
              <a:t>。</a:t>
            </a:r>
          </a:p>
        </p:txBody>
      </p:sp>
    </p:spTree>
    <p:extLst>
      <p:ext uri="{BB962C8B-B14F-4D97-AF65-F5344CB8AC3E}">
        <p14:creationId xmlns:p14="http://schemas.microsoft.com/office/powerpoint/2010/main" val="3289633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a:t>
            </a:r>
            <a:r>
              <a:rPr lang="en-GB" sz="2800">
                <a:solidFill>
                  <a:srgbClr val="FF0000"/>
                </a:solidFill>
              </a:rPr>
              <a:t>Give us today our bread for the morrow</a:t>
            </a:r>
            <a:r>
              <a:rPr lang="en-GB" sz="2800"/>
              <a:t>.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187137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GB" altLang="zh-CN" sz="2400"/>
              <a:t>Romans</a:t>
            </a:r>
            <a:r>
              <a:rPr lang="en-US" altLang="zh-CN" sz="2400"/>
              <a:t> </a:t>
            </a:r>
            <a:r>
              <a:rPr lang="zh-CN" altLang="en-US" sz="2400"/>
              <a:t>罗马书 </a:t>
            </a:r>
            <a:r>
              <a:rPr lang="en-US" altLang="zh-CN" sz="2400"/>
              <a:t>13</a:t>
            </a:r>
            <a:r>
              <a:rPr lang="en-US" sz="2400"/>
              <a:t>:12</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baseline="30000"/>
              <a:t>12</a:t>
            </a:r>
            <a:r>
              <a:rPr lang="en-GB" sz="2800"/>
              <a:t>   </a:t>
            </a:r>
            <a:r>
              <a:rPr lang="en-GB" sz="2800">
                <a:solidFill>
                  <a:srgbClr val="FF0000"/>
                </a:solidFill>
              </a:rPr>
              <a:t>Night is almost over; the dawning of the day is imminent</a:t>
            </a:r>
            <a:r>
              <a:rPr lang="en-GB" sz="2800"/>
              <a:t>. Therefore let us cast off the works of darkness; and let us put on the armour of light.</a:t>
            </a:r>
            <a:endParaRPr lang="en-GB" sz="2000"/>
          </a:p>
          <a:p>
            <a:pPr marL="0" indent="0">
              <a:buNone/>
            </a:pPr>
            <a:endParaRPr lang="en-GB" sz="2800"/>
          </a:p>
          <a:p>
            <a:pPr marL="0" indent="0">
              <a:lnSpc>
                <a:spcPts val="4000"/>
              </a:lnSpc>
              <a:buNone/>
            </a:pPr>
            <a:r>
              <a:rPr lang="en-GB" sz="2800" baseline="30000"/>
              <a:t>12   </a:t>
            </a:r>
            <a:r>
              <a:rPr lang="zh-CN" altLang="en-US" sz="2800">
                <a:solidFill>
                  <a:srgbClr val="FF0000"/>
                </a:solidFill>
              </a:rPr>
              <a:t>黑夜已深，白昼近了</a:t>
            </a:r>
            <a:r>
              <a:rPr lang="zh-CN" altLang="en-US" sz="2800"/>
              <a:t>，所以我们要除掉暗昧的行为，带上光明的武器。</a:t>
            </a:r>
          </a:p>
        </p:txBody>
      </p:sp>
    </p:spTree>
    <p:extLst>
      <p:ext uri="{BB962C8B-B14F-4D97-AF65-F5344CB8AC3E}">
        <p14:creationId xmlns:p14="http://schemas.microsoft.com/office/powerpoint/2010/main" val="403751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4</a:t>
            </a:r>
            <a:r>
              <a:rPr lang="en-US" sz="2400"/>
              <a:t>:</a:t>
            </a:r>
            <a:r>
              <a:rPr lang="en-US" altLang="zh-CN" sz="2400"/>
              <a:t>4</a:t>
            </a:r>
            <a:endParaRPr lang="en-GB" sz="2400" dirty="0"/>
          </a:p>
        </p:txBody>
      </p:sp>
      <p:sp>
        <p:nvSpPr>
          <p:cNvPr id="3" name="Content Placeholder 2"/>
          <p:cNvSpPr>
            <a:spLocks noGrp="1"/>
          </p:cNvSpPr>
          <p:nvPr>
            <p:ph idx="1"/>
          </p:nvPr>
        </p:nvSpPr>
        <p:spPr>
          <a:xfrm>
            <a:off x="304800" y="685800"/>
            <a:ext cx="8534400" cy="5943600"/>
          </a:xfrm>
        </p:spPr>
        <p:txBody>
          <a:bodyPr>
            <a:noAutofit/>
          </a:bodyPr>
          <a:lstStyle/>
          <a:p>
            <a:pPr marL="0" indent="0">
              <a:buNone/>
            </a:pPr>
            <a:r>
              <a:rPr lang="en-GB" sz="2800" baseline="30000"/>
              <a:t>14</a:t>
            </a:r>
            <a:r>
              <a:rPr lang="en-GB" sz="2800"/>
              <a:t>  But Jesus answered and said, “It is written, ‘Man shall not live by </a:t>
            </a:r>
            <a:r>
              <a:rPr lang="en-GB" sz="2800">
                <a:solidFill>
                  <a:srgbClr val="FF0000"/>
                </a:solidFill>
              </a:rPr>
              <a:t>bread</a:t>
            </a:r>
            <a:r>
              <a:rPr lang="en-GB" sz="2800"/>
              <a:t> alone, but by every </a:t>
            </a:r>
            <a:r>
              <a:rPr lang="en-GB" sz="2800">
                <a:solidFill>
                  <a:srgbClr val="FF0000"/>
                </a:solidFill>
              </a:rPr>
              <a:t>word</a:t>
            </a:r>
            <a:r>
              <a:rPr lang="en-GB" sz="2800"/>
              <a:t> that proceeds from the mouth of God.’ ”  </a:t>
            </a:r>
            <a:r>
              <a:rPr lang="en-GB" sz="2000"/>
              <a:t>(NKJ)</a:t>
            </a:r>
          </a:p>
          <a:p>
            <a:pPr marL="0" indent="0">
              <a:buNone/>
            </a:pPr>
            <a:endParaRPr lang="en-GB" sz="2000"/>
          </a:p>
          <a:p>
            <a:pPr marL="0" indent="0">
              <a:lnSpc>
                <a:spcPts val="4000"/>
              </a:lnSpc>
              <a:buNone/>
            </a:pPr>
            <a:r>
              <a:rPr lang="en-US" altLang="zh-CN" sz="2800" baseline="30000"/>
              <a:t>4   </a:t>
            </a:r>
            <a:r>
              <a:rPr lang="zh-CN" altLang="en-US" sz="2800"/>
              <a:t>耶稣回答：经上记着： </a:t>
            </a:r>
            <a:r>
              <a:rPr lang="en-US" altLang="zh-CN" sz="2800"/>
              <a:t>“</a:t>
            </a:r>
            <a:r>
              <a:rPr lang="zh-CN" altLang="en-US" sz="2800"/>
              <a:t>人活着，不是单靠</a:t>
            </a:r>
            <a:r>
              <a:rPr lang="zh-CN" altLang="en-US" sz="2800">
                <a:solidFill>
                  <a:srgbClr val="FF0000"/>
                </a:solidFill>
              </a:rPr>
              <a:t>食物</a:t>
            </a:r>
            <a:r>
              <a:rPr lang="zh-CN" altLang="en-US" sz="2800"/>
              <a:t>， 更要靠　</a:t>
            </a:r>
            <a:r>
              <a:rPr lang="zh-CN" altLang="en-US" sz="2800">
                <a:solidFill>
                  <a:srgbClr val="FF0000"/>
                </a:solidFill>
              </a:rPr>
              <a:t>神口里所出的一切话</a:t>
            </a:r>
            <a:r>
              <a:rPr lang="zh-CN" altLang="en-US" sz="2800"/>
              <a:t>。</a:t>
            </a:r>
            <a:r>
              <a:rPr lang="en-US" altLang="zh-CN" sz="2800"/>
              <a:t>”</a:t>
            </a:r>
            <a:endParaRPr lang="zh-CN" altLang="en-US" sz="2800" dirty="0"/>
          </a:p>
        </p:txBody>
      </p:sp>
    </p:spTree>
    <p:extLst>
      <p:ext uri="{BB962C8B-B14F-4D97-AF65-F5344CB8AC3E}">
        <p14:creationId xmlns:p14="http://schemas.microsoft.com/office/powerpoint/2010/main" val="334209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t>
            </a:r>
            <a:r>
              <a:rPr lang="en-GB" sz="2800">
                <a:solidFill>
                  <a:srgbClr val="FF0000"/>
                </a:solidFill>
              </a:rPr>
              <a:t>And forgive us our debts, as we have forgiven those who are in debt to us</a:t>
            </a:r>
            <a:r>
              <a:rPr lang="en-GB" sz="2800"/>
              <a:t>.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235702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t>
            </a:r>
            <a:r>
              <a:rPr lang="en-GB" sz="2800">
                <a:solidFill>
                  <a:srgbClr val="FF0000"/>
                </a:solidFill>
              </a:rPr>
              <a:t>And do not put us to the test, but save us from the evil one</a:t>
            </a:r>
            <a:r>
              <a:rPr lang="en-GB" sz="2800"/>
              <a:t>.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399167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2800" dirty="0"/>
              <a:t>The Gospel </a:t>
            </a:r>
            <a:r>
              <a:rPr lang="en-US" sz="2800"/>
              <a:t>of Matthew </a:t>
            </a:r>
            <a:r>
              <a:rPr lang="en-US" sz="2800" dirty="0"/>
              <a:t>Series</a:t>
            </a:r>
            <a:br>
              <a:rPr lang="en-US" sz="2800" dirty="0"/>
            </a:br>
            <a:r>
              <a:rPr lang="zh-CN" altLang="en-US" sz="2800" dirty="0"/>
              <a:t>马太福音系列</a:t>
            </a:r>
            <a:endParaRPr lang="en-GB" sz="2800" dirty="0"/>
          </a:p>
        </p:txBody>
      </p:sp>
    </p:spTree>
    <p:extLst>
      <p:ext uri="{BB962C8B-B14F-4D97-AF65-F5344CB8AC3E}">
        <p14:creationId xmlns:p14="http://schemas.microsoft.com/office/powerpoint/2010/main" val="395192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400"/>
              <a:t>Matthew </a:t>
            </a:r>
            <a:r>
              <a:rPr lang="zh-CN" altLang="en-US" sz="2400"/>
              <a:t>马</a:t>
            </a:r>
            <a:r>
              <a:rPr lang="zh-CN" altLang="en-US" sz="2400" dirty="0"/>
              <a:t>太福</a:t>
            </a:r>
            <a:r>
              <a:rPr lang="zh-CN" altLang="en-US" sz="2400"/>
              <a:t>音 </a:t>
            </a:r>
            <a:r>
              <a:rPr lang="en-US" altLang="zh-CN" sz="2400"/>
              <a:t>6</a:t>
            </a:r>
            <a:r>
              <a:rPr lang="en-US" sz="2400"/>
              <a:t>:</a:t>
            </a:r>
            <a:r>
              <a:rPr lang="en-US" altLang="zh-CN" sz="2400"/>
              <a:t>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a:t>8   </a:t>
            </a:r>
            <a:r>
              <a:rPr lang="en-GB" sz="2800"/>
              <a:t>Do not imitate them. For </a:t>
            </a:r>
            <a:r>
              <a:rPr lang="en-GB" sz="2800">
                <a:solidFill>
                  <a:srgbClr val="FF0000"/>
                </a:solidFill>
              </a:rPr>
              <a:t>your Father knows your needs before you ask him for anything</a:t>
            </a:r>
            <a:r>
              <a:rPr lang="en-GB" sz="2800"/>
              <a:t>. </a:t>
            </a:r>
            <a:r>
              <a:rPr lang="en-GB" sz="2800" baseline="30000"/>
              <a:t>9</a:t>
            </a:r>
            <a:r>
              <a:rPr lang="en-GB" sz="2800"/>
              <a:t>  So you should pray like this: Our Father in heaven……</a:t>
            </a:r>
          </a:p>
          <a:p>
            <a:pPr marL="0" indent="0">
              <a:buNone/>
            </a:pPr>
            <a:endParaRPr lang="en-GB" sz="2800" baseline="30000"/>
          </a:p>
          <a:p>
            <a:pPr marL="0" indent="0">
              <a:lnSpc>
                <a:spcPct val="150000"/>
              </a:lnSpc>
              <a:buNone/>
            </a:pPr>
            <a:r>
              <a:rPr lang="en-GB" sz="2800" baseline="30000"/>
              <a:t>8  </a:t>
            </a:r>
            <a:r>
              <a:rPr lang="zh-CN" altLang="en-US" sz="2800"/>
              <a:t>你们不可像他们，因为</a:t>
            </a:r>
            <a:r>
              <a:rPr lang="zh-CN" altLang="en-US" sz="2800">
                <a:solidFill>
                  <a:srgbClr val="FF0000"/>
                </a:solidFill>
              </a:rPr>
              <a:t>在你们祈求以先，你们的父已经知道你们的需要了</a:t>
            </a:r>
            <a:r>
              <a:rPr lang="zh-CN" altLang="en-US" sz="2800"/>
              <a:t>。</a:t>
            </a:r>
            <a:r>
              <a:rPr lang="en-US" altLang="zh-CN" sz="2800" baseline="30000"/>
              <a:t> 9  </a:t>
            </a:r>
            <a:r>
              <a:rPr lang="zh-CN" altLang="en-US" sz="2800"/>
              <a:t>所以你们要这样祈祷：</a:t>
            </a:r>
            <a:endParaRPr lang="en-US" altLang="zh-CN" sz="2800"/>
          </a:p>
          <a:p>
            <a:pPr marL="0" indent="0">
              <a:lnSpc>
                <a:spcPct val="150000"/>
              </a:lnSpc>
              <a:buNone/>
            </a:pPr>
            <a:r>
              <a:rPr lang="zh-CN" altLang="en-US" sz="2800"/>
              <a:t>         我们在天上的父</a:t>
            </a:r>
            <a:r>
              <a:rPr lang="en-US" altLang="zh-CN" sz="2800"/>
              <a:t>……</a:t>
            </a:r>
            <a:r>
              <a:rPr lang="zh-CN" altLang="en-US" sz="2800"/>
              <a:t> </a:t>
            </a:r>
          </a:p>
        </p:txBody>
      </p:sp>
    </p:spTree>
    <p:extLst>
      <p:ext uri="{BB962C8B-B14F-4D97-AF65-F5344CB8AC3E}">
        <p14:creationId xmlns:p14="http://schemas.microsoft.com/office/powerpoint/2010/main" val="127030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62200"/>
            <a:ext cx="7772400" cy="2286000"/>
          </a:xfrm>
        </p:spPr>
        <p:txBody>
          <a:bodyPr>
            <a:normAutofit fontScale="90000"/>
          </a:bodyPr>
          <a:lstStyle/>
          <a:p>
            <a:pPr>
              <a:lnSpc>
                <a:spcPct val="150000"/>
              </a:lnSpc>
            </a:pPr>
            <a:r>
              <a:rPr lang="en-US" sz="3200"/>
              <a:t>The End</a:t>
            </a:r>
            <a:br>
              <a:rPr lang="en-GB" altLang="zh-CN" sz="3200"/>
            </a:br>
            <a:r>
              <a:rPr lang="zh-CN" altLang="en-US" sz="3200"/>
              <a:t>完</a:t>
            </a:r>
            <a:br>
              <a:rPr lang="en-US" sz="3200"/>
            </a:br>
            <a:br>
              <a:rPr lang="en-US" sz="3200"/>
            </a:br>
            <a:endParaRPr lang="en-GB" sz="3200" dirty="0"/>
          </a:p>
        </p:txBody>
      </p:sp>
    </p:spTree>
    <p:extLst>
      <p:ext uri="{BB962C8B-B14F-4D97-AF65-F5344CB8AC3E}">
        <p14:creationId xmlns:p14="http://schemas.microsoft.com/office/powerpoint/2010/main" val="31888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3200401"/>
          </a:xfrm>
        </p:spPr>
        <p:txBody>
          <a:bodyPr>
            <a:normAutofit fontScale="90000"/>
          </a:bodyPr>
          <a:lstStyle/>
          <a:p>
            <a:pPr>
              <a:lnSpc>
                <a:spcPct val="150000"/>
              </a:lnSpc>
            </a:pPr>
            <a:r>
              <a:rPr lang="en-US" sz="3100"/>
              <a:t>Matthew </a:t>
            </a:r>
            <a:r>
              <a:rPr lang="zh-CN" altLang="en-US" sz="3100"/>
              <a:t>马太福音 </a:t>
            </a:r>
            <a:r>
              <a:rPr lang="en-US" altLang="zh-CN" sz="3100"/>
              <a:t>6</a:t>
            </a:r>
            <a:r>
              <a:rPr lang="en-US" sz="3100"/>
              <a:t>.8-13</a:t>
            </a:r>
            <a:br>
              <a:rPr lang="en-US" sz="3100"/>
            </a:br>
            <a:br>
              <a:rPr lang="en-US" sz="3100"/>
            </a:br>
            <a:r>
              <a:rPr lang="en-US" sz="3100"/>
              <a:t>The </a:t>
            </a:r>
            <a:r>
              <a:rPr lang="en-GB" sz="3100"/>
              <a:t>Lord</a:t>
            </a:r>
            <a:r>
              <a:rPr lang="en-US" sz="3100"/>
              <a:t>’s Prayer (2)</a:t>
            </a:r>
            <a:br>
              <a:rPr lang="en-GB" altLang="zh-CN" sz="3100"/>
            </a:br>
            <a:r>
              <a:rPr lang="zh-CN" altLang="en-US" sz="3100"/>
              <a:t>主祷文 </a:t>
            </a:r>
            <a:r>
              <a:rPr lang="en-GB" altLang="zh-CN" sz="3100"/>
              <a:t>(2)</a:t>
            </a:r>
            <a:br>
              <a:rPr lang="en-US" sz="3200"/>
            </a:br>
            <a:endParaRPr lang="en-GB" sz="3200" dirty="0"/>
          </a:p>
        </p:txBody>
      </p:sp>
    </p:spTree>
    <p:extLst>
      <p:ext uri="{BB962C8B-B14F-4D97-AF65-F5344CB8AC3E}">
        <p14:creationId xmlns:p14="http://schemas.microsoft.com/office/powerpoint/2010/main" val="164456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145661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:7, 8, 9</a:t>
            </a:r>
            <a:endParaRPr lang="en-GB" sz="2400" dirty="0"/>
          </a:p>
        </p:txBody>
      </p:sp>
      <p:sp>
        <p:nvSpPr>
          <p:cNvPr id="3" name="Content Placeholder 2"/>
          <p:cNvSpPr>
            <a:spLocks noGrp="1"/>
          </p:cNvSpPr>
          <p:nvPr>
            <p:ph idx="1"/>
          </p:nvPr>
        </p:nvSpPr>
        <p:spPr>
          <a:xfrm>
            <a:off x="304800" y="381000"/>
            <a:ext cx="8534400" cy="6019800"/>
          </a:xfrm>
        </p:spPr>
        <p:txBody>
          <a:bodyPr>
            <a:noAutofit/>
          </a:bodyPr>
          <a:lstStyle/>
          <a:p>
            <a:pPr marL="0" indent="0">
              <a:buNone/>
            </a:pPr>
            <a:r>
              <a:rPr lang="en-GB" sz="2800" baseline="30000"/>
              <a:t>7</a:t>
            </a:r>
            <a:r>
              <a:rPr lang="en-GB" sz="2800"/>
              <a:t>  And when you pray, do not use vain repetitions as the heathen do. For they think that they will be heard for their many words. </a:t>
            </a:r>
            <a:r>
              <a:rPr lang="en-GB" sz="2800" baseline="30000">
                <a:solidFill>
                  <a:srgbClr val="FF0000"/>
                </a:solidFill>
              </a:rPr>
              <a:t>8</a:t>
            </a:r>
            <a:r>
              <a:rPr lang="en-GB" sz="2800"/>
              <a:t> Do not imitate them. </a:t>
            </a:r>
            <a:r>
              <a:rPr lang="en-GB" sz="2800">
                <a:solidFill>
                  <a:srgbClr val="FF0000"/>
                </a:solidFill>
              </a:rPr>
              <a:t>For your Father knows your needs before you ask him for anything</a:t>
            </a:r>
            <a:r>
              <a:rPr lang="en-GB" sz="2800"/>
              <a:t>. </a:t>
            </a:r>
            <a:r>
              <a:rPr lang="en-GB" sz="2800" baseline="30000"/>
              <a:t>9</a:t>
            </a:r>
            <a:r>
              <a:rPr lang="en-GB" sz="2800"/>
              <a:t>  So you should pray like this: </a:t>
            </a:r>
          </a:p>
          <a:p>
            <a:pPr marL="0" indent="0">
              <a:buNone/>
            </a:pPr>
            <a:r>
              <a:rPr lang="en-GB" sz="2800"/>
              <a:t>          Our Father in heaven…… </a:t>
            </a:r>
          </a:p>
          <a:p>
            <a:pPr marL="0" indent="0">
              <a:buNone/>
            </a:pPr>
            <a:endParaRPr lang="en-GB" sz="2800"/>
          </a:p>
          <a:p>
            <a:pPr marL="0" indent="0">
              <a:lnSpc>
                <a:spcPts val="4000"/>
              </a:lnSpc>
              <a:buNone/>
            </a:pPr>
            <a:r>
              <a:rPr lang="en-US" altLang="zh-CN" sz="2800" baseline="30000"/>
              <a:t>7    </a:t>
            </a:r>
            <a:r>
              <a:rPr lang="zh-CN" altLang="en-US" sz="2800"/>
              <a:t>你们祈祷的时候，不可重复无意义的话，像教外人一样，他们以为话多了就蒙垂听。</a:t>
            </a:r>
            <a:r>
              <a:rPr lang="zh-CN" altLang="en-US" sz="2800">
                <a:solidFill>
                  <a:srgbClr val="FF0000"/>
                </a:solidFill>
              </a:rPr>
              <a:t> </a:t>
            </a:r>
            <a:r>
              <a:rPr lang="en-US" altLang="zh-CN" sz="2800" baseline="30000">
                <a:solidFill>
                  <a:srgbClr val="FF0000"/>
                </a:solidFill>
              </a:rPr>
              <a:t>8</a:t>
            </a:r>
            <a:r>
              <a:rPr lang="en-US" altLang="zh-CN" sz="2800">
                <a:solidFill>
                  <a:srgbClr val="FF0000"/>
                </a:solidFill>
              </a:rPr>
              <a:t>   </a:t>
            </a:r>
            <a:r>
              <a:rPr lang="zh-CN" altLang="en-US" sz="2800"/>
              <a:t>你们不可像他们，</a:t>
            </a:r>
            <a:r>
              <a:rPr lang="zh-CN" altLang="en-US" sz="2800">
                <a:solidFill>
                  <a:srgbClr val="FF0000"/>
                </a:solidFill>
              </a:rPr>
              <a:t>因为在你们祈求以先，你们的父已经知道你们的需要了</a:t>
            </a:r>
            <a:r>
              <a:rPr lang="zh-CN" altLang="en-US" sz="2800"/>
              <a:t>。 </a:t>
            </a:r>
            <a:r>
              <a:rPr lang="en-US" altLang="zh-CN" sz="2800" baseline="30000"/>
              <a:t>9  </a:t>
            </a:r>
            <a:r>
              <a:rPr lang="zh-CN" altLang="en-US" sz="2800"/>
              <a:t>所以你们要这样祈祷：</a:t>
            </a:r>
            <a:endParaRPr lang="en-GB" altLang="zh-CN" sz="2800"/>
          </a:p>
          <a:p>
            <a:pPr marL="0" indent="0">
              <a:lnSpc>
                <a:spcPts val="4000"/>
              </a:lnSpc>
              <a:buNone/>
            </a:pPr>
            <a:r>
              <a:rPr lang="zh-CN" altLang="en-US" sz="2800"/>
              <a:t>          我们在天上的父</a:t>
            </a:r>
            <a:r>
              <a:rPr lang="en-GB" altLang="zh-CN" sz="2800"/>
              <a:t>……</a:t>
            </a:r>
            <a:endParaRPr lang="zh-CN" altLang="en-US" sz="2800" dirty="0"/>
          </a:p>
        </p:txBody>
      </p:sp>
    </p:spTree>
    <p:extLst>
      <p:ext uri="{BB962C8B-B14F-4D97-AF65-F5344CB8AC3E}">
        <p14:creationId xmlns:p14="http://schemas.microsoft.com/office/powerpoint/2010/main" val="292276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Our Father in heaven, may your name be held holy,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2817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altLang="zh-CN" sz="2400"/>
              <a:t>Matthew </a:t>
            </a:r>
            <a:r>
              <a:rPr lang="zh-CN" altLang="en-US" sz="2400"/>
              <a:t>马</a:t>
            </a:r>
            <a:r>
              <a:rPr lang="zh-CN" altLang="en-US" sz="2400" dirty="0"/>
              <a:t>太福</a:t>
            </a:r>
            <a:r>
              <a:rPr lang="zh-CN" altLang="en-US" sz="2400"/>
              <a:t>音 </a:t>
            </a:r>
            <a:r>
              <a:rPr lang="en-US" altLang="zh-CN" sz="2400"/>
              <a:t>6</a:t>
            </a:r>
            <a:r>
              <a:rPr lang="en-US" sz="2400"/>
              <a:t>:</a:t>
            </a:r>
            <a:r>
              <a:rPr lang="en-US" altLang="zh-CN" sz="2400"/>
              <a:t>8</a:t>
            </a:r>
            <a:endParaRPr lang="en-GB" sz="24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GB" sz="2800" baseline="30000"/>
              <a:t>8   </a:t>
            </a:r>
            <a:r>
              <a:rPr lang="en-GB" sz="2800"/>
              <a:t>Do not imitate them. For </a:t>
            </a:r>
            <a:r>
              <a:rPr lang="en-GB" sz="2800">
                <a:solidFill>
                  <a:srgbClr val="FF0000"/>
                </a:solidFill>
              </a:rPr>
              <a:t>your Father knows your needs before you ask him for anything</a:t>
            </a:r>
            <a:r>
              <a:rPr lang="en-GB" sz="2800"/>
              <a:t>. </a:t>
            </a:r>
            <a:r>
              <a:rPr lang="en-GB" sz="2800" baseline="30000"/>
              <a:t>9</a:t>
            </a:r>
            <a:r>
              <a:rPr lang="en-GB" sz="2800"/>
              <a:t>  So you should pray like this: Our Father in heaven……</a:t>
            </a:r>
          </a:p>
          <a:p>
            <a:pPr marL="0" indent="0">
              <a:buNone/>
            </a:pPr>
            <a:endParaRPr lang="en-GB" sz="2800" baseline="30000"/>
          </a:p>
          <a:p>
            <a:pPr marL="0" indent="0">
              <a:lnSpc>
                <a:spcPct val="150000"/>
              </a:lnSpc>
              <a:buNone/>
            </a:pPr>
            <a:r>
              <a:rPr lang="en-GB" sz="2800" baseline="30000"/>
              <a:t>8  </a:t>
            </a:r>
            <a:r>
              <a:rPr lang="zh-CN" altLang="en-US" sz="2800"/>
              <a:t>你们不可像他们，因为</a:t>
            </a:r>
            <a:r>
              <a:rPr lang="zh-CN" altLang="en-US" sz="2800">
                <a:solidFill>
                  <a:srgbClr val="FF0000"/>
                </a:solidFill>
              </a:rPr>
              <a:t>在你们祈求以先，你们的父已经知道你们的需要了</a:t>
            </a:r>
            <a:r>
              <a:rPr lang="zh-CN" altLang="en-US" sz="2800"/>
              <a:t>。</a:t>
            </a:r>
            <a:r>
              <a:rPr lang="en-US" altLang="zh-CN" sz="2800" baseline="30000"/>
              <a:t> 9  </a:t>
            </a:r>
            <a:r>
              <a:rPr lang="zh-CN" altLang="en-US" sz="2800"/>
              <a:t>所以你们要这样祈祷：</a:t>
            </a:r>
            <a:endParaRPr lang="en-US" altLang="zh-CN" sz="2800"/>
          </a:p>
          <a:p>
            <a:pPr marL="0" indent="0">
              <a:lnSpc>
                <a:spcPct val="150000"/>
              </a:lnSpc>
              <a:buNone/>
            </a:pPr>
            <a:r>
              <a:rPr lang="zh-CN" altLang="en-US" sz="2800"/>
              <a:t>         我们在天上的父</a:t>
            </a:r>
            <a:r>
              <a:rPr lang="en-US" altLang="zh-CN" sz="2800"/>
              <a:t>……</a:t>
            </a:r>
            <a:r>
              <a:rPr lang="zh-CN" altLang="en-US" sz="2800"/>
              <a:t> </a:t>
            </a:r>
          </a:p>
        </p:txBody>
      </p:sp>
    </p:spTree>
    <p:extLst>
      <p:ext uri="{BB962C8B-B14F-4D97-AF65-F5344CB8AC3E}">
        <p14:creationId xmlns:p14="http://schemas.microsoft.com/office/powerpoint/2010/main" val="189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Ecclesiastes </a:t>
            </a:r>
            <a:r>
              <a:rPr lang="zh-CN" altLang="en-US" sz="2400"/>
              <a:t>传道书 </a:t>
            </a:r>
            <a:r>
              <a:rPr lang="en-US" altLang="zh-CN" sz="2400"/>
              <a:t>5</a:t>
            </a:r>
            <a:r>
              <a:rPr lang="en-US" sz="2400"/>
              <a:t>:1-2</a:t>
            </a:r>
            <a:endParaRPr lang="en-GB" sz="2400" dirty="0"/>
          </a:p>
        </p:txBody>
      </p:sp>
      <p:sp>
        <p:nvSpPr>
          <p:cNvPr id="3" name="Content Placeholder 2"/>
          <p:cNvSpPr>
            <a:spLocks noGrp="1"/>
          </p:cNvSpPr>
          <p:nvPr>
            <p:ph idx="1"/>
          </p:nvPr>
        </p:nvSpPr>
        <p:spPr>
          <a:xfrm>
            <a:off x="304800" y="457200"/>
            <a:ext cx="8534400" cy="6248400"/>
          </a:xfrm>
        </p:spPr>
        <p:txBody>
          <a:bodyPr>
            <a:noAutofit/>
          </a:bodyPr>
          <a:lstStyle/>
          <a:p>
            <a:pPr marL="0" indent="0">
              <a:buNone/>
            </a:pPr>
            <a:r>
              <a:rPr lang="en-US" altLang="zh-CN" sz="2800" baseline="30000"/>
              <a:t>1 </a:t>
            </a:r>
            <a:r>
              <a:rPr lang="en-GB" sz="2800"/>
              <a:t> Watch your step when you go to the house of God. Offering </a:t>
            </a:r>
            <a:r>
              <a:rPr lang="en-GB" sz="2800">
                <a:solidFill>
                  <a:srgbClr val="FF0000"/>
                </a:solidFill>
              </a:rPr>
              <a:t>to listen is better</a:t>
            </a:r>
            <a:r>
              <a:rPr lang="en-GB" sz="2800"/>
              <a:t> than fools offering sacrifices, because they don't discern whether or not they are doing evil. </a:t>
            </a:r>
            <a:r>
              <a:rPr lang="en-US" altLang="zh-CN" sz="2800" baseline="30000"/>
              <a:t>2  </a:t>
            </a:r>
            <a:r>
              <a:rPr lang="en-GB" sz="2800">
                <a:solidFill>
                  <a:srgbClr val="FF0000"/>
                </a:solidFill>
              </a:rPr>
              <a:t>Don't speak impulsively</a:t>
            </a:r>
            <a:r>
              <a:rPr lang="en-GB" sz="2800"/>
              <a:t>.  Don't be in a hurry to give voice to your words before God. For God is in heaven, and you are on earth; so let your words be few.  </a:t>
            </a:r>
            <a:r>
              <a:rPr lang="en-GB" sz="2000"/>
              <a:t>(CJB)</a:t>
            </a:r>
          </a:p>
          <a:p>
            <a:pPr marL="0" indent="0">
              <a:buNone/>
            </a:pPr>
            <a:endParaRPr lang="en-GB" sz="2000"/>
          </a:p>
          <a:p>
            <a:pPr marL="0" indent="0">
              <a:lnSpc>
                <a:spcPts val="4000"/>
              </a:lnSpc>
              <a:buNone/>
            </a:pPr>
            <a:r>
              <a:rPr lang="en-GB" sz="2800"/>
              <a:t> </a:t>
            </a:r>
            <a:r>
              <a:rPr lang="en-US" altLang="zh-CN" sz="2800" baseline="30000"/>
              <a:t>1  </a:t>
            </a:r>
            <a:r>
              <a:rPr lang="zh-CN" altLang="en-US" sz="2800"/>
              <a:t>你到　神的殿，脚步要谨慎；</a:t>
            </a:r>
            <a:r>
              <a:rPr lang="zh-CN" altLang="en-US" sz="2800">
                <a:solidFill>
                  <a:srgbClr val="FF0000"/>
                </a:solidFill>
              </a:rPr>
              <a:t>近前聆听</a:t>
            </a:r>
            <a:r>
              <a:rPr lang="zh-CN" altLang="en-US" sz="2800"/>
              <a:t>，胜于愚昧人献祭，因为他们不知道所作的是恶的。 </a:t>
            </a:r>
            <a:r>
              <a:rPr lang="en-US" altLang="zh-CN" sz="2800" baseline="30000"/>
              <a:t>2</a:t>
            </a:r>
            <a:r>
              <a:rPr lang="en-US" altLang="zh-CN" sz="2800"/>
              <a:t> </a:t>
            </a:r>
            <a:r>
              <a:rPr lang="zh-CN" altLang="en-US" sz="2800"/>
              <a:t>在　神面前</a:t>
            </a:r>
            <a:r>
              <a:rPr lang="zh-CN" altLang="en-US" sz="2800">
                <a:solidFill>
                  <a:srgbClr val="FF0000"/>
                </a:solidFill>
              </a:rPr>
              <a:t>不可</a:t>
            </a:r>
            <a:r>
              <a:rPr lang="zh-CN" altLang="en-US" sz="2800"/>
              <a:t>冒失开口，</a:t>
            </a:r>
            <a:r>
              <a:rPr lang="zh-CN" altLang="en-US" sz="2800">
                <a:solidFill>
                  <a:srgbClr val="FF0000"/>
                </a:solidFill>
              </a:rPr>
              <a:t>心急发言</a:t>
            </a:r>
            <a:r>
              <a:rPr lang="zh-CN" altLang="en-US" sz="2800"/>
              <a:t>，因为　神在天上，你在地上，所以你的言语要寡少。 </a:t>
            </a:r>
            <a:endParaRPr lang="zh-CN" altLang="en-US" sz="2800" dirty="0"/>
          </a:p>
        </p:txBody>
      </p:sp>
    </p:spTree>
    <p:extLst>
      <p:ext uri="{BB962C8B-B14F-4D97-AF65-F5344CB8AC3E}">
        <p14:creationId xmlns:p14="http://schemas.microsoft.com/office/powerpoint/2010/main" val="151455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r>
              <a:rPr lang="en-US" altLang="zh-CN" sz="2400"/>
              <a:t>Matthew </a:t>
            </a:r>
            <a:r>
              <a:rPr lang="zh-CN" altLang="en-US" sz="2400"/>
              <a:t>马太福音 </a:t>
            </a:r>
            <a:r>
              <a:rPr lang="en-US" altLang="zh-CN" sz="2400"/>
              <a:t>6</a:t>
            </a:r>
            <a:r>
              <a:rPr lang="en-US" sz="2400"/>
              <a:t>:9-1</a:t>
            </a:r>
            <a:r>
              <a:rPr lang="en-US" altLang="zh-CN" sz="2400"/>
              <a:t>3</a:t>
            </a:r>
            <a:endParaRPr lang="en-GB" sz="2400" dirty="0"/>
          </a:p>
        </p:txBody>
      </p:sp>
      <p:sp>
        <p:nvSpPr>
          <p:cNvPr id="3" name="Content Placeholder 2"/>
          <p:cNvSpPr>
            <a:spLocks noGrp="1"/>
          </p:cNvSpPr>
          <p:nvPr>
            <p:ph idx="1"/>
          </p:nvPr>
        </p:nvSpPr>
        <p:spPr>
          <a:xfrm>
            <a:off x="304800" y="609600"/>
            <a:ext cx="8534400" cy="5867400"/>
          </a:xfrm>
        </p:spPr>
        <p:txBody>
          <a:bodyPr>
            <a:noAutofit/>
          </a:bodyPr>
          <a:lstStyle/>
          <a:p>
            <a:pPr marL="0" indent="0">
              <a:buNone/>
            </a:pPr>
            <a:r>
              <a:rPr lang="en-GB" sz="2800" baseline="30000"/>
              <a:t>9</a:t>
            </a:r>
            <a:r>
              <a:rPr lang="en-GB" sz="2800"/>
              <a:t>  So you should pray like this: </a:t>
            </a:r>
            <a:r>
              <a:rPr lang="en-GB" sz="2800">
                <a:solidFill>
                  <a:srgbClr val="FF0000"/>
                </a:solidFill>
              </a:rPr>
              <a:t>Our Father in heaven, may your name be held holy</a:t>
            </a:r>
            <a:r>
              <a:rPr lang="en-GB" sz="2800"/>
              <a:t>, </a:t>
            </a:r>
            <a:r>
              <a:rPr lang="en-GB" sz="2800" baseline="30000"/>
              <a:t>10</a:t>
            </a:r>
            <a:r>
              <a:rPr lang="en-GB" sz="2800"/>
              <a:t> your kingdom come, your will be done, on earth as in heaven. </a:t>
            </a:r>
            <a:r>
              <a:rPr lang="en-GB" sz="2800" baseline="30000"/>
              <a:t>11</a:t>
            </a:r>
            <a:r>
              <a:rPr lang="en-GB" sz="2800"/>
              <a:t> Give us today our daily bread. </a:t>
            </a:r>
            <a:r>
              <a:rPr lang="en-GB" sz="2800" baseline="30000"/>
              <a:t>12</a:t>
            </a:r>
            <a:r>
              <a:rPr lang="en-GB" sz="2800"/>
              <a:t> And forgive us our debts, as we have forgiven those who are in debt to us. </a:t>
            </a:r>
            <a:r>
              <a:rPr lang="en-GB" sz="2800" baseline="30000"/>
              <a:t>13</a:t>
            </a:r>
            <a:r>
              <a:rPr lang="en-GB" sz="2800"/>
              <a:t> And do not put us to the test, but save us from the evil one. </a:t>
            </a:r>
            <a:r>
              <a:rPr lang="en-GB" sz="1800"/>
              <a:t>(NJB)</a:t>
            </a:r>
          </a:p>
          <a:p>
            <a:pPr marL="0" indent="0">
              <a:buNone/>
            </a:pPr>
            <a:endParaRPr lang="en-GB" sz="1800"/>
          </a:p>
          <a:p>
            <a:pPr marL="0" indent="0">
              <a:lnSpc>
                <a:spcPts val="4000"/>
              </a:lnSpc>
              <a:buNone/>
            </a:pPr>
            <a:r>
              <a:rPr lang="en-US" altLang="zh-CN" sz="2800" baseline="30000"/>
              <a:t>9  </a:t>
            </a:r>
            <a:r>
              <a:rPr lang="zh-CN" altLang="en-US" sz="2800"/>
              <a:t>所以你们要这样祈祷：我们在天上的父， 愿你的名被尊为圣， </a:t>
            </a:r>
            <a:r>
              <a:rPr lang="en-US" altLang="zh-CN" sz="2800" baseline="30000"/>
              <a:t>10</a:t>
            </a:r>
            <a:r>
              <a:rPr lang="en-US" altLang="zh-CN" sz="2800"/>
              <a:t> </a:t>
            </a:r>
            <a:r>
              <a:rPr lang="zh-CN" altLang="en-US" sz="2800"/>
              <a:t>愿你的国降临， 愿你的旨意成就在地上， 如同在天上一样。 </a:t>
            </a:r>
            <a:r>
              <a:rPr lang="en-US" altLang="zh-CN" sz="2800" baseline="30000"/>
              <a:t>11</a:t>
            </a:r>
            <a:r>
              <a:rPr lang="en-US" altLang="zh-CN" sz="2800"/>
              <a:t> </a:t>
            </a:r>
            <a:r>
              <a:rPr lang="zh-CN" altLang="en-US" sz="2800"/>
              <a:t>我们每天所需的食物， 求你今天赐给我们； </a:t>
            </a:r>
            <a:r>
              <a:rPr lang="en-US" altLang="zh-CN" sz="2800" baseline="30000"/>
              <a:t>12</a:t>
            </a:r>
            <a:r>
              <a:rPr lang="en-US" altLang="zh-CN" sz="2800"/>
              <a:t> </a:t>
            </a:r>
            <a:r>
              <a:rPr lang="zh-CN" altLang="en-US" sz="2800"/>
              <a:t>赦免我们的罪， 好像我们饶恕了得罪我们的人； </a:t>
            </a:r>
            <a:r>
              <a:rPr lang="en-US" altLang="zh-CN" sz="2800" baseline="30000"/>
              <a:t>13</a:t>
            </a:r>
            <a:r>
              <a:rPr lang="en-US" altLang="zh-CN" sz="2800"/>
              <a:t> </a:t>
            </a:r>
            <a:r>
              <a:rPr lang="zh-CN" altLang="en-US" sz="2800"/>
              <a:t>求你让我们不陷诱惑， 救我们脱离那恶者。</a:t>
            </a:r>
            <a:endParaRPr lang="zh-CN" altLang="en-US" sz="2800" dirty="0"/>
          </a:p>
        </p:txBody>
      </p:sp>
    </p:spTree>
    <p:extLst>
      <p:ext uri="{BB962C8B-B14F-4D97-AF65-F5344CB8AC3E}">
        <p14:creationId xmlns:p14="http://schemas.microsoft.com/office/powerpoint/2010/main" val="1843682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2850</TotalTime>
  <Words>2561</Words>
  <Application>Microsoft Office PowerPoint</Application>
  <PresentationFormat>On-screen Show (4:3)</PresentationFormat>
  <Paragraphs>97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宋体</vt:lpstr>
      <vt:lpstr>Arial</vt:lpstr>
      <vt:lpstr>Calibri</vt:lpstr>
      <vt:lpstr>Office Theme</vt:lpstr>
      <vt:lpstr>2018.08.19</vt:lpstr>
      <vt:lpstr>The Gospel of Matthew Series 马太福音系列</vt:lpstr>
      <vt:lpstr>Matthew 马太福音 6.8-13  The Lord’s Prayer (2) 主祷文 (2) </vt:lpstr>
      <vt:lpstr>Matthew 马太福音 6:9-13</vt:lpstr>
      <vt:lpstr>Matthew 马太福音 6:7, 8, 9</vt:lpstr>
      <vt:lpstr>Matthew 马太福音 6:9-13</vt:lpstr>
      <vt:lpstr>Matthew 马太福音 6:8</vt:lpstr>
      <vt:lpstr>Ecclesiastes 传道书 5:1-2</vt:lpstr>
      <vt:lpstr>Matthew 马太福音 6:9-13</vt:lpstr>
      <vt:lpstr>1Corinthians 哥林多前书 8:6</vt:lpstr>
      <vt:lpstr>Exodus 出埃及记 3:15</vt:lpstr>
      <vt:lpstr>Matthew 马太福音 6:9-13</vt:lpstr>
      <vt:lpstr>Matthew 马太福音 6:9-13</vt:lpstr>
      <vt:lpstr>Romans 罗马书 12:2</vt:lpstr>
      <vt:lpstr>Matthew 马太福音 6:9-13</vt:lpstr>
      <vt:lpstr>Romans 罗马书 13:12</vt:lpstr>
      <vt:lpstr>Matthew 马太福音 4:4</vt:lpstr>
      <vt:lpstr>Matthew 马太福音 6:9-13</vt:lpstr>
      <vt:lpstr>Matthew 马太福音 6:9-13</vt:lpstr>
      <vt:lpstr>Matthew 马太福音 6:8</vt:lpstr>
      <vt:lpstr>The End 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KAHANG</cp:lastModifiedBy>
  <cp:revision>384</cp:revision>
  <dcterms:created xsi:type="dcterms:W3CDTF">2006-08-16T00:00:00Z</dcterms:created>
  <dcterms:modified xsi:type="dcterms:W3CDTF">2018-08-19T08:06:14Z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