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5"/>
  </p:notesMasterIdLst>
  <p:sldIdLst>
    <p:sldId id="421" r:id="rId3"/>
    <p:sldId id="422" r:id="rId4"/>
    <p:sldId id="423" r:id="rId5"/>
    <p:sldId id="424" r:id="rId6"/>
    <p:sldId id="435" r:id="rId7"/>
    <p:sldId id="462" r:id="rId8"/>
    <p:sldId id="469" r:id="rId9"/>
    <p:sldId id="471" r:id="rId10"/>
    <p:sldId id="466" r:id="rId11"/>
    <p:sldId id="465" r:id="rId12"/>
    <p:sldId id="468" r:id="rId13"/>
    <p:sldId id="44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>
        <p:scale>
          <a:sx n="80" d="100"/>
          <a:sy n="80" d="100"/>
        </p:scale>
        <p:origin x="2112" y="7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C99F0-50BC-43AA-8A9A-36613E320D78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38A5-2492-4A30-B8E2-F9FCD7B4E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2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66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4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3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956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28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4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31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99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98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05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66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2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4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601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01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215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79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54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9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4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1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7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0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62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2018.09.30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1197922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提摩太前书</a:t>
            </a:r>
            <a:r>
              <a:rPr lang="zh-CN" altLang="en-US" sz="2400" dirty="0"/>
              <a:t> </a:t>
            </a:r>
            <a:r>
              <a:rPr lang="en-US" sz="2400" dirty="0"/>
              <a:t>1Ti 6:9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6065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But those who desire to be rich fall into temptation, into a snare, into many senseless and hurtful desires that plunge men into ruin and destruction</a:t>
            </a:r>
            <a:r>
              <a:rPr lang="en-GB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ts val="4300"/>
              </a:lnSpc>
              <a:buNone/>
            </a:pPr>
            <a:r>
              <a:rPr lang="zh-CN" altLang="en-US" dirty="0"/>
              <a:t>但那些想要发财的人，就</a:t>
            </a:r>
            <a:r>
              <a:rPr lang="zh-CN" altLang="en-US"/>
              <a:t>落在诱惑和</a:t>
            </a:r>
            <a:r>
              <a:rPr lang="zh-CN" altLang="en-US" dirty="0"/>
              <a:t>陷阱里；又落在许多无知而有害的私欲里，使人沉沦在败坏和灭亡中；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86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提摩太前书</a:t>
            </a:r>
            <a:r>
              <a:rPr lang="zh-CN" altLang="en-US" sz="2400" dirty="0"/>
              <a:t> </a:t>
            </a:r>
            <a:r>
              <a:rPr lang="en-US" sz="2400" dirty="0"/>
              <a:t>1Ti 6:10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6065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 dirty="0"/>
              <a:t>10</a:t>
            </a:r>
            <a:r>
              <a:rPr lang="en-GB" dirty="0"/>
              <a:t> For the love of money is the root of all evils; it is through this craving that some have wandered away from the faith and pierced their hearts with many </a:t>
            </a:r>
            <a:r>
              <a:rPr lang="en-GB"/>
              <a:t>pangs.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ts val="4300"/>
              </a:lnSpc>
              <a:buNone/>
            </a:pPr>
            <a:r>
              <a:rPr lang="en-US" baseline="30000" dirty="0"/>
              <a:t>10</a:t>
            </a:r>
            <a:r>
              <a:rPr lang="en-US" dirty="0"/>
              <a:t> </a:t>
            </a:r>
            <a:r>
              <a:rPr lang="zh-CN" altLang="en-US" dirty="0"/>
              <a:t>因为贪财是万恶之根。有人贪爱钱财，就被引诱离开真道，用许多痛苦把自己刺透了。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48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End</a:t>
            </a:r>
            <a:br>
              <a:rPr lang="en-US"/>
            </a:br>
            <a:br>
              <a:rPr lang="en-US"/>
            </a:br>
            <a:r>
              <a:rPr lang="zh-CN" altLang="en-US"/>
              <a:t>完</a:t>
            </a:r>
            <a:br>
              <a:rPr lang="en-US" altLang="zh-CN" sz="32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20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/>
              <a:t>Gospel </a:t>
            </a:r>
            <a:r>
              <a:rPr lang="en-US" sz="3200" dirty="0"/>
              <a:t>of Matthew Series</a:t>
            </a:r>
            <a:br>
              <a:rPr lang="en-US" sz="3200" dirty="0"/>
            </a:br>
            <a:r>
              <a:rPr lang="zh-CN" altLang="en-US" sz="3200" dirty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902836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4495801"/>
          </a:xfrm>
        </p:spPr>
        <p:txBody>
          <a:bodyPr>
            <a:normAutofit/>
          </a:bodyPr>
          <a:lstStyle/>
          <a:p>
            <a:r>
              <a:rPr lang="en-GB" sz="2800" dirty="0"/>
              <a:t>Do Not Store Up For </a:t>
            </a:r>
            <a:r>
              <a:rPr lang="en-GB" sz="2800"/>
              <a:t>Yourselves </a:t>
            </a:r>
            <a:br>
              <a:rPr lang="en-GB" sz="2800"/>
            </a:br>
            <a:r>
              <a:rPr lang="en-GB" sz="2800"/>
              <a:t>Treasures On Earth</a:t>
            </a:r>
            <a:br>
              <a:rPr lang="en-GB" sz="2800"/>
            </a:br>
            <a:br>
              <a:rPr lang="en-GB" sz="2800" dirty="0"/>
            </a:br>
            <a:r>
              <a:rPr lang="zh-CN" altLang="en-US" sz="2800" dirty="0">
                <a:latin typeface="NSimSun" panose="02010609030101010101" pitchFamily="49" charset="-122"/>
                <a:ea typeface="NSimSun" panose="02010609030101010101" pitchFamily="49" charset="-122"/>
              </a:rPr>
              <a:t>不可为自己在地上积聚财宝</a:t>
            </a:r>
            <a:br>
              <a:rPr lang="en-US" altLang="zh-CN" sz="3600" dirty="0"/>
            </a:br>
            <a:br>
              <a:rPr lang="en-US" altLang="zh-CN" sz="3600"/>
            </a:br>
            <a:r>
              <a:rPr lang="en-GB" sz="2400"/>
              <a:t>Matthew </a:t>
            </a:r>
            <a:r>
              <a:rPr lang="zh-CN" altLang="en-US" sz="2400"/>
              <a:t>马</a:t>
            </a:r>
            <a:r>
              <a:rPr lang="zh-CN" altLang="en-US" sz="2400" dirty="0"/>
              <a:t>太福</a:t>
            </a:r>
            <a:r>
              <a:rPr lang="zh-CN" altLang="en-US" sz="2400"/>
              <a:t>音 </a:t>
            </a:r>
            <a:r>
              <a:rPr lang="en-GB" sz="2400"/>
              <a:t>6</a:t>
            </a:r>
            <a:r>
              <a:rPr lang="en-US" altLang="zh-CN" sz="2400"/>
              <a:t>:19-24</a:t>
            </a:r>
            <a:br>
              <a:rPr lang="en-GB" sz="3100" dirty="0"/>
            </a:br>
            <a:br>
              <a:rPr lang="en-US" sz="3600" dirty="0"/>
            </a:br>
            <a:br>
              <a:rPr lang="en-US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9867901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马太福音 </a:t>
            </a:r>
            <a:r>
              <a:rPr lang="en-US" sz="2000" dirty="0"/>
              <a:t>Mat 6:19-21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/>
              <a:t>Do </a:t>
            </a:r>
            <a:r>
              <a:rPr lang="en-GB" sz="3000" dirty="0"/>
              <a:t>not store up for yourselves treasures on earth, where moth and rust destroy, and where thieves break in and steal. </a:t>
            </a:r>
            <a:r>
              <a:rPr lang="en-GB" sz="3000" baseline="30000"/>
              <a:t>20</a:t>
            </a:r>
            <a:r>
              <a:rPr lang="en-GB" sz="3000"/>
              <a:t> But </a:t>
            </a:r>
            <a:r>
              <a:rPr lang="en-GB" sz="3000" dirty="0"/>
              <a:t>store up for yourselves treasures in heaven, where neither moth nor rust destroys, and where thieves do not break in or steal; </a:t>
            </a:r>
            <a:r>
              <a:rPr lang="en-GB" sz="3000" baseline="30000" dirty="0"/>
              <a:t>21</a:t>
            </a:r>
            <a:r>
              <a:rPr lang="en-GB" sz="3000" dirty="0"/>
              <a:t> for where your treasure is, there your heart will be </a:t>
            </a:r>
            <a:r>
              <a:rPr lang="en-GB" sz="3000"/>
              <a:t>also.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lnSpc>
                <a:spcPts val="4300"/>
              </a:lnSpc>
              <a:buNone/>
            </a:pPr>
            <a:r>
              <a:rPr lang="zh-CN" altLang="en-US" sz="3000"/>
              <a:t>不</a:t>
            </a:r>
            <a:r>
              <a:rPr lang="zh-CN" altLang="en-US" sz="3000" dirty="0"/>
              <a:t>可为自己在地上积聚财宝，因为地上有虫蛀，有锈侵蚀，也有贼挖洞来偷。</a:t>
            </a:r>
            <a:r>
              <a:rPr lang="en-US" sz="3000" dirty="0"/>
              <a:t> </a:t>
            </a:r>
            <a:r>
              <a:rPr lang="en-US" sz="3000" baseline="30000" dirty="0"/>
              <a:t>20</a:t>
            </a:r>
            <a:r>
              <a:rPr lang="en-US" sz="3000" dirty="0"/>
              <a:t> </a:t>
            </a:r>
            <a:r>
              <a:rPr lang="zh-CN" altLang="en-US" sz="3000" dirty="0"/>
              <a:t>要为自己积聚财宝在天上，那里没有虫蛀锈蚀，也没有贼挖洞来偷。</a:t>
            </a:r>
            <a:r>
              <a:rPr lang="en-US" sz="3000" dirty="0"/>
              <a:t> </a:t>
            </a:r>
            <a:r>
              <a:rPr lang="en-US" sz="3000" baseline="30000" dirty="0"/>
              <a:t>21 </a:t>
            </a:r>
            <a:r>
              <a:rPr lang="zh-CN" altLang="en-US" sz="3000" dirty="0"/>
              <a:t>因为你的财宝在哪里，你的心也在哪里。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73347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马太福音 </a:t>
            </a:r>
            <a:r>
              <a:rPr lang="en-US" sz="2400" dirty="0"/>
              <a:t>Mat </a:t>
            </a:r>
            <a:r>
              <a:rPr lang="en-US" altLang="zh-CN" sz="2400" dirty="0"/>
              <a:t>6</a:t>
            </a:r>
            <a:r>
              <a:rPr lang="en-US" sz="2400" dirty="0"/>
              <a:t>:</a:t>
            </a:r>
            <a:r>
              <a:rPr lang="en-US" altLang="zh-CN" sz="2400" dirty="0"/>
              <a:t>22-23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/>
              <a:t>The </a:t>
            </a:r>
            <a:r>
              <a:rPr lang="en-GB" dirty="0"/>
              <a:t>eye is the lamp of the body. So, if your eye is sound, your whole body will be full of light; </a:t>
            </a:r>
            <a:r>
              <a:rPr lang="en-GB" baseline="30000" dirty="0"/>
              <a:t>23</a:t>
            </a:r>
            <a:r>
              <a:rPr lang="en-GB" dirty="0"/>
              <a:t> but if your eye is not sound, your whole body will be full of darkness. If then the light in you is darkness, how great is the </a:t>
            </a:r>
            <a:r>
              <a:rPr lang="en-GB"/>
              <a:t>darkness!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ts val="4300"/>
              </a:lnSpc>
              <a:buNone/>
            </a:pPr>
            <a:r>
              <a:rPr lang="zh-CN" altLang="en-US"/>
              <a:t>眼</a:t>
            </a:r>
            <a:r>
              <a:rPr lang="zh-CN" altLang="en-US" dirty="0"/>
              <a:t>睛就是身体的灯。如果你的眼睛健全，全身就都明亮；</a:t>
            </a:r>
            <a:r>
              <a:rPr lang="en-US" dirty="0"/>
              <a:t> </a:t>
            </a:r>
            <a:r>
              <a:rPr lang="en-US" baseline="30000" dirty="0"/>
              <a:t>23</a:t>
            </a:r>
            <a:r>
              <a:rPr lang="en-US" dirty="0"/>
              <a:t> </a:t>
            </a:r>
            <a:r>
              <a:rPr lang="zh-CN" altLang="en-US" dirty="0"/>
              <a:t>如果你的眼睛有毛病，全身就都黑暗。如果你里面的光变成黑暗，这是多么的黑暗！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7799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马太福音 </a:t>
            </a:r>
            <a:r>
              <a:rPr lang="en-US" sz="2400" dirty="0"/>
              <a:t>Mat </a:t>
            </a:r>
            <a:r>
              <a:rPr lang="en-US" altLang="zh-CN" sz="2400" dirty="0"/>
              <a:t>6</a:t>
            </a:r>
            <a:r>
              <a:rPr lang="en-US" sz="2400" dirty="0"/>
              <a:t>:</a:t>
            </a:r>
            <a:r>
              <a:rPr lang="en-US" altLang="zh-CN" sz="2400" dirty="0"/>
              <a:t>24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/>
              <a:t>No </a:t>
            </a:r>
            <a:r>
              <a:rPr lang="en-GB" dirty="0"/>
              <a:t>one can serve two masters; for either he will hate the one and love the other, or he will be devoted to the one and despise the other. You cannot serve God and mammon (money</a:t>
            </a:r>
            <a:r>
              <a:rPr lang="en-GB"/>
              <a:t>).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lnSpc>
                <a:spcPts val="4300"/>
              </a:lnSpc>
              <a:buNone/>
            </a:pPr>
            <a:r>
              <a:rPr lang="zh-CN" altLang="en-US" sz="2800"/>
              <a:t>一</a:t>
            </a:r>
            <a:r>
              <a:rPr lang="zh-CN" altLang="en-US" sz="2800" dirty="0"/>
              <a:t>个人不能服事两个主人；他若不是恨这个爱那个，就是忠于这个轻视那个。你们不能服事神，又服事金钱。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7663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马太福音 </a:t>
            </a:r>
            <a:r>
              <a:rPr lang="en-US" sz="2000" dirty="0"/>
              <a:t>Mat 6:19-21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9144000" cy="6210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000"/>
              <a:t>"Do </a:t>
            </a:r>
            <a:r>
              <a:rPr lang="en-GB" sz="3000" dirty="0"/>
              <a:t>not store up for yourselves treasures </a:t>
            </a:r>
            <a:r>
              <a:rPr lang="en-GB" sz="3000"/>
              <a:t>on earth” </a:t>
            </a:r>
          </a:p>
          <a:p>
            <a:pPr marL="0" indent="0" algn="ctr">
              <a:buNone/>
            </a:pPr>
            <a:r>
              <a:rPr lang="en-GB" sz="3000"/>
              <a:t>"</a:t>
            </a:r>
            <a:r>
              <a:rPr lang="en-GB" sz="3000" dirty="0"/>
              <a:t>But store up for yourselves treasures in heaven”</a:t>
            </a:r>
          </a:p>
          <a:p>
            <a:pPr marL="0" indent="0" algn="ctr">
              <a:buNone/>
            </a:pPr>
            <a:r>
              <a:rPr lang="en-GB" sz="3000" dirty="0"/>
              <a:t>“for where your treasure is, there your heart will be </a:t>
            </a:r>
            <a:r>
              <a:rPr lang="en-GB" sz="3000"/>
              <a:t>also.”</a:t>
            </a:r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lnSpc>
                <a:spcPts val="4300"/>
              </a:lnSpc>
              <a:buNone/>
            </a:pPr>
            <a:r>
              <a:rPr lang="en-US" altLang="zh-CN" sz="3000" dirty="0"/>
              <a:t>"</a:t>
            </a:r>
            <a:r>
              <a:rPr lang="zh-CN" altLang="en-US" sz="3000" dirty="0"/>
              <a:t>不可为自己在地上积聚财宝</a:t>
            </a:r>
            <a:r>
              <a:rPr lang="en-US" altLang="zh-CN" sz="3000" dirty="0"/>
              <a:t>”</a:t>
            </a:r>
          </a:p>
          <a:p>
            <a:pPr marL="0" indent="0" algn="ctr">
              <a:lnSpc>
                <a:spcPts val="4300"/>
              </a:lnSpc>
              <a:buNone/>
            </a:pPr>
            <a:r>
              <a:rPr lang="en-US" altLang="zh-CN" sz="3000" dirty="0"/>
              <a:t>“</a:t>
            </a:r>
            <a:r>
              <a:rPr lang="zh-CN" altLang="en-US" sz="3000" dirty="0"/>
              <a:t>要为自己积聚财宝在天上</a:t>
            </a:r>
            <a:r>
              <a:rPr lang="en-US" altLang="zh-CN" sz="3000" dirty="0"/>
              <a:t>”</a:t>
            </a:r>
          </a:p>
          <a:p>
            <a:pPr marL="0" indent="0" algn="ctr">
              <a:lnSpc>
                <a:spcPts val="4300"/>
              </a:lnSpc>
              <a:buNone/>
            </a:pPr>
            <a:r>
              <a:rPr lang="en-US" altLang="zh-CN" sz="3000" dirty="0"/>
              <a:t>“</a:t>
            </a:r>
            <a:r>
              <a:rPr lang="zh-CN" altLang="en-US" sz="3000" dirty="0"/>
              <a:t>因为你的财宝在哪里，你的心也在</a:t>
            </a:r>
            <a:r>
              <a:rPr lang="zh-CN" altLang="en-US" sz="3000"/>
              <a:t>哪里。</a:t>
            </a:r>
            <a:r>
              <a:rPr lang="en-US" altLang="zh-CN" sz="3000"/>
              <a:t>”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60581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马太福音 </a:t>
            </a:r>
            <a:r>
              <a:rPr lang="en-US" sz="2400" dirty="0"/>
              <a:t>Mat </a:t>
            </a:r>
            <a:r>
              <a:rPr lang="en-US" altLang="zh-CN" sz="2400" dirty="0"/>
              <a:t>6</a:t>
            </a:r>
            <a:r>
              <a:rPr lang="en-US" sz="2400" dirty="0"/>
              <a:t>:</a:t>
            </a:r>
            <a:r>
              <a:rPr lang="en-US" altLang="zh-CN" sz="2400" dirty="0"/>
              <a:t>24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4562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“You cannot serve two masters” </a:t>
            </a:r>
          </a:p>
          <a:p>
            <a:pPr marL="0" indent="0" algn="ctr">
              <a:buNone/>
            </a:pPr>
            <a:r>
              <a:rPr lang="en-GB" dirty="0"/>
              <a:t>“You cannot serve God and mammon (</a:t>
            </a:r>
            <a:r>
              <a:rPr lang="en-GB"/>
              <a:t>money)”</a:t>
            </a:r>
          </a:p>
          <a:p>
            <a:pPr marL="0" indent="0" algn="ctr">
              <a:buNone/>
            </a:pPr>
            <a:r>
              <a:rPr lang="en-GB"/>
              <a:t> </a:t>
            </a:r>
            <a:endParaRPr lang="en-US" altLang="zh-CN" dirty="0"/>
          </a:p>
          <a:p>
            <a:pPr marL="0" indent="0" algn="ctr">
              <a:lnSpc>
                <a:spcPts val="4300"/>
              </a:lnSpc>
              <a:buNone/>
            </a:pPr>
            <a:r>
              <a:rPr lang="en-US" altLang="zh-CN" dirty="0"/>
              <a:t>"</a:t>
            </a:r>
            <a:r>
              <a:rPr lang="zh-CN" altLang="en-US" dirty="0"/>
              <a:t>一个人不能服事两个主人</a:t>
            </a:r>
            <a:r>
              <a:rPr lang="en-US" altLang="zh-CN" dirty="0"/>
              <a:t>” </a:t>
            </a:r>
          </a:p>
          <a:p>
            <a:pPr marL="0" indent="0" algn="ctr">
              <a:lnSpc>
                <a:spcPts val="4300"/>
              </a:lnSpc>
              <a:buNone/>
            </a:pPr>
            <a:r>
              <a:rPr lang="en-US" altLang="zh-CN" dirty="0"/>
              <a:t>“</a:t>
            </a:r>
            <a:r>
              <a:rPr lang="zh-CN" altLang="en-US" dirty="0"/>
              <a:t>你们不能服事神，又服事金钱。</a:t>
            </a:r>
            <a:r>
              <a:rPr lang="en-US" altLang="zh-CN" dirty="0"/>
              <a:t>”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7644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提摩太前书  </a:t>
            </a:r>
            <a:r>
              <a:rPr lang="en-US" sz="2400" dirty="0"/>
              <a:t>1Ti 6:6-8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There is great gain in godliness with contentment; </a:t>
            </a:r>
            <a:r>
              <a:rPr lang="en-GB" baseline="30000" dirty="0"/>
              <a:t>7</a:t>
            </a:r>
            <a:r>
              <a:rPr lang="en-GB" dirty="0"/>
              <a:t> for we brought nothing into the world, and we cannot take anything out of the world; </a:t>
            </a:r>
            <a:r>
              <a:rPr lang="en-GB" baseline="30000" dirty="0"/>
              <a:t>8</a:t>
            </a:r>
            <a:r>
              <a:rPr lang="en-GB" dirty="0"/>
              <a:t> but if we have food and clothing, with these we shall be </a:t>
            </a:r>
            <a:r>
              <a:rPr lang="en-GB"/>
              <a:t>content.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ts val="4300"/>
              </a:lnSpc>
              <a:buNone/>
            </a:pPr>
            <a:r>
              <a:rPr lang="zh-CN" altLang="en-US" dirty="0"/>
              <a:t>其实敬虔而又知足，就是得大利的途径，</a:t>
            </a:r>
            <a:r>
              <a:rPr lang="en-US" dirty="0"/>
              <a:t> 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zh-CN" altLang="en-US" dirty="0"/>
              <a:t>因为我们没有带什么到世上来，也不能带什么去。</a:t>
            </a:r>
            <a:r>
              <a:rPr lang="en-US" dirty="0"/>
              <a:t> </a:t>
            </a: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zh-CN" altLang="en-US" dirty="0"/>
              <a:t>只要有衣有食，就应当知足。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304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4258</TotalTime>
  <Words>809</Words>
  <Application>Microsoft Office PowerPoint</Application>
  <PresentationFormat>On-screen Show (4:3)</PresentationFormat>
  <Paragraphs>52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NSimSun</vt:lpstr>
      <vt:lpstr>宋体</vt:lpstr>
      <vt:lpstr>幼圆</vt:lpstr>
      <vt:lpstr>Arial</vt:lpstr>
      <vt:lpstr>Calibri</vt:lpstr>
      <vt:lpstr>Century Gothic</vt:lpstr>
      <vt:lpstr>Wingdings 3</vt:lpstr>
      <vt:lpstr>Office Theme</vt:lpstr>
      <vt:lpstr>Wisp</vt:lpstr>
      <vt:lpstr>2018.09.30</vt:lpstr>
      <vt:lpstr>Gospel of Matthew Series 马太福音系列</vt:lpstr>
      <vt:lpstr>Do Not Store Up For Yourselves  Treasures On Earth  不可为自己在地上积聚财宝  Matthew 马太福音 6:19-24   </vt:lpstr>
      <vt:lpstr>马太福音 Mat 6:19-21</vt:lpstr>
      <vt:lpstr>马太福音 Mat 6:22-23</vt:lpstr>
      <vt:lpstr>马太福音 Mat 6:24</vt:lpstr>
      <vt:lpstr>马太福音 Mat 6:19-21</vt:lpstr>
      <vt:lpstr>马太福音 Mat 6:24</vt:lpstr>
      <vt:lpstr>提摩太前书  1Ti 6:6-8 </vt:lpstr>
      <vt:lpstr>提摩太前书 1Ti 6:9 </vt:lpstr>
      <vt:lpstr>提摩太前书 1Ti 6:10 </vt:lpstr>
      <vt:lpstr>End  完 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KAHANG</cp:lastModifiedBy>
  <cp:revision>265</cp:revision>
  <dcterms:created xsi:type="dcterms:W3CDTF">2017-01-21T11:10:29Z</dcterms:created>
  <dcterms:modified xsi:type="dcterms:W3CDTF">2018-09-30T17:32:50Z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