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7" r:id="rId3"/>
  </p:sldMasterIdLst>
  <p:notesMasterIdLst>
    <p:notesMasterId r:id="rId19"/>
  </p:notesMasterIdLst>
  <p:sldIdLst>
    <p:sldId id="421" r:id="rId4"/>
    <p:sldId id="422" r:id="rId5"/>
    <p:sldId id="423" r:id="rId6"/>
    <p:sldId id="632" r:id="rId7"/>
    <p:sldId id="633" r:id="rId8"/>
    <p:sldId id="641" r:id="rId9"/>
    <p:sldId id="647" r:id="rId10"/>
    <p:sldId id="648" r:id="rId11"/>
    <p:sldId id="485" r:id="rId12"/>
    <p:sldId id="489" r:id="rId13"/>
    <p:sldId id="643" r:id="rId14"/>
    <p:sldId id="650" r:id="rId15"/>
    <p:sldId id="649" r:id="rId16"/>
    <p:sldId id="644" r:id="rId17"/>
    <p:sldId id="65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5849" autoAdjust="0"/>
    <p:restoredTop sz="94660"/>
  </p:normalViewPr>
  <p:slideViewPr>
    <p:cSldViewPr>
      <p:cViewPr varScale="1">
        <p:scale>
          <a:sx n="82" d="100"/>
          <a:sy n="82" d="100"/>
        </p:scale>
        <p:origin x="893" y="5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5C99F0-50BC-43AA-8A9A-36613E320D78}" type="datetimeFigureOut">
              <a:rPr lang="en-GB" smtClean="0"/>
              <a:t>21/07/2019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D938A5-2492-4A30-B8E2-F9FCD7B4E584}" type="slidenum">
              <a:rPr lang="en-GB" smtClean="0"/>
              <a:t>‹#›</a:t>
            </a:fld>
            <a:endParaRPr lang="en-GB"/>
          </a:p>
        </p:txBody>
      </p:sp>
    </p:spTree>
    <p:extLst>
      <p:ext uri="{BB962C8B-B14F-4D97-AF65-F5344CB8AC3E}">
        <p14:creationId xmlns:p14="http://schemas.microsoft.com/office/powerpoint/2010/main" val="3498528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A827AF-B4A0-4573-AA11-DD55F50E121D}"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09766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A827AF-B4A0-4573-AA11-DD55F50E121D}"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93148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A827AF-B4A0-4573-AA11-DD55F50E121D}"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27037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701A5D4-6C36-4704-9AD2-CFBE0F443B92}" type="datetimeFigureOut">
              <a:rPr lang="en-GB" smtClean="0"/>
              <a:t>21/07/2019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B162A-3DA2-49D9-8DCE-E85498B8C885}" type="slidenum">
              <a:rPr lang="en-GB" smtClean="0"/>
              <a:t>‹#›</a:t>
            </a:fld>
            <a:endParaRPr lang="en-GB"/>
          </a:p>
        </p:txBody>
      </p:sp>
    </p:spTree>
    <p:extLst>
      <p:ext uri="{BB962C8B-B14F-4D97-AF65-F5344CB8AC3E}">
        <p14:creationId xmlns:p14="http://schemas.microsoft.com/office/powerpoint/2010/main" val="2369863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701A5D4-6C36-4704-9AD2-CFBE0F443B92}" type="datetimeFigureOut">
              <a:rPr lang="en-GB" smtClean="0"/>
              <a:t>21/07/2019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B162A-3DA2-49D9-8DCE-E85498B8C885}" type="slidenum">
              <a:rPr lang="en-GB" smtClean="0"/>
              <a:t>‹#›</a:t>
            </a:fld>
            <a:endParaRPr lang="en-GB"/>
          </a:p>
        </p:txBody>
      </p:sp>
    </p:spTree>
    <p:extLst>
      <p:ext uri="{BB962C8B-B14F-4D97-AF65-F5344CB8AC3E}">
        <p14:creationId xmlns:p14="http://schemas.microsoft.com/office/powerpoint/2010/main" val="2699807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701A5D4-6C36-4704-9AD2-CFBE0F443B92}" type="datetimeFigureOut">
              <a:rPr lang="en-GB" smtClean="0"/>
              <a:t>21/07/2019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B162A-3DA2-49D9-8DCE-E85498B8C885}" type="slidenum">
              <a:rPr lang="en-GB" smtClean="0"/>
              <a:t>‹#›</a:t>
            </a:fld>
            <a:endParaRPr lang="en-GB"/>
          </a:p>
        </p:txBody>
      </p:sp>
    </p:spTree>
    <p:extLst>
      <p:ext uri="{BB962C8B-B14F-4D97-AF65-F5344CB8AC3E}">
        <p14:creationId xmlns:p14="http://schemas.microsoft.com/office/powerpoint/2010/main" val="7877801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7/21/2019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7997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7/21/2019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301252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7/21/2019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13891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7/21/2019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91789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7/21/2019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723135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7/21/2019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414881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7/21/2019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996021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7/21/2019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8563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701A5D4-6C36-4704-9AD2-CFBE0F443B92}" type="datetimeFigureOut">
              <a:rPr lang="en-GB" smtClean="0"/>
              <a:t>21/07/2019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B162A-3DA2-49D9-8DCE-E85498B8C885}" type="slidenum">
              <a:rPr lang="en-GB" smtClean="0"/>
              <a:t>‹#›</a:t>
            </a:fld>
            <a:endParaRPr lang="en-GB"/>
          </a:p>
        </p:txBody>
      </p:sp>
    </p:spTree>
    <p:extLst>
      <p:ext uri="{BB962C8B-B14F-4D97-AF65-F5344CB8AC3E}">
        <p14:creationId xmlns:p14="http://schemas.microsoft.com/office/powerpoint/2010/main" val="23878669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7/21/2019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123289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7/21/2019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54486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7/21/2019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859400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7/21/2019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110969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7/21/2019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653273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7/21/2019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167989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7/21/2019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04909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7/21/2019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457448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701A5D4-6C36-4704-9AD2-CFBE0F443B92}" type="datetimeFigureOut">
              <a:rPr lang="en-GB" smtClean="0"/>
              <a:t>21/07/2019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B162A-3DA2-49D9-8DCE-E85498B8C885}" type="slidenum">
              <a:rPr lang="en-GB" smtClean="0"/>
              <a:t>‹#›</a:t>
            </a:fld>
            <a:endParaRPr lang="en-GB"/>
          </a:p>
        </p:txBody>
      </p:sp>
    </p:spTree>
    <p:extLst>
      <p:ext uri="{BB962C8B-B14F-4D97-AF65-F5344CB8AC3E}">
        <p14:creationId xmlns:p14="http://schemas.microsoft.com/office/powerpoint/2010/main" val="22530434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701A5D4-6C36-4704-9AD2-CFBE0F443B92}" type="datetimeFigureOut">
              <a:rPr lang="en-GB" smtClean="0"/>
              <a:t>21/07/2019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B162A-3DA2-49D9-8DCE-E85498B8C885}" type="slidenum">
              <a:rPr lang="en-GB" smtClean="0"/>
              <a:t>‹#›</a:t>
            </a:fld>
            <a:endParaRPr lang="en-GB"/>
          </a:p>
        </p:txBody>
      </p:sp>
    </p:spTree>
    <p:extLst>
      <p:ext uri="{BB962C8B-B14F-4D97-AF65-F5344CB8AC3E}">
        <p14:creationId xmlns:p14="http://schemas.microsoft.com/office/powerpoint/2010/main" val="3021476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01A5D4-6C36-4704-9AD2-CFBE0F443B92}" type="datetimeFigureOut">
              <a:rPr lang="en-GB" smtClean="0"/>
              <a:t>21/07/2019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B162A-3DA2-49D9-8DCE-E85498B8C885}" type="slidenum">
              <a:rPr lang="en-GB" smtClean="0"/>
              <a:t>‹#›</a:t>
            </a:fld>
            <a:endParaRPr lang="en-GB"/>
          </a:p>
        </p:txBody>
      </p:sp>
    </p:spTree>
    <p:extLst>
      <p:ext uri="{BB962C8B-B14F-4D97-AF65-F5344CB8AC3E}">
        <p14:creationId xmlns:p14="http://schemas.microsoft.com/office/powerpoint/2010/main" val="26664039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01A5D4-6C36-4704-9AD2-CFBE0F443B92}" type="datetimeFigureOut">
              <a:rPr lang="en-GB" smtClean="0"/>
              <a:t>21/07/2019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B162A-3DA2-49D9-8DCE-E85498B8C885}" type="slidenum">
              <a:rPr lang="en-GB" smtClean="0"/>
              <a:t>‹#›</a:t>
            </a:fld>
            <a:endParaRPr lang="en-GB"/>
          </a:p>
        </p:txBody>
      </p:sp>
    </p:spTree>
    <p:extLst>
      <p:ext uri="{BB962C8B-B14F-4D97-AF65-F5344CB8AC3E}">
        <p14:creationId xmlns:p14="http://schemas.microsoft.com/office/powerpoint/2010/main" val="42163704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701A5D4-6C36-4704-9AD2-CFBE0F443B92}" type="datetimeFigureOut">
              <a:rPr lang="en-GB" smtClean="0"/>
              <a:t>21/07/2019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8B162A-3DA2-49D9-8DCE-E85498B8C885}" type="slidenum">
              <a:rPr lang="en-GB" smtClean="0"/>
              <a:t>‹#›</a:t>
            </a:fld>
            <a:endParaRPr lang="en-GB"/>
          </a:p>
        </p:txBody>
      </p:sp>
    </p:spTree>
    <p:extLst>
      <p:ext uri="{BB962C8B-B14F-4D97-AF65-F5344CB8AC3E}">
        <p14:creationId xmlns:p14="http://schemas.microsoft.com/office/powerpoint/2010/main" val="40214000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701A5D4-6C36-4704-9AD2-CFBE0F443B92}" type="datetimeFigureOut">
              <a:rPr lang="en-GB" smtClean="0"/>
              <a:t>21/07/2019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B8B162A-3DA2-49D9-8DCE-E85498B8C885}" type="slidenum">
              <a:rPr lang="en-GB" smtClean="0"/>
              <a:t>‹#›</a:t>
            </a:fld>
            <a:endParaRPr lang="en-GB"/>
          </a:p>
        </p:txBody>
      </p:sp>
    </p:spTree>
    <p:extLst>
      <p:ext uri="{BB962C8B-B14F-4D97-AF65-F5344CB8AC3E}">
        <p14:creationId xmlns:p14="http://schemas.microsoft.com/office/powerpoint/2010/main" val="6991105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701A5D4-6C36-4704-9AD2-CFBE0F443B92}" type="datetimeFigureOut">
              <a:rPr lang="en-GB" smtClean="0"/>
              <a:t>21/07/2019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B8B162A-3DA2-49D9-8DCE-E85498B8C885}" type="slidenum">
              <a:rPr lang="en-GB" smtClean="0"/>
              <a:t>‹#›</a:t>
            </a:fld>
            <a:endParaRPr lang="en-GB"/>
          </a:p>
        </p:txBody>
      </p:sp>
    </p:spTree>
    <p:extLst>
      <p:ext uri="{BB962C8B-B14F-4D97-AF65-F5344CB8AC3E}">
        <p14:creationId xmlns:p14="http://schemas.microsoft.com/office/powerpoint/2010/main" val="27921137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01A5D4-6C36-4704-9AD2-CFBE0F443B92}" type="datetimeFigureOut">
              <a:rPr lang="en-GB" smtClean="0"/>
              <a:t>21/07/2019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B8B162A-3DA2-49D9-8DCE-E85498B8C885}" type="slidenum">
              <a:rPr lang="en-GB" smtClean="0"/>
              <a:t>‹#›</a:t>
            </a:fld>
            <a:endParaRPr lang="en-GB"/>
          </a:p>
        </p:txBody>
      </p:sp>
    </p:spTree>
    <p:extLst>
      <p:ext uri="{BB962C8B-B14F-4D97-AF65-F5344CB8AC3E}">
        <p14:creationId xmlns:p14="http://schemas.microsoft.com/office/powerpoint/2010/main" val="205393439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01A5D4-6C36-4704-9AD2-CFBE0F443B92}" type="datetimeFigureOut">
              <a:rPr lang="en-GB" smtClean="0"/>
              <a:t>21/07/2019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8B162A-3DA2-49D9-8DCE-E85498B8C885}" type="slidenum">
              <a:rPr lang="en-GB" smtClean="0"/>
              <a:t>‹#›</a:t>
            </a:fld>
            <a:endParaRPr lang="en-GB"/>
          </a:p>
        </p:txBody>
      </p:sp>
    </p:spTree>
    <p:extLst>
      <p:ext uri="{BB962C8B-B14F-4D97-AF65-F5344CB8AC3E}">
        <p14:creationId xmlns:p14="http://schemas.microsoft.com/office/powerpoint/2010/main" val="296697797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01A5D4-6C36-4704-9AD2-CFBE0F443B92}" type="datetimeFigureOut">
              <a:rPr lang="en-GB" smtClean="0"/>
              <a:t>21/07/2019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8B162A-3DA2-49D9-8DCE-E85498B8C885}" type="slidenum">
              <a:rPr lang="en-GB" smtClean="0"/>
              <a:t>‹#›</a:t>
            </a:fld>
            <a:endParaRPr lang="en-GB"/>
          </a:p>
        </p:txBody>
      </p:sp>
    </p:spTree>
    <p:extLst>
      <p:ext uri="{BB962C8B-B14F-4D97-AF65-F5344CB8AC3E}">
        <p14:creationId xmlns:p14="http://schemas.microsoft.com/office/powerpoint/2010/main" val="9257260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701A5D4-6C36-4704-9AD2-CFBE0F443B92}" type="datetimeFigureOut">
              <a:rPr lang="en-GB" smtClean="0"/>
              <a:t>21/07/2019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B162A-3DA2-49D9-8DCE-E85498B8C885}" type="slidenum">
              <a:rPr lang="en-GB" smtClean="0"/>
              <a:t>‹#›</a:t>
            </a:fld>
            <a:endParaRPr lang="en-GB"/>
          </a:p>
        </p:txBody>
      </p:sp>
    </p:spTree>
    <p:extLst>
      <p:ext uri="{BB962C8B-B14F-4D97-AF65-F5344CB8AC3E}">
        <p14:creationId xmlns:p14="http://schemas.microsoft.com/office/powerpoint/2010/main" val="364484138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701A5D4-6C36-4704-9AD2-CFBE0F443B92}" type="datetimeFigureOut">
              <a:rPr lang="en-GB" smtClean="0"/>
              <a:t>21/07/2019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B162A-3DA2-49D9-8DCE-E85498B8C885}" type="slidenum">
              <a:rPr lang="en-GB" smtClean="0"/>
              <a:t>‹#›</a:t>
            </a:fld>
            <a:endParaRPr lang="en-GB"/>
          </a:p>
        </p:txBody>
      </p:sp>
    </p:spTree>
    <p:extLst>
      <p:ext uri="{BB962C8B-B14F-4D97-AF65-F5344CB8AC3E}">
        <p14:creationId xmlns:p14="http://schemas.microsoft.com/office/powerpoint/2010/main" val="2198367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701A5D4-6C36-4704-9AD2-CFBE0F443B92}" type="datetimeFigureOut">
              <a:rPr lang="en-GB" smtClean="0"/>
              <a:t>21/07/2019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8B162A-3DA2-49D9-8DCE-E85498B8C885}" type="slidenum">
              <a:rPr lang="en-GB" smtClean="0"/>
              <a:t>‹#›</a:t>
            </a:fld>
            <a:endParaRPr lang="en-GB"/>
          </a:p>
        </p:txBody>
      </p:sp>
    </p:spTree>
    <p:extLst>
      <p:ext uri="{BB962C8B-B14F-4D97-AF65-F5344CB8AC3E}">
        <p14:creationId xmlns:p14="http://schemas.microsoft.com/office/powerpoint/2010/main" val="523718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701A5D4-6C36-4704-9AD2-CFBE0F443B92}" type="datetimeFigureOut">
              <a:rPr lang="en-GB" smtClean="0"/>
              <a:t>21/07/2019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B8B162A-3DA2-49D9-8DCE-E85498B8C885}" type="slidenum">
              <a:rPr lang="en-GB" smtClean="0"/>
              <a:t>‹#›</a:t>
            </a:fld>
            <a:endParaRPr lang="en-GB"/>
          </a:p>
        </p:txBody>
      </p:sp>
    </p:spTree>
    <p:extLst>
      <p:ext uri="{BB962C8B-B14F-4D97-AF65-F5344CB8AC3E}">
        <p14:creationId xmlns:p14="http://schemas.microsoft.com/office/powerpoint/2010/main" val="3990847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701A5D4-6C36-4704-9AD2-CFBE0F443B92}" type="datetimeFigureOut">
              <a:rPr lang="en-GB" smtClean="0"/>
              <a:t>21/07/2019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B8B162A-3DA2-49D9-8DCE-E85498B8C885}" type="slidenum">
              <a:rPr lang="en-GB" smtClean="0"/>
              <a:t>‹#›</a:t>
            </a:fld>
            <a:endParaRPr lang="en-GB"/>
          </a:p>
        </p:txBody>
      </p:sp>
    </p:spTree>
    <p:extLst>
      <p:ext uri="{BB962C8B-B14F-4D97-AF65-F5344CB8AC3E}">
        <p14:creationId xmlns:p14="http://schemas.microsoft.com/office/powerpoint/2010/main" val="2191912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01A5D4-6C36-4704-9AD2-CFBE0F443B92}" type="datetimeFigureOut">
              <a:rPr lang="en-GB" smtClean="0"/>
              <a:t>21/07/2019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B8B162A-3DA2-49D9-8DCE-E85498B8C885}" type="slidenum">
              <a:rPr lang="en-GB" smtClean="0"/>
              <a:t>‹#›</a:t>
            </a:fld>
            <a:endParaRPr lang="en-GB"/>
          </a:p>
        </p:txBody>
      </p:sp>
    </p:spTree>
    <p:extLst>
      <p:ext uri="{BB962C8B-B14F-4D97-AF65-F5344CB8AC3E}">
        <p14:creationId xmlns:p14="http://schemas.microsoft.com/office/powerpoint/2010/main" val="3884574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01A5D4-6C36-4704-9AD2-CFBE0F443B92}" type="datetimeFigureOut">
              <a:rPr lang="en-GB" smtClean="0"/>
              <a:t>21/07/2019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8B162A-3DA2-49D9-8DCE-E85498B8C885}" type="slidenum">
              <a:rPr lang="en-GB" smtClean="0"/>
              <a:t>‹#›</a:t>
            </a:fld>
            <a:endParaRPr lang="en-GB"/>
          </a:p>
        </p:txBody>
      </p:sp>
    </p:spTree>
    <p:extLst>
      <p:ext uri="{BB962C8B-B14F-4D97-AF65-F5344CB8AC3E}">
        <p14:creationId xmlns:p14="http://schemas.microsoft.com/office/powerpoint/2010/main" val="3014554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01A5D4-6C36-4704-9AD2-CFBE0F443B92}" type="datetimeFigureOut">
              <a:rPr lang="en-GB" smtClean="0"/>
              <a:t>21/07/2019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8B162A-3DA2-49D9-8DCE-E85498B8C885}" type="slidenum">
              <a:rPr lang="en-GB" smtClean="0"/>
              <a:t>‹#›</a:t>
            </a:fld>
            <a:endParaRPr lang="en-GB"/>
          </a:p>
        </p:txBody>
      </p:sp>
    </p:spTree>
    <p:extLst>
      <p:ext uri="{BB962C8B-B14F-4D97-AF65-F5344CB8AC3E}">
        <p14:creationId xmlns:p14="http://schemas.microsoft.com/office/powerpoint/2010/main" val="3033936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01A5D4-6C36-4704-9AD2-CFBE0F443B92}" type="datetimeFigureOut">
              <a:rPr lang="en-GB" smtClean="0"/>
              <a:t>21/07/2019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8B162A-3DA2-49D9-8DCE-E85498B8C885}" type="slidenum">
              <a:rPr lang="en-GB" smtClean="0"/>
              <a:t>‹#›</a:t>
            </a:fld>
            <a:endParaRPr lang="en-GB"/>
          </a:p>
        </p:txBody>
      </p:sp>
    </p:spTree>
    <p:extLst>
      <p:ext uri="{BB962C8B-B14F-4D97-AF65-F5344CB8AC3E}">
        <p14:creationId xmlns:p14="http://schemas.microsoft.com/office/powerpoint/2010/main" val="2392604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1701A5D4-6C36-4704-9AD2-CFBE0F443B92}" type="datetimeFigureOut">
              <a:rPr lang="en-GB" smtClean="0"/>
              <a:t>21/07/2019</a:t>
            </a:fld>
            <a:endParaRPr lang="en-GB"/>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8B8B162A-3DA2-49D9-8DCE-E85498B8C885}" type="slidenum">
              <a:rPr lang="en-GB" smtClean="0"/>
              <a:t>‹#›</a:t>
            </a:fld>
            <a:endParaRPr lang="en-GB"/>
          </a:p>
        </p:txBody>
      </p:sp>
    </p:spTree>
    <p:extLst>
      <p:ext uri="{BB962C8B-B14F-4D97-AF65-F5344CB8AC3E}">
        <p14:creationId xmlns:p14="http://schemas.microsoft.com/office/powerpoint/2010/main" val="26475716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01A5D4-6C36-4704-9AD2-CFBE0F443B92}" type="datetimeFigureOut">
              <a:rPr lang="en-GB" smtClean="0"/>
              <a:t>21/07/2019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8B162A-3DA2-49D9-8DCE-E85498B8C885}" type="slidenum">
              <a:rPr lang="en-GB" smtClean="0"/>
              <a:t>‹#›</a:t>
            </a:fld>
            <a:endParaRPr lang="en-GB"/>
          </a:p>
        </p:txBody>
      </p:sp>
    </p:spTree>
    <p:extLst>
      <p:ext uri="{BB962C8B-B14F-4D97-AF65-F5344CB8AC3E}">
        <p14:creationId xmlns:p14="http://schemas.microsoft.com/office/powerpoint/2010/main" val="221838508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3200" dirty="0"/>
              <a:t>2019.0</a:t>
            </a:r>
            <a:r>
              <a:rPr lang="en-US" altLang="zh-CN" sz="3200" dirty="0"/>
              <a:t>7</a:t>
            </a:r>
            <a:r>
              <a:rPr lang="en-US" sz="3200" dirty="0"/>
              <a:t>.</a:t>
            </a:r>
            <a:r>
              <a:rPr lang="en-US" altLang="zh-CN" sz="3200" dirty="0"/>
              <a:t>21</a:t>
            </a:r>
            <a:endParaRPr lang="en-GB" sz="3200" dirty="0"/>
          </a:p>
        </p:txBody>
      </p:sp>
    </p:spTree>
    <p:extLst>
      <p:ext uri="{BB962C8B-B14F-4D97-AF65-F5344CB8AC3E}">
        <p14:creationId xmlns:p14="http://schemas.microsoft.com/office/powerpoint/2010/main" val="3711979222"/>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Image result for lily images flowers">
            <a:extLst>
              <a:ext uri="{FF2B5EF4-FFF2-40B4-BE49-F238E27FC236}">
                <a16:creationId xmlns:a16="http://schemas.microsoft.com/office/drawing/2014/main" id="{37774C6A-01F7-4480-ACE9-632B6BC593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04800"/>
            <a:ext cx="7471026" cy="5600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8444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C1BA5-ABD5-4166-B890-59E4E4F85969}"/>
              </a:ext>
            </a:extLst>
          </p:cNvPr>
          <p:cNvSpPr>
            <a:spLocks noGrp="1"/>
          </p:cNvSpPr>
          <p:nvPr>
            <p:ph type="title"/>
          </p:nvPr>
        </p:nvSpPr>
        <p:spPr>
          <a:xfrm>
            <a:off x="457200" y="34212"/>
            <a:ext cx="8229600" cy="563562"/>
          </a:xfrm>
        </p:spPr>
        <p:txBody>
          <a:bodyPr>
            <a:noAutofit/>
          </a:bodyPr>
          <a:lstStyle/>
          <a:p>
            <a:r>
              <a:rPr lang="zh-CN" altLang="en-US" sz="2400" dirty="0"/>
              <a:t>马太福音 </a:t>
            </a:r>
            <a:r>
              <a:rPr lang="en-US" sz="2400" dirty="0"/>
              <a:t>Mat </a:t>
            </a:r>
            <a:r>
              <a:rPr lang="en-US" altLang="zh-CN" sz="2400" dirty="0"/>
              <a:t>6</a:t>
            </a:r>
            <a:r>
              <a:rPr lang="en-US" sz="2400" dirty="0"/>
              <a:t>:31-32</a:t>
            </a:r>
            <a:endParaRPr lang="en-GB" sz="2400" dirty="0"/>
          </a:p>
        </p:txBody>
      </p:sp>
      <p:sp>
        <p:nvSpPr>
          <p:cNvPr id="3" name="Content Placeholder 2">
            <a:extLst>
              <a:ext uri="{FF2B5EF4-FFF2-40B4-BE49-F238E27FC236}">
                <a16:creationId xmlns:a16="http://schemas.microsoft.com/office/drawing/2014/main" id="{9548BF6B-B3F6-48E8-BE6A-D64AF4978072}"/>
              </a:ext>
            </a:extLst>
          </p:cNvPr>
          <p:cNvSpPr>
            <a:spLocks noGrp="1"/>
          </p:cNvSpPr>
          <p:nvPr>
            <p:ph idx="1"/>
          </p:nvPr>
        </p:nvSpPr>
        <p:spPr>
          <a:xfrm>
            <a:off x="457200" y="597774"/>
            <a:ext cx="8229600" cy="4525963"/>
          </a:xfrm>
        </p:spPr>
        <p:txBody>
          <a:bodyPr>
            <a:normAutofit/>
          </a:bodyPr>
          <a:lstStyle/>
          <a:p>
            <a:pPr marL="0" indent="0">
              <a:buNone/>
            </a:pPr>
            <a:r>
              <a:rPr lang="en-GB" dirty="0"/>
              <a:t>Therefore do not be anxious, saying, `What shall we eat?' or `What shall we drink?' or `What shall we wear?’ For the Gentiles seek all these things; and your heavenly Father knows that you need them all.</a:t>
            </a:r>
          </a:p>
          <a:p>
            <a:pPr marL="0" indent="0">
              <a:buNone/>
            </a:pPr>
            <a:r>
              <a:rPr lang="zh-CN" altLang="en-US" dirty="0"/>
              <a:t>所以不要忧虑，说：</a:t>
            </a:r>
            <a:r>
              <a:rPr lang="en-US" altLang="zh-CN" dirty="0"/>
              <a:t>'</a:t>
            </a:r>
            <a:r>
              <a:rPr lang="zh-CN" altLang="en-US" dirty="0"/>
              <a:t>我们该吃什么？喝什么？穿什么？</a:t>
            </a:r>
            <a:r>
              <a:rPr lang="en-US" altLang="zh-CN" dirty="0"/>
              <a:t>’  </a:t>
            </a:r>
            <a:r>
              <a:rPr lang="zh-CN" altLang="en-US" dirty="0"/>
              <a:t>这些都是教外人所寻求的，你们的天父原知道你们需要这一切。</a:t>
            </a:r>
          </a:p>
        </p:txBody>
      </p:sp>
    </p:spTree>
    <p:extLst>
      <p:ext uri="{BB962C8B-B14F-4D97-AF65-F5344CB8AC3E}">
        <p14:creationId xmlns:p14="http://schemas.microsoft.com/office/powerpoint/2010/main" val="2305451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C1BA5-ABD5-4166-B890-59E4E4F85969}"/>
              </a:ext>
            </a:extLst>
          </p:cNvPr>
          <p:cNvSpPr>
            <a:spLocks noGrp="1"/>
          </p:cNvSpPr>
          <p:nvPr>
            <p:ph type="title"/>
          </p:nvPr>
        </p:nvSpPr>
        <p:spPr>
          <a:xfrm>
            <a:off x="457200" y="34212"/>
            <a:ext cx="8229600" cy="563562"/>
          </a:xfrm>
        </p:spPr>
        <p:txBody>
          <a:bodyPr>
            <a:noAutofit/>
          </a:bodyPr>
          <a:lstStyle/>
          <a:p>
            <a:r>
              <a:rPr lang="zh-CN" altLang="en-US" sz="2400" dirty="0"/>
              <a:t>马太福音 </a:t>
            </a:r>
            <a:r>
              <a:rPr lang="en-US" sz="2400" dirty="0"/>
              <a:t>Mat </a:t>
            </a:r>
            <a:r>
              <a:rPr lang="en-US" altLang="zh-CN" sz="2400" dirty="0"/>
              <a:t>6</a:t>
            </a:r>
            <a:r>
              <a:rPr lang="en-US" sz="2400" dirty="0"/>
              <a:t>:33-34</a:t>
            </a:r>
            <a:endParaRPr lang="en-GB" sz="2400" dirty="0"/>
          </a:p>
        </p:txBody>
      </p:sp>
      <p:sp>
        <p:nvSpPr>
          <p:cNvPr id="3" name="Content Placeholder 2">
            <a:extLst>
              <a:ext uri="{FF2B5EF4-FFF2-40B4-BE49-F238E27FC236}">
                <a16:creationId xmlns:a16="http://schemas.microsoft.com/office/drawing/2014/main" id="{9548BF6B-B3F6-48E8-BE6A-D64AF4978072}"/>
              </a:ext>
            </a:extLst>
          </p:cNvPr>
          <p:cNvSpPr>
            <a:spLocks noGrp="1"/>
          </p:cNvSpPr>
          <p:nvPr>
            <p:ph idx="1"/>
          </p:nvPr>
        </p:nvSpPr>
        <p:spPr>
          <a:xfrm>
            <a:off x="457200" y="597774"/>
            <a:ext cx="8229600" cy="4525963"/>
          </a:xfrm>
        </p:spPr>
        <p:txBody>
          <a:bodyPr>
            <a:normAutofit/>
          </a:bodyPr>
          <a:lstStyle/>
          <a:p>
            <a:pPr marL="0" indent="0">
              <a:buNone/>
            </a:pPr>
            <a:r>
              <a:rPr lang="en-GB" dirty="0"/>
              <a:t>But seek first his kingdom and his righteousness, and all these things shall be yours as well. "Therefore do not be anxious about tomorrow, for tomorrow will be anxious for itself. Let the day's own trouble be sufficient for the day.</a:t>
            </a:r>
          </a:p>
          <a:p>
            <a:pPr marL="0" indent="0">
              <a:buNone/>
            </a:pPr>
            <a:r>
              <a:rPr lang="zh-CN" altLang="en-US" dirty="0"/>
              <a:t>你们要先求他的国和他的义，这一切都必加给你们。所以不要为明天忧虑，因为明天自有明天的忧虑，一天的难处一天当就够了。</a:t>
            </a:r>
            <a:r>
              <a:rPr lang="en-US" altLang="zh-CN" dirty="0"/>
              <a:t>"</a:t>
            </a:r>
          </a:p>
        </p:txBody>
      </p:sp>
    </p:spTree>
    <p:extLst>
      <p:ext uri="{BB962C8B-B14F-4D97-AF65-F5344CB8AC3E}">
        <p14:creationId xmlns:p14="http://schemas.microsoft.com/office/powerpoint/2010/main" val="4198911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C1BA5-ABD5-4166-B890-59E4E4F85969}"/>
              </a:ext>
            </a:extLst>
          </p:cNvPr>
          <p:cNvSpPr>
            <a:spLocks noGrp="1"/>
          </p:cNvSpPr>
          <p:nvPr>
            <p:ph type="title"/>
          </p:nvPr>
        </p:nvSpPr>
        <p:spPr>
          <a:xfrm>
            <a:off x="457200" y="34212"/>
            <a:ext cx="8229600" cy="563562"/>
          </a:xfrm>
        </p:spPr>
        <p:txBody>
          <a:bodyPr>
            <a:noAutofit/>
          </a:bodyPr>
          <a:lstStyle/>
          <a:p>
            <a:r>
              <a:rPr lang="zh-CN" altLang="en-US" sz="2400" b="1" dirty="0"/>
              <a:t>马太福音  </a:t>
            </a:r>
            <a:r>
              <a:rPr lang="en-US" sz="2400" b="1" dirty="0"/>
              <a:t>Matthew 18:3-4</a:t>
            </a:r>
            <a:endParaRPr lang="en-GB" sz="2400" dirty="0"/>
          </a:p>
        </p:txBody>
      </p:sp>
      <p:sp>
        <p:nvSpPr>
          <p:cNvPr id="3" name="Content Placeholder 2">
            <a:extLst>
              <a:ext uri="{FF2B5EF4-FFF2-40B4-BE49-F238E27FC236}">
                <a16:creationId xmlns:a16="http://schemas.microsoft.com/office/drawing/2014/main" id="{9548BF6B-B3F6-48E8-BE6A-D64AF4978072}"/>
              </a:ext>
            </a:extLst>
          </p:cNvPr>
          <p:cNvSpPr>
            <a:spLocks noGrp="1"/>
          </p:cNvSpPr>
          <p:nvPr>
            <p:ph idx="1"/>
          </p:nvPr>
        </p:nvSpPr>
        <p:spPr>
          <a:xfrm>
            <a:off x="457200" y="597774"/>
            <a:ext cx="8229600" cy="4525963"/>
          </a:xfrm>
        </p:spPr>
        <p:txBody>
          <a:bodyPr>
            <a:normAutofit/>
          </a:bodyPr>
          <a:lstStyle/>
          <a:p>
            <a:pPr marL="0" indent="0">
              <a:buNone/>
            </a:pPr>
            <a:r>
              <a:rPr lang="en-GB" dirty="0"/>
              <a:t>and said, "Truly, I say to you, unless you turn and become like children, you will never enter the kingdom of heaven. Whoever humbles himself like this child, he is the greatest in the kingdom of heaven. </a:t>
            </a:r>
          </a:p>
          <a:p>
            <a:pPr marL="0" indent="0">
              <a:buNone/>
            </a:pPr>
            <a:r>
              <a:rPr lang="en-US" altLang="zh-CN" dirty="0"/>
              <a:t>“</a:t>
            </a:r>
            <a:r>
              <a:rPr lang="zh-CN" altLang="en-US" dirty="0"/>
              <a:t>我实在告诉你们，如果你们不回转，变成像小孩子一样，一定不能进天国。所以，凡谦卑像这小孩子的，他在天国里是最大的。”</a:t>
            </a:r>
          </a:p>
        </p:txBody>
      </p:sp>
    </p:spTree>
    <p:extLst>
      <p:ext uri="{BB962C8B-B14F-4D97-AF65-F5344CB8AC3E}">
        <p14:creationId xmlns:p14="http://schemas.microsoft.com/office/powerpoint/2010/main" val="550733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C1BA5-ABD5-4166-B890-59E4E4F85969}"/>
              </a:ext>
            </a:extLst>
          </p:cNvPr>
          <p:cNvSpPr>
            <a:spLocks noGrp="1"/>
          </p:cNvSpPr>
          <p:nvPr>
            <p:ph type="title"/>
          </p:nvPr>
        </p:nvSpPr>
        <p:spPr>
          <a:xfrm>
            <a:off x="457200" y="34212"/>
            <a:ext cx="8229600" cy="563562"/>
          </a:xfrm>
        </p:spPr>
        <p:txBody>
          <a:bodyPr>
            <a:noAutofit/>
          </a:bodyPr>
          <a:lstStyle/>
          <a:p>
            <a:r>
              <a:rPr lang="en-US" sz="2400" b="1" dirty="0"/>
              <a:t>Matthew </a:t>
            </a:r>
            <a:r>
              <a:rPr lang="en-US" altLang="zh-CN" sz="2400" b="1" dirty="0"/>
              <a:t>5</a:t>
            </a:r>
            <a:r>
              <a:rPr lang="en-US" sz="2400" b="1" dirty="0"/>
              <a:t>:</a:t>
            </a:r>
            <a:r>
              <a:rPr lang="en-US" altLang="zh-CN" sz="2400" b="1" dirty="0"/>
              <a:t>8</a:t>
            </a:r>
            <a:endParaRPr lang="en-GB" sz="2400" dirty="0"/>
          </a:p>
        </p:txBody>
      </p:sp>
      <p:sp>
        <p:nvSpPr>
          <p:cNvPr id="3" name="Content Placeholder 2">
            <a:extLst>
              <a:ext uri="{FF2B5EF4-FFF2-40B4-BE49-F238E27FC236}">
                <a16:creationId xmlns:a16="http://schemas.microsoft.com/office/drawing/2014/main" id="{9548BF6B-B3F6-48E8-BE6A-D64AF4978072}"/>
              </a:ext>
            </a:extLst>
          </p:cNvPr>
          <p:cNvSpPr>
            <a:spLocks noGrp="1"/>
          </p:cNvSpPr>
          <p:nvPr>
            <p:ph idx="1"/>
          </p:nvPr>
        </p:nvSpPr>
        <p:spPr>
          <a:xfrm>
            <a:off x="457200" y="597774"/>
            <a:ext cx="8229600" cy="4525963"/>
          </a:xfrm>
        </p:spPr>
        <p:txBody>
          <a:bodyPr>
            <a:normAutofit/>
          </a:bodyPr>
          <a:lstStyle/>
          <a:p>
            <a:pPr marL="0" indent="0">
              <a:buNone/>
            </a:pPr>
            <a:r>
              <a:rPr lang="en-GB" dirty="0"/>
              <a:t>Blessed are the pure in heart, for they shall see God. </a:t>
            </a:r>
          </a:p>
          <a:p>
            <a:pPr marL="0" indent="0">
              <a:buNone/>
            </a:pPr>
            <a:r>
              <a:rPr lang="zh-CN" altLang="en-US" dirty="0"/>
              <a:t>清心的人有福了，因为他们必得见神。</a:t>
            </a:r>
            <a:endParaRPr lang="en-GB" sz="3600" dirty="0">
              <a:latin typeface="+mn-ea"/>
            </a:endParaRPr>
          </a:p>
        </p:txBody>
      </p:sp>
    </p:spTree>
    <p:extLst>
      <p:ext uri="{BB962C8B-B14F-4D97-AF65-F5344CB8AC3E}">
        <p14:creationId xmlns:p14="http://schemas.microsoft.com/office/powerpoint/2010/main" val="1639846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891F3-7563-4CEC-B9F7-AFDC202F2494}"/>
              </a:ext>
            </a:extLst>
          </p:cNvPr>
          <p:cNvSpPr>
            <a:spLocks noGrp="1"/>
          </p:cNvSpPr>
          <p:nvPr>
            <p:ph type="title"/>
          </p:nvPr>
        </p:nvSpPr>
        <p:spPr>
          <a:xfrm>
            <a:off x="381000" y="2057400"/>
            <a:ext cx="8229600" cy="1143000"/>
          </a:xfrm>
        </p:spPr>
        <p:txBody>
          <a:bodyPr/>
          <a:lstStyle/>
          <a:p>
            <a:r>
              <a:rPr lang="zh-CN" altLang="en-US" dirty="0"/>
              <a:t>完</a:t>
            </a:r>
            <a:endParaRPr lang="en-GB" dirty="0"/>
          </a:p>
        </p:txBody>
      </p:sp>
    </p:spTree>
    <p:extLst>
      <p:ext uri="{BB962C8B-B14F-4D97-AF65-F5344CB8AC3E}">
        <p14:creationId xmlns:p14="http://schemas.microsoft.com/office/powerpoint/2010/main" val="1457462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3200" dirty="0"/>
              <a:t>The Gospel of Matthew Series</a:t>
            </a:r>
            <a:br>
              <a:rPr lang="en-US" sz="3200" dirty="0"/>
            </a:br>
            <a:r>
              <a:rPr lang="zh-CN" altLang="en-US" sz="3200" dirty="0"/>
              <a:t>马太福音系列</a:t>
            </a:r>
            <a:endParaRPr lang="en-GB" sz="3200" dirty="0"/>
          </a:p>
        </p:txBody>
      </p:sp>
    </p:spTree>
    <p:extLst>
      <p:ext uri="{BB962C8B-B14F-4D97-AF65-F5344CB8AC3E}">
        <p14:creationId xmlns:p14="http://schemas.microsoft.com/office/powerpoint/2010/main" val="289028365"/>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914400"/>
            <a:ext cx="7772400" cy="4495801"/>
          </a:xfrm>
        </p:spPr>
        <p:txBody>
          <a:bodyPr>
            <a:normAutofit fontScale="90000"/>
          </a:bodyPr>
          <a:lstStyle/>
          <a:p>
            <a:r>
              <a:rPr lang="en-GB" sz="3600" dirty="0"/>
              <a:t>If your eye is sound, your whole body will be full of light</a:t>
            </a:r>
            <a:br>
              <a:rPr lang="en-GB" sz="3600" dirty="0"/>
            </a:br>
            <a:br>
              <a:rPr lang="en-GB" sz="3600" dirty="0"/>
            </a:br>
            <a:r>
              <a:rPr lang="zh-CN" altLang="en-US" sz="3600" dirty="0"/>
              <a:t>眼睛若健全  全身就明亮</a:t>
            </a:r>
            <a:br>
              <a:rPr lang="en-US" altLang="zh-CN" sz="3600" dirty="0"/>
            </a:br>
            <a:br>
              <a:rPr lang="en-US" altLang="zh-CN" sz="3600" dirty="0"/>
            </a:br>
            <a:r>
              <a:rPr lang="zh-CN" altLang="en-US" sz="3100" dirty="0"/>
              <a:t>（马太福音 </a:t>
            </a:r>
            <a:r>
              <a:rPr lang="en-GB" sz="3100" dirty="0"/>
              <a:t>Matthew </a:t>
            </a:r>
            <a:r>
              <a:rPr lang="en-US" altLang="zh-CN" sz="3100" dirty="0"/>
              <a:t>6:22-23</a:t>
            </a:r>
            <a:r>
              <a:rPr lang="zh-CN" altLang="en-US" sz="3100" dirty="0"/>
              <a:t>）</a:t>
            </a:r>
            <a:br>
              <a:rPr lang="en-GB" sz="3100" dirty="0"/>
            </a:br>
            <a:br>
              <a:rPr lang="en-US" sz="3600" dirty="0"/>
            </a:br>
            <a:br>
              <a:rPr lang="en-US" sz="3200" dirty="0"/>
            </a:br>
            <a:endParaRPr lang="en-GB" sz="3200" dirty="0"/>
          </a:p>
        </p:txBody>
      </p:sp>
    </p:spTree>
    <p:extLst>
      <p:ext uri="{BB962C8B-B14F-4D97-AF65-F5344CB8AC3E}">
        <p14:creationId xmlns:p14="http://schemas.microsoft.com/office/powerpoint/2010/main" val="3198679010"/>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C1BA5-ABD5-4166-B890-59E4E4F85969}"/>
              </a:ext>
            </a:extLst>
          </p:cNvPr>
          <p:cNvSpPr>
            <a:spLocks noGrp="1"/>
          </p:cNvSpPr>
          <p:nvPr>
            <p:ph type="title"/>
          </p:nvPr>
        </p:nvSpPr>
        <p:spPr>
          <a:xfrm>
            <a:off x="457200" y="34212"/>
            <a:ext cx="8229600" cy="563562"/>
          </a:xfrm>
        </p:spPr>
        <p:txBody>
          <a:bodyPr>
            <a:noAutofit/>
          </a:bodyPr>
          <a:lstStyle/>
          <a:p>
            <a:r>
              <a:rPr lang="en-US" sz="2400" b="1" dirty="0"/>
              <a:t>Matthew 6:22</a:t>
            </a:r>
            <a:endParaRPr lang="en-GB" sz="2400" dirty="0"/>
          </a:p>
        </p:txBody>
      </p:sp>
      <p:sp>
        <p:nvSpPr>
          <p:cNvPr id="3" name="Content Placeholder 2">
            <a:extLst>
              <a:ext uri="{FF2B5EF4-FFF2-40B4-BE49-F238E27FC236}">
                <a16:creationId xmlns:a16="http://schemas.microsoft.com/office/drawing/2014/main" id="{9548BF6B-B3F6-48E8-BE6A-D64AF4978072}"/>
              </a:ext>
            </a:extLst>
          </p:cNvPr>
          <p:cNvSpPr>
            <a:spLocks noGrp="1"/>
          </p:cNvSpPr>
          <p:nvPr>
            <p:ph idx="1"/>
          </p:nvPr>
        </p:nvSpPr>
        <p:spPr>
          <a:xfrm>
            <a:off x="457200" y="597774"/>
            <a:ext cx="8229600" cy="4525963"/>
          </a:xfrm>
        </p:spPr>
        <p:txBody>
          <a:bodyPr>
            <a:normAutofit/>
          </a:bodyPr>
          <a:lstStyle/>
          <a:p>
            <a:pPr marL="0" indent="0">
              <a:buNone/>
            </a:pPr>
            <a:r>
              <a:rPr lang="en-GB" sz="3600" dirty="0"/>
              <a:t>The eye is the lamp of the body. So, if your eye is </a:t>
            </a:r>
            <a:r>
              <a:rPr lang="en-GB" sz="3600" dirty="0">
                <a:solidFill>
                  <a:srgbClr val="FF0000"/>
                </a:solidFill>
              </a:rPr>
              <a:t>sound</a:t>
            </a:r>
            <a:r>
              <a:rPr lang="en-GB" sz="3600" dirty="0"/>
              <a:t>, your whole body will be </a:t>
            </a:r>
            <a:r>
              <a:rPr lang="en-GB" sz="3600" dirty="0">
                <a:solidFill>
                  <a:srgbClr val="FF0000"/>
                </a:solidFill>
              </a:rPr>
              <a:t>full of light</a:t>
            </a:r>
            <a:r>
              <a:rPr lang="en-GB" sz="3600" dirty="0"/>
              <a:t>;</a:t>
            </a:r>
          </a:p>
          <a:p>
            <a:pPr marL="0" indent="0">
              <a:buNone/>
            </a:pPr>
            <a:r>
              <a:rPr lang="zh-CN" altLang="en-US" sz="3600" dirty="0"/>
              <a:t>眼睛就是身体的灯。如果你的眼睛</a:t>
            </a:r>
            <a:r>
              <a:rPr lang="zh-CN" altLang="en-US" sz="3600" dirty="0">
                <a:solidFill>
                  <a:srgbClr val="FF0000"/>
                </a:solidFill>
              </a:rPr>
              <a:t>健全</a:t>
            </a:r>
            <a:r>
              <a:rPr lang="zh-CN" altLang="en-US" sz="3600" dirty="0"/>
              <a:t>，全身就都</a:t>
            </a:r>
            <a:r>
              <a:rPr lang="zh-CN" altLang="en-US" sz="3600" dirty="0">
                <a:solidFill>
                  <a:srgbClr val="FF0000"/>
                </a:solidFill>
              </a:rPr>
              <a:t>明亮</a:t>
            </a:r>
            <a:r>
              <a:rPr lang="zh-CN" altLang="en-US" sz="3600" dirty="0"/>
              <a:t>；</a:t>
            </a:r>
            <a:endParaRPr lang="en-GB" sz="3600" dirty="0">
              <a:latin typeface="+mn-ea"/>
            </a:endParaRPr>
          </a:p>
        </p:txBody>
      </p:sp>
    </p:spTree>
    <p:extLst>
      <p:ext uri="{BB962C8B-B14F-4D97-AF65-F5344CB8AC3E}">
        <p14:creationId xmlns:p14="http://schemas.microsoft.com/office/powerpoint/2010/main" val="3611648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C1BA5-ABD5-4166-B890-59E4E4F85969}"/>
              </a:ext>
            </a:extLst>
          </p:cNvPr>
          <p:cNvSpPr>
            <a:spLocks noGrp="1"/>
          </p:cNvSpPr>
          <p:nvPr>
            <p:ph type="title"/>
          </p:nvPr>
        </p:nvSpPr>
        <p:spPr>
          <a:xfrm>
            <a:off x="457200" y="34212"/>
            <a:ext cx="8229600" cy="563562"/>
          </a:xfrm>
        </p:spPr>
        <p:txBody>
          <a:bodyPr>
            <a:noAutofit/>
          </a:bodyPr>
          <a:lstStyle/>
          <a:p>
            <a:r>
              <a:rPr lang="en-US" sz="2400" b="1" dirty="0"/>
              <a:t>Matthew 6:23</a:t>
            </a:r>
            <a:endParaRPr lang="en-GB" sz="2400" dirty="0"/>
          </a:p>
        </p:txBody>
      </p:sp>
      <p:sp>
        <p:nvSpPr>
          <p:cNvPr id="3" name="Content Placeholder 2">
            <a:extLst>
              <a:ext uri="{FF2B5EF4-FFF2-40B4-BE49-F238E27FC236}">
                <a16:creationId xmlns:a16="http://schemas.microsoft.com/office/drawing/2014/main" id="{9548BF6B-B3F6-48E8-BE6A-D64AF4978072}"/>
              </a:ext>
            </a:extLst>
          </p:cNvPr>
          <p:cNvSpPr>
            <a:spLocks noGrp="1"/>
          </p:cNvSpPr>
          <p:nvPr>
            <p:ph idx="1"/>
          </p:nvPr>
        </p:nvSpPr>
        <p:spPr>
          <a:xfrm>
            <a:off x="457200" y="597774"/>
            <a:ext cx="8229600" cy="4525963"/>
          </a:xfrm>
        </p:spPr>
        <p:txBody>
          <a:bodyPr>
            <a:normAutofit/>
          </a:bodyPr>
          <a:lstStyle/>
          <a:p>
            <a:pPr marL="0" indent="0">
              <a:buNone/>
            </a:pPr>
            <a:r>
              <a:rPr lang="en-GB" sz="3600" dirty="0"/>
              <a:t>but if your eye is </a:t>
            </a:r>
            <a:r>
              <a:rPr lang="en-GB" sz="3600" dirty="0">
                <a:solidFill>
                  <a:srgbClr val="FF0000"/>
                </a:solidFill>
              </a:rPr>
              <a:t>not sound</a:t>
            </a:r>
            <a:r>
              <a:rPr lang="en-GB" sz="3600" dirty="0"/>
              <a:t>, your whole body will be </a:t>
            </a:r>
            <a:r>
              <a:rPr lang="en-GB" sz="3600" dirty="0">
                <a:solidFill>
                  <a:srgbClr val="FF0000"/>
                </a:solidFill>
              </a:rPr>
              <a:t>full of darkness</a:t>
            </a:r>
            <a:r>
              <a:rPr lang="en-GB" sz="3600" dirty="0"/>
              <a:t>. If then the light in you is darkness, how great is the darkness!</a:t>
            </a:r>
          </a:p>
          <a:p>
            <a:pPr marL="0" indent="0">
              <a:buNone/>
            </a:pPr>
            <a:r>
              <a:rPr lang="zh-CN" altLang="en-US" sz="3600" dirty="0">
                <a:latin typeface="+mn-ea"/>
              </a:rPr>
              <a:t>如果你的眼睛有</a:t>
            </a:r>
            <a:r>
              <a:rPr lang="zh-CN" altLang="en-US" sz="3600" dirty="0">
                <a:solidFill>
                  <a:srgbClr val="FF0000"/>
                </a:solidFill>
                <a:latin typeface="+mn-ea"/>
              </a:rPr>
              <a:t>毛病</a:t>
            </a:r>
            <a:r>
              <a:rPr lang="zh-CN" altLang="en-US" sz="3600" dirty="0">
                <a:latin typeface="+mn-ea"/>
              </a:rPr>
              <a:t>，全身就都</a:t>
            </a:r>
            <a:r>
              <a:rPr lang="zh-CN" altLang="en-US" sz="3600" dirty="0">
                <a:solidFill>
                  <a:srgbClr val="FF0000"/>
                </a:solidFill>
                <a:latin typeface="+mn-ea"/>
              </a:rPr>
              <a:t>黑暗</a:t>
            </a:r>
            <a:r>
              <a:rPr lang="zh-CN" altLang="en-US" sz="3600" dirty="0">
                <a:latin typeface="+mn-ea"/>
              </a:rPr>
              <a:t>。如果你里面的光变成黑暗，这是多么的黑暗！</a:t>
            </a:r>
            <a:endParaRPr lang="en-GB" sz="3600" dirty="0">
              <a:latin typeface="+mn-ea"/>
            </a:endParaRPr>
          </a:p>
        </p:txBody>
      </p:sp>
    </p:spTree>
    <p:extLst>
      <p:ext uri="{BB962C8B-B14F-4D97-AF65-F5344CB8AC3E}">
        <p14:creationId xmlns:p14="http://schemas.microsoft.com/office/powerpoint/2010/main" val="2495775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23995-592C-419E-841A-B371BBD2BF4B}"/>
              </a:ext>
            </a:extLst>
          </p:cNvPr>
          <p:cNvSpPr>
            <a:spLocks noGrp="1"/>
          </p:cNvSpPr>
          <p:nvPr>
            <p:ph type="title"/>
          </p:nvPr>
        </p:nvSpPr>
        <p:spPr>
          <a:xfrm>
            <a:off x="457200" y="0"/>
            <a:ext cx="8229600" cy="914400"/>
          </a:xfrm>
        </p:spPr>
        <p:txBody>
          <a:bodyPr>
            <a:normAutofit/>
          </a:bodyPr>
          <a:lstStyle/>
          <a:p>
            <a:r>
              <a:rPr lang="zh-CN" altLang="en-US" b="1" dirty="0"/>
              <a:t>健全  </a:t>
            </a:r>
            <a:r>
              <a:rPr lang="el-GR" b="1" dirty="0"/>
              <a:t>ἁπλοῦς</a:t>
            </a:r>
            <a:endParaRPr lang="en-GB" dirty="0"/>
          </a:p>
        </p:txBody>
      </p:sp>
      <p:sp>
        <p:nvSpPr>
          <p:cNvPr id="3" name="Content Placeholder 2">
            <a:extLst>
              <a:ext uri="{FF2B5EF4-FFF2-40B4-BE49-F238E27FC236}">
                <a16:creationId xmlns:a16="http://schemas.microsoft.com/office/drawing/2014/main" id="{0B8BC0DA-5D8E-4DD3-9BCA-F912B2A33B6E}"/>
              </a:ext>
            </a:extLst>
          </p:cNvPr>
          <p:cNvSpPr>
            <a:spLocks noGrp="1"/>
          </p:cNvSpPr>
          <p:nvPr>
            <p:ph sz="half" idx="1"/>
          </p:nvPr>
        </p:nvSpPr>
        <p:spPr>
          <a:xfrm>
            <a:off x="914401" y="1166018"/>
            <a:ext cx="3581400" cy="4525963"/>
          </a:xfrm>
        </p:spPr>
        <p:txBody>
          <a:bodyPr>
            <a:normAutofit/>
          </a:bodyPr>
          <a:lstStyle/>
          <a:p>
            <a:pPr marL="0" indent="0" algn="ctr">
              <a:buNone/>
            </a:pPr>
            <a:r>
              <a:rPr lang="en-GB" altLang="zh-CN" sz="4000" dirty="0">
                <a:latin typeface="Baskerville Old Face" panose="02020602080505020303" pitchFamily="18" charset="0"/>
              </a:rPr>
              <a:t>Single</a:t>
            </a:r>
          </a:p>
          <a:p>
            <a:pPr marL="0" indent="0" algn="ctr">
              <a:buNone/>
            </a:pPr>
            <a:endParaRPr lang="en-GB" altLang="zh-CN" sz="4000" dirty="0">
              <a:latin typeface="Baskerville Old Face" panose="02020602080505020303" pitchFamily="18" charset="0"/>
            </a:endParaRPr>
          </a:p>
        </p:txBody>
      </p:sp>
      <p:sp>
        <p:nvSpPr>
          <p:cNvPr id="4" name="Content Placeholder 3">
            <a:extLst>
              <a:ext uri="{FF2B5EF4-FFF2-40B4-BE49-F238E27FC236}">
                <a16:creationId xmlns:a16="http://schemas.microsoft.com/office/drawing/2014/main" id="{B82A8DF6-4875-48F8-8F3B-06C18A3F1143}"/>
              </a:ext>
            </a:extLst>
          </p:cNvPr>
          <p:cNvSpPr>
            <a:spLocks noGrp="1"/>
          </p:cNvSpPr>
          <p:nvPr>
            <p:ph sz="half" idx="2"/>
          </p:nvPr>
        </p:nvSpPr>
        <p:spPr>
          <a:xfrm>
            <a:off x="4648201" y="1166017"/>
            <a:ext cx="2667000" cy="4525963"/>
          </a:xfrm>
        </p:spPr>
        <p:txBody>
          <a:bodyPr>
            <a:normAutofit/>
          </a:bodyPr>
          <a:lstStyle/>
          <a:p>
            <a:pPr marL="0" indent="0" algn="ctr">
              <a:buNone/>
            </a:pPr>
            <a:r>
              <a:rPr lang="zh-CN" altLang="en-US" sz="4000" dirty="0"/>
              <a:t>专一</a:t>
            </a:r>
            <a:endParaRPr lang="en-GB" altLang="zh-CN" sz="4000" dirty="0"/>
          </a:p>
          <a:p>
            <a:pPr marL="0" indent="0" algn="ctr">
              <a:buNone/>
            </a:pPr>
            <a:endParaRPr lang="en-GB" sz="4000" dirty="0">
              <a:latin typeface="+mn-ea"/>
            </a:endParaRPr>
          </a:p>
        </p:txBody>
      </p:sp>
    </p:spTree>
    <p:extLst>
      <p:ext uri="{BB962C8B-B14F-4D97-AF65-F5344CB8AC3E}">
        <p14:creationId xmlns:p14="http://schemas.microsoft.com/office/powerpoint/2010/main" val="2551285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23995-592C-419E-841A-B371BBD2BF4B}"/>
              </a:ext>
            </a:extLst>
          </p:cNvPr>
          <p:cNvSpPr>
            <a:spLocks noGrp="1"/>
          </p:cNvSpPr>
          <p:nvPr>
            <p:ph type="title"/>
          </p:nvPr>
        </p:nvSpPr>
        <p:spPr>
          <a:xfrm>
            <a:off x="457200" y="0"/>
            <a:ext cx="8229600" cy="914400"/>
          </a:xfrm>
        </p:spPr>
        <p:txBody>
          <a:bodyPr>
            <a:normAutofit/>
          </a:bodyPr>
          <a:lstStyle/>
          <a:p>
            <a:r>
              <a:rPr lang="zh-CN" altLang="en-US" b="1" dirty="0"/>
              <a:t>健全  </a:t>
            </a:r>
            <a:r>
              <a:rPr lang="el-GR" b="1" dirty="0"/>
              <a:t>ἁπλοῦς</a:t>
            </a:r>
            <a:endParaRPr lang="en-GB" dirty="0"/>
          </a:p>
        </p:txBody>
      </p:sp>
      <p:sp>
        <p:nvSpPr>
          <p:cNvPr id="3" name="Content Placeholder 2">
            <a:extLst>
              <a:ext uri="{FF2B5EF4-FFF2-40B4-BE49-F238E27FC236}">
                <a16:creationId xmlns:a16="http://schemas.microsoft.com/office/drawing/2014/main" id="{0B8BC0DA-5D8E-4DD3-9BCA-F912B2A33B6E}"/>
              </a:ext>
            </a:extLst>
          </p:cNvPr>
          <p:cNvSpPr>
            <a:spLocks noGrp="1"/>
          </p:cNvSpPr>
          <p:nvPr>
            <p:ph sz="half" idx="1"/>
          </p:nvPr>
        </p:nvSpPr>
        <p:spPr>
          <a:xfrm>
            <a:off x="914401" y="1166018"/>
            <a:ext cx="3581400" cy="4525963"/>
          </a:xfrm>
        </p:spPr>
        <p:txBody>
          <a:bodyPr>
            <a:normAutofit/>
          </a:bodyPr>
          <a:lstStyle/>
          <a:p>
            <a:pPr marL="0" indent="0" algn="ctr">
              <a:buNone/>
            </a:pPr>
            <a:r>
              <a:rPr lang="en-GB" altLang="zh-CN" sz="4000" dirty="0">
                <a:latin typeface="Baskerville Old Face" panose="02020602080505020303" pitchFamily="18" charset="0"/>
              </a:rPr>
              <a:t>Single</a:t>
            </a:r>
          </a:p>
          <a:p>
            <a:pPr marL="0" indent="0" algn="ctr">
              <a:buNone/>
            </a:pPr>
            <a:r>
              <a:rPr lang="en-US" altLang="zh-CN" sz="4000" dirty="0">
                <a:latin typeface="Baskerville Old Face" panose="02020602080505020303" pitchFamily="18" charset="0"/>
              </a:rPr>
              <a:t>Simple</a:t>
            </a:r>
            <a:endParaRPr lang="en-GB" altLang="zh-CN" sz="4000" dirty="0">
              <a:latin typeface="Baskerville Old Face" panose="02020602080505020303" pitchFamily="18" charset="0"/>
            </a:endParaRPr>
          </a:p>
          <a:p>
            <a:pPr marL="0" indent="0" algn="ctr">
              <a:buNone/>
            </a:pPr>
            <a:endParaRPr lang="en-GB" altLang="zh-CN" sz="4000" dirty="0">
              <a:latin typeface="Baskerville Old Face" panose="02020602080505020303" pitchFamily="18" charset="0"/>
            </a:endParaRPr>
          </a:p>
        </p:txBody>
      </p:sp>
      <p:sp>
        <p:nvSpPr>
          <p:cNvPr id="4" name="Content Placeholder 3">
            <a:extLst>
              <a:ext uri="{FF2B5EF4-FFF2-40B4-BE49-F238E27FC236}">
                <a16:creationId xmlns:a16="http://schemas.microsoft.com/office/drawing/2014/main" id="{B82A8DF6-4875-48F8-8F3B-06C18A3F1143}"/>
              </a:ext>
            </a:extLst>
          </p:cNvPr>
          <p:cNvSpPr>
            <a:spLocks noGrp="1"/>
          </p:cNvSpPr>
          <p:nvPr>
            <p:ph sz="half" idx="2"/>
          </p:nvPr>
        </p:nvSpPr>
        <p:spPr>
          <a:xfrm>
            <a:off x="4648201" y="1166017"/>
            <a:ext cx="2667000" cy="4525963"/>
          </a:xfrm>
        </p:spPr>
        <p:txBody>
          <a:bodyPr>
            <a:normAutofit/>
          </a:bodyPr>
          <a:lstStyle/>
          <a:p>
            <a:pPr marL="0" indent="0" algn="ctr">
              <a:buNone/>
            </a:pPr>
            <a:r>
              <a:rPr lang="zh-CN" altLang="en-US" sz="4000" dirty="0"/>
              <a:t>专一</a:t>
            </a:r>
            <a:endParaRPr lang="en-GB" altLang="zh-CN" sz="4000" dirty="0"/>
          </a:p>
          <a:p>
            <a:pPr marL="0" indent="0" algn="ctr">
              <a:buNone/>
            </a:pPr>
            <a:r>
              <a:rPr lang="zh-CN" altLang="en-US" sz="4000" dirty="0"/>
              <a:t>单纯</a:t>
            </a:r>
            <a:endParaRPr lang="en-GB" altLang="zh-CN" sz="4000" dirty="0"/>
          </a:p>
          <a:p>
            <a:pPr marL="0" indent="0" algn="ctr">
              <a:buNone/>
            </a:pPr>
            <a:endParaRPr lang="en-GB" sz="4000" dirty="0">
              <a:latin typeface="+mn-ea"/>
            </a:endParaRPr>
          </a:p>
        </p:txBody>
      </p:sp>
    </p:spTree>
    <p:extLst>
      <p:ext uri="{BB962C8B-B14F-4D97-AF65-F5344CB8AC3E}">
        <p14:creationId xmlns:p14="http://schemas.microsoft.com/office/powerpoint/2010/main" val="2426206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sparrow image">
            <a:extLst>
              <a:ext uri="{FF2B5EF4-FFF2-40B4-BE49-F238E27FC236}">
                <a16:creationId xmlns:a16="http://schemas.microsoft.com/office/drawing/2014/main" id="{13BF41A8-A00B-44C6-98C0-5C110C96CC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0"/>
            <a:ext cx="6477000" cy="4844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6260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mage result for flower image">
            <a:extLst>
              <a:ext uri="{FF2B5EF4-FFF2-40B4-BE49-F238E27FC236}">
                <a16:creationId xmlns:a16="http://schemas.microsoft.com/office/drawing/2014/main" id="{384C0AF0-AF14-4093-B91D-21395B1713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88938"/>
            <a:ext cx="9144000" cy="6080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13803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2969</TotalTime>
  <Words>522</Words>
  <Application>Microsoft Office PowerPoint</Application>
  <PresentationFormat>On-screen Show (4:3)</PresentationFormat>
  <Paragraphs>33</Paragraphs>
  <Slides>15</Slides>
  <Notes>3</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15</vt:i4>
      </vt:variant>
    </vt:vector>
  </HeadingPairs>
  <TitlesOfParts>
    <vt:vector size="24" baseType="lpstr">
      <vt:lpstr>宋体</vt:lpstr>
      <vt:lpstr>Arial</vt:lpstr>
      <vt:lpstr>Baskerville Old Face</vt:lpstr>
      <vt:lpstr>Calibri</vt:lpstr>
      <vt:lpstr>Century Gothic</vt:lpstr>
      <vt:lpstr>Wingdings 3</vt:lpstr>
      <vt:lpstr>Office Theme</vt:lpstr>
      <vt:lpstr>Wisp</vt:lpstr>
      <vt:lpstr>1_Office Theme</vt:lpstr>
      <vt:lpstr>2019.07.21</vt:lpstr>
      <vt:lpstr>The Gospel of Matthew Series 马太福音系列</vt:lpstr>
      <vt:lpstr>If your eye is sound, your whole body will be full of light  眼睛若健全  全身就明亮  （马太福音 Matthew 6:22-23）   </vt:lpstr>
      <vt:lpstr>Matthew 6:22</vt:lpstr>
      <vt:lpstr>Matthew 6:23</vt:lpstr>
      <vt:lpstr>健全  ἁπλοῦς</vt:lpstr>
      <vt:lpstr>健全  ἁπλοῦς</vt:lpstr>
      <vt:lpstr>PowerPoint Presentation</vt:lpstr>
      <vt:lpstr>PowerPoint Presentation</vt:lpstr>
      <vt:lpstr>PowerPoint Presentation</vt:lpstr>
      <vt:lpstr>马太福音 Mat 6:31-32</vt:lpstr>
      <vt:lpstr>马太福音 Mat 6:33-34</vt:lpstr>
      <vt:lpstr>马太福音  Matthew 18:3-4</vt:lpstr>
      <vt:lpstr>Matthew 5:8</vt:lpstr>
      <vt:lpstr>完</vt:lpstr>
    </vt:vector>
  </TitlesOfParts>
  <Company>Liverpool John Moores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dc:creator>
  <cp:lastModifiedBy>OLIVE</cp:lastModifiedBy>
  <cp:revision>302</cp:revision>
  <dcterms:created xsi:type="dcterms:W3CDTF">2017-01-21T11:10:29Z</dcterms:created>
  <dcterms:modified xsi:type="dcterms:W3CDTF">2019-07-21T07:15:57Z</dcterms:modified>
</cp:coreProperties>
</file>