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60" r:id="rId4"/>
    <p:sldId id="261" r:id="rId5"/>
    <p:sldId id="259" r:id="rId6"/>
    <p:sldId id="263" r:id="rId7"/>
    <p:sldId id="264" r:id="rId8"/>
    <p:sldId id="265" r:id="rId9"/>
    <p:sldId id="266" r:id="rId10"/>
    <p:sldId id="267" r:id="rId11"/>
    <p:sldId id="268" r:id="rId12"/>
    <p:sldId id="269" r:id="rId13"/>
    <p:sldId id="262"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44025-FB74-4CF0-AA4C-6E467D284B35}" type="datetimeFigureOut">
              <a:rPr lang="zh-CN" altLang="en-US" smtClean="0"/>
              <a:t>2018/11/18</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FE3A1-7A36-4D0F-85F7-7A8F6F3FACBE}" type="slidenum">
              <a:rPr lang="zh-CN" altLang="en-US" smtClean="0"/>
              <a:t>‹#›</a:t>
            </a:fld>
            <a:endParaRPr lang="zh-CN" altLang="en-US"/>
          </a:p>
        </p:txBody>
      </p:sp>
    </p:spTree>
    <p:extLst>
      <p:ext uri="{BB962C8B-B14F-4D97-AF65-F5344CB8AC3E}">
        <p14:creationId xmlns:p14="http://schemas.microsoft.com/office/powerpoint/2010/main" val="15138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19838366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400" b="1" baseline="30000" dirty="0"/>
              <a:t>11 </a:t>
            </a:r>
            <a:r>
              <a:rPr lang="zh-CN" altLang="en-US" sz="2400" dirty="0"/>
              <a:t>你们虽然邪恶，尚且知道把好东西给儿女，何况你们在天上的父，难道不更把好东西赐给求他的人吗？ </a:t>
            </a:r>
            <a:r>
              <a:rPr lang="en-GB" altLang="zh-CN" sz="2400" b="1" baseline="30000" dirty="0" smtClean="0"/>
              <a:t>12</a:t>
            </a:r>
            <a:r>
              <a:rPr lang="en-GB" altLang="zh-CN" sz="2400" dirty="0" smtClean="0"/>
              <a:t> </a:t>
            </a:r>
            <a:r>
              <a:rPr lang="zh-CN" altLang="zh-CN" sz="2400" b="1" dirty="0">
                <a:solidFill>
                  <a:schemeClr val="tx2">
                    <a:lumMod val="60000"/>
                    <a:lumOff val="40000"/>
                  </a:schemeClr>
                </a:solidFill>
              </a:rPr>
              <a:t>所以</a:t>
            </a:r>
            <a:r>
              <a:rPr lang="zh-CN" altLang="zh-CN" sz="2400" dirty="0"/>
              <a:t>，无论何事，你们愿意人怎样待你们，你们也要怎样待人，因为这就是律法和先知的道理。</a:t>
            </a:r>
          </a:p>
          <a:p>
            <a:pPr marL="0" indent="0" algn="just">
              <a:buNone/>
            </a:pPr>
            <a:endParaRPr lang="en-US" altLang="zh-CN" sz="2400" dirty="0" smtClean="0"/>
          </a:p>
          <a:p>
            <a:pPr marL="0" indent="0" algn="just">
              <a:buNone/>
            </a:pPr>
            <a:r>
              <a:rPr lang="en-US" altLang="zh-CN" sz="2800" b="1" baseline="30000" dirty="0"/>
              <a:t>11 </a:t>
            </a:r>
            <a:r>
              <a:rPr lang="en-US" altLang="zh-CN" sz="2800" dirty="0"/>
              <a:t>If you then, who are evil, know how to give good gifts to your children, how much more will your Father who is in heaven give what is good to those who ask him!</a:t>
            </a:r>
            <a:r>
              <a:rPr lang="en-GB" altLang="zh-CN" sz="2800" dirty="0"/>
              <a:t> </a:t>
            </a:r>
            <a:endParaRPr lang="en-GB" altLang="zh-CN" sz="2800" dirty="0" smtClean="0"/>
          </a:p>
          <a:p>
            <a:pPr marL="0" indent="0" algn="just">
              <a:buNone/>
            </a:pPr>
            <a:r>
              <a:rPr lang="en-GB" altLang="zh-CN" sz="2800" b="1" baseline="30000" dirty="0" smtClean="0"/>
              <a:t>12</a:t>
            </a:r>
            <a:r>
              <a:rPr lang="en-GB" altLang="zh-CN" sz="2800" dirty="0" smtClean="0"/>
              <a:t> “</a:t>
            </a:r>
            <a:r>
              <a:rPr lang="en-GB" altLang="zh-CN" sz="2800" b="1" dirty="0">
                <a:solidFill>
                  <a:schemeClr val="tx2">
                    <a:lumMod val="60000"/>
                    <a:lumOff val="40000"/>
                  </a:schemeClr>
                </a:solidFill>
              </a:rPr>
              <a:t>Therefore</a:t>
            </a:r>
            <a:r>
              <a:rPr lang="en-GB" altLang="zh-CN" sz="2800" dirty="0" smtClean="0"/>
              <a:t> </a:t>
            </a:r>
            <a:r>
              <a:rPr lang="en-GB" altLang="zh-CN" sz="2800" dirty="0"/>
              <a:t>whatever you wish that others would do to you, do also to them, for this is the Law and the Prophets.</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951548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约翰一书 </a:t>
            </a:r>
            <a:r>
              <a:rPr lang="en-US" altLang="zh-CN" sz="2800" dirty="0" smtClean="0"/>
              <a:t>1 John 4:19</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a:t>我们爱，因为神先爱我们</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x-none" altLang="zh-CN" sz="2800"/>
              <a:t>We love, because He</a:t>
            </a:r>
            <a:r>
              <a:rPr lang="zh-CN" altLang="zh-CN" sz="2800" dirty="0"/>
              <a:t>（</a:t>
            </a:r>
            <a:r>
              <a:rPr lang="x-none" altLang="zh-CN" sz="2800"/>
              <a:t>God</a:t>
            </a:r>
            <a:r>
              <a:rPr lang="zh-CN" altLang="zh-CN" sz="2800" dirty="0"/>
              <a:t>）</a:t>
            </a:r>
            <a:r>
              <a:rPr lang="x-none" altLang="zh-CN" sz="2800"/>
              <a:t>first loved us</a:t>
            </a:r>
            <a:r>
              <a:rPr lang="en-GB" altLang="zh-CN" sz="2800" dirty="0"/>
              <a:t>.</a:t>
            </a:r>
            <a:endParaRPr lang="zh-CN" altLang="zh-CN" sz="2600" dirty="0"/>
          </a:p>
        </p:txBody>
      </p:sp>
    </p:spTree>
    <p:extLst>
      <p:ext uri="{BB962C8B-B14F-4D97-AF65-F5344CB8AC3E}">
        <p14:creationId xmlns:p14="http://schemas.microsoft.com/office/powerpoint/2010/main" val="2921987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GB" altLang="zh-CN" sz="2400" b="1" baseline="30000" dirty="0" smtClean="0"/>
              <a:t>12</a:t>
            </a:r>
            <a:r>
              <a:rPr lang="en-GB" altLang="zh-CN" sz="2400" dirty="0" smtClean="0"/>
              <a:t> </a:t>
            </a:r>
            <a:r>
              <a:rPr lang="zh-CN" altLang="zh-CN" sz="2400" dirty="0"/>
              <a:t>所以，</a:t>
            </a:r>
            <a:r>
              <a:rPr lang="zh-CN" altLang="zh-CN" sz="2400" b="1" dirty="0"/>
              <a:t>无论何事，你们愿意人怎样待你们，你们也要怎样待人</a:t>
            </a:r>
            <a:r>
              <a:rPr lang="zh-CN" altLang="zh-CN" sz="2400" dirty="0"/>
              <a:t>，因为这就是律法和先知的道理。</a:t>
            </a:r>
          </a:p>
          <a:p>
            <a:pPr marL="0" indent="0" algn="just">
              <a:buNone/>
            </a:pPr>
            <a:endParaRPr lang="en-US" altLang="zh-CN" sz="2400" dirty="0" smtClean="0"/>
          </a:p>
          <a:p>
            <a:pPr marL="0" indent="0" algn="just">
              <a:buNone/>
            </a:pPr>
            <a:r>
              <a:rPr lang="en-GB" altLang="zh-CN" sz="2800" b="1" baseline="30000" dirty="0" smtClean="0"/>
              <a:t>12</a:t>
            </a:r>
            <a:r>
              <a:rPr lang="en-GB" altLang="zh-CN" sz="2800" dirty="0" smtClean="0"/>
              <a:t> “</a:t>
            </a:r>
            <a:r>
              <a:rPr lang="en-GB" altLang="zh-CN" sz="2800" dirty="0"/>
              <a:t>Therefore</a:t>
            </a:r>
            <a:r>
              <a:rPr lang="en-GB" altLang="zh-CN" sz="2800" dirty="0" smtClean="0"/>
              <a:t> </a:t>
            </a:r>
            <a:r>
              <a:rPr lang="en-GB" altLang="zh-CN" sz="2800" b="1" dirty="0"/>
              <a:t>whatever you wish that others would do to you, do also to them</a:t>
            </a:r>
            <a:r>
              <a:rPr lang="en-GB" altLang="zh-CN" sz="2800" dirty="0"/>
              <a:t>, for this is the Law and the Prophets.</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2335058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endParaRPr lang="zh-CN" altLang="en-US"/>
          </a:p>
        </p:txBody>
      </p:sp>
      <p:pic>
        <p:nvPicPr>
          <p:cNvPr id="1026" name="Picture 2" descr="C:\Users\rung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832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endParaRPr lang="zh-CN" altLang="en-US"/>
          </a:p>
        </p:txBody>
      </p:sp>
      <p:pic>
        <p:nvPicPr>
          <p:cNvPr id="2050" name="Picture 2" descr="C:\Users\rungr\Desktop\4-advantages-barbed-wire-razor-ribbon-fences-1200x80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
            <a:ext cx="9144000" cy="691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75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GB" altLang="zh-CN" sz="2400" b="1" baseline="30000" dirty="0" smtClean="0"/>
              <a:t>12</a:t>
            </a:r>
            <a:r>
              <a:rPr lang="en-GB" altLang="zh-CN" sz="2400" dirty="0" smtClean="0"/>
              <a:t> </a:t>
            </a:r>
            <a:r>
              <a:rPr lang="zh-CN" altLang="zh-CN" sz="2400" dirty="0"/>
              <a:t>所以，</a:t>
            </a:r>
            <a:r>
              <a:rPr lang="zh-CN" altLang="zh-CN" sz="2400" b="1" dirty="0"/>
              <a:t>无论何事，你们愿意人怎样待你们，你们也要怎样待人</a:t>
            </a:r>
            <a:r>
              <a:rPr lang="zh-CN" altLang="zh-CN" sz="2400" dirty="0"/>
              <a:t>，因为这就是律法和先知的道理。</a:t>
            </a:r>
          </a:p>
          <a:p>
            <a:pPr marL="0" indent="0" algn="just">
              <a:buNone/>
            </a:pPr>
            <a:endParaRPr lang="en-US" altLang="zh-CN" sz="2400" dirty="0" smtClean="0"/>
          </a:p>
          <a:p>
            <a:pPr marL="0" indent="0" algn="just">
              <a:buNone/>
            </a:pPr>
            <a:r>
              <a:rPr lang="en-GB" altLang="zh-CN" sz="2800" b="1" baseline="30000" dirty="0" smtClean="0"/>
              <a:t>12</a:t>
            </a:r>
            <a:r>
              <a:rPr lang="en-GB" altLang="zh-CN" sz="2800" dirty="0" smtClean="0"/>
              <a:t> “</a:t>
            </a:r>
            <a:r>
              <a:rPr lang="en-GB" altLang="zh-CN" sz="2800" dirty="0"/>
              <a:t>Therefore</a:t>
            </a:r>
            <a:r>
              <a:rPr lang="en-GB" altLang="zh-CN" sz="2800" dirty="0" smtClean="0"/>
              <a:t> </a:t>
            </a:r>
            <a:r>
              <a:rPr lang="en-GB" altLang="zh-CN" sz="2800" b="1" dirty="0"/>
              <a:t>whatever you wish that others would do to you, do also to them</a:t>
            </a:r>
            <a:r>
              <a:rPr lang="en-GB" altLang="zh-CN" sz="2800" dirty="0"/>
              <a:t>, for this is the Law and the Prophets.</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674228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罗马书 </a:t>
            </a:r>
            <a:r>
              <a:rPr lang="en-US" altLang="zh-CN" sz="2800" dirty="0" smtClean="0"/>
              <a:t>Romans 5:8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a:t>唯有基督在我们还作罪人的时候为我们死，神的爱就在此向我们显明了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GB" altLang="zh-CN" sz="2800" dirty="0"/>
              <a:t>But God demonstrates His own love toward us, in that while we were yet sinners, Christ died for us.</a:t>
            </a:r>
            <a:endParaRPr lang="zh-CN" altLang="zh-CN" sz="2800" dirty="0"/>
          </a:p>
          <a:p>
            <a:pPr marL="0" indent="0" algn="just">
              <a:buNone/>
            </a:pP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3569638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7:2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400" smtClean="0"/>
              <a:t>因为</a:t>
            </a:r>
            <a:r>
              <a:rPr lang="zh-CN" altLang="en-US" sz="2400" dirty="0"/>
              <a:t>你们怎样论断人，也必怎样被论断；你们用甚么量器量给人，也必用甚么量器量给你们。</a:t>
            </a:r>
            <a:r>
              <a:rPr lang="zh-CN" altLang="en-US" sz="2400" b="1" baseline="30000" dirty="0"/>
              <a:t> </a:t>
            </a:r>
            <a:endParaRPr lang="zh-CN" altLang="zh-CN" sz="2400" dirty="0" smtClean="0"/>
          </a:p>
          <a:p>
            <a:pPr marL="0" indent="0" algn="just">
              <a:buNone/>
            </a:pPr>
            <a:endParaRPr lang="en-US" altLang="zh-CN" sz="2400" dirty="0" smtClean="0"/>
          </a:p>
          <a:p>
            <a:pPr marL="0" indent="0" algn="just">
              <a:buNone/>
            </a:pPr>
            <a:r>
              <a:rPr lang="en-US" altLang="zh-CN" sz="2800" dirty="0" smtClean="0"/>
              <a:t>For </a:t>
            </a:r>
            <a:r>
              <a:rPr lang="en-US" altLang="zh-CN" sz="2800" dirty="0"/>
              <a:t>with the judgment you pronounce you will be judged, and with the measure you use it will be measured to you.</a:t>
            </a:r>
            <a:r>
              <a:rPr lang="en-US" altLang="zh-CN" sz="2800" b="1" baseline="30000" dirty="0"/>
              <a:t> </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3540239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GB" altLang="zh-CN" sz="2400" b="1" baseline="30000" dirty="0" smtClean="0"/>
              <a:t>12</a:t>
            </a:r>
            <a:r>
              <a:rPr lang="en-GB" altLang="zh-CN" sz="2400" dirty="0" smtClean="0"/>
              <a:t> </a:t>
            </a:r>
            <a:r>
              <a:rPr lang="zh-CN" altLang="zh-CN" sz="2400" dirty="0"/>
              <a:t>所以，</a:t>
            </a:r>
            <a:r>
              <a:rPr lang="zh-CN" altLang="zh-CN" sz="2400" b="1" dirty="0"/>
              <a:t>无论何事，你们愿意人怎样待你们，你们也要怎样待人</a:t>
            </a:r>
            <a:r>
              <a:rPr lang="zh-CN" altLang="zh-CN" sz="2400" dirty="0"/>
              <a:t>，因为这就是律法和先知的道理。</a:t>
            </a:r>
          </a:p>
          <a:p>
            <a:pPr marL="0" indent="0" algn="just">
              <a:buNone/>
            </a:pPr>
            <a:endParaRPr lang="en-US" altLang="zh-CN" sz="2400" dirty="0" smtClean="0"/>
          </a:p>
          <a:p>
            <a:pPr marL="0" indent="0" algn="just">
              <a:buNone/>
            </a:pPr>
            <a:r>
              <a:rPr lang="en-GB" altLang="zh-CN" sz="2800" b="1" baseline="30000" dirty="0" smtClean="0"/>
              <a:t>12</a:t>
            </a:r>
            <a:r>
              <a:rPr lang="en-GB" altLang="zh-CN" sz="2800" dirty="0" smtClean="0"/>
              <a:t> “</a:t>
            </a:r>
            <a:r>
              <a:rPr lang="en-GB" altLang="zh-CN" sz="2800" dirty="0"/>
              <a:t>Therefore</a:t>
            </a:r>
            <a:r>
              <a:rPr lang="en-GB" altLang="zh-CN" sz="2800" dirty="0" smtClean="0"/>
              <a:t> </a:t>
            </a:r>
            <a:r>
              <a:rPr lang="en-GB" altLang="zh-CN" sz="2800" b="1" dirty="0"/>
              <a:t>whatever you wish that others would do to you, do also to them</a:t>
            </a:r>
            <a:r>
              <a:rPr lang="en-GB" altLang="zh-CN" sz="2800" dirty="0"/>
              <a:t>, for this is the Law and the Prophets.</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3853148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7:7-8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400" b="1" baseline="30000" dirty="0"/>
              <a:t> </a:t>
            </a:r>
            <a:r>
              <a:rPr lang="en-US" altLang="zh-CN" sz="2400" b="1" baseline="30000" dirty="0"/>
              <a:t>7 </a:t>
            </a:r>
            <a:r>
              <a:rPr lang="zh-CN" altLang="en-US" sz="2400" dirty="0"/>
              <a:t>你们祈求，就给你们；寻找，就寻见；叩门，就给你们开门。</a:t>
            </a:r>
            <a:r>
              <a:rPr lang="zh-CN" altLang="en-US" sz="2400" b="1" baseline="30000" dirty="0"/>
              <a:t> </a:t>
            </a:r>
            <a:r>
              <a:rPr lang="en-US" altLang="zh-CN" sz="2400" b="1" baseline="30000" dirty="0"/>
              <a:t>8 </a:t>
            </a:r>
            <a:r>
              <a:rPr lang="zh-CN" altLang="en-US" sz="2400" dirty="0"/>
              <a:t>因为凡祈求的，就得着；寻找的，就寻见；叩门的，就给他开门</a:t>
            </a:r>
            <a:r>
              <a:rPr lang="zh-CN" altLang="en-US" sz="2400" dirty="0" smtClean="0"/>
              <a:t>。</a:t>
            </a:r>
            <a:endParaRPr lang="en-US" altLang="zh-CN" sz="2400" dirty="0" smtClean="0"/>
          </a:p>
          <a:p>
            <a:pPr marL="0" indent="0" algn="just">
              <a:buNone/>
            </a:pPr>
            <a:endParaRPr lang="en-US" altLang="zh-CN" sz="2800" dirty="0"/>
          </a:p>
          <a:p>
            <a:pPr marL="0" indent="0" algn="just">
              <a:buNone/>
            </a:pPr>
            <a:r>
              <a:rPr lang="en-US" altLang="zh-CN" sz="2800" b="1" baseline="30000" dirty="0"/>
              <a:t> 7 </a:t>
            </a:r>
            <a:r>
              <a:rPr lang="en-US" altLang="zh-CN" sz="2800" dirty="0"/>
              <a:t> “Ask, and it will be given to you; seek, and you will find; knock, and it will be opened to you.</a:t>
            </a:r>
            <a:r>
              <a:rPr lang="en-US" altLang="zh-CN" sz="2800" b="1" baseline="30000" dirty="0"/>
              <a:t> 8 </a:t>
            </a:r>
            <a:r>
              <a:rPr lang="en-US" altLang="zh-CN" sz="2800" dirty="0"/>
              <a:t>For everyone who asks receives, and the one who seeks finds, and to the one who knocks it will be opened.</a:t>
            </a:r>
            <a:r>
              <a:rPr lang="en-US" altLang="zh-CN" sz="2800" b="1" baseline="30000" dirty="0"/>
              <a:t> </a:t>
            </a:r>
            <a:endParaRPr lang="zh-CN" altLang="zh-CN" sz="2600" dirty="0"/>
          </a:p>
        </p:txBody>
      </p:sp>
    </p:spTree>
    <p:extLst>
      <p:ext uri="{BB962C8B-B14F-4D97-AF65-F5344CB8AC3E}">
        <p14:creationId xmlns:p14="http://schemas.microsoft.com/office/powerpoint/2010/main" val="874711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7:11-12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400" b="1" baseline="30000" dirty="0" smtClean="0"/>
              <a:t>11 </a:t>
            </a:r>
            <a:r>
              <a:rPr lang="zh-CN" altLang="en-US" sz="2400" dirty="0"/>
              <a:t>你们虽然邪恶，尚且知道把好东西给儿女，何况你们在天上的父，难道不更把好东西赐给求他的人吗？ </a:t>
            </a:r>
            <a:r>
              <a:rPr lang="en-GB" altLang="zh-CN" sz="2400" b="1" baseline="30000" dirty="0"/>
              <a:t>12</a:t>
            </a:r>
            <a:r>
              <a:rPr lang="en-GB" altLang="zh-CN" sz="2400" dirty="0"/>
              <a:t> </a:t>
            </a:r>
            <a:r>
              <a:rPr lang="zh-CN" altLang="zh-CN" sz="2400" dirty="0"/>
              <a:t>所以，</a:t>
            </a:r>
            <a:r>
              <a:rPr lang="zh-CN" altLang="zh-CN" sz="2400" dirty="0">
                <a:solidFill>
                  <a:srgbClr val="FF0000"/>
                </a:solidFill>
              </a:rPr>
              <a:t>无论何事，你们愿意人怎样待你们，你们也要怎样待人</a:t>
            </a:r>
            <a:r>
              <a:rPr lang="zh-CN" altLang="zh-CN" sz="2400" dirty="0"/>
              <a:t>，因为这就是律法和先知的道理。</a:t>
            </a:r>
          </a:p>
          <a:p>
            <a:pPr marL="0" indent="0" algn="just">
              <a:buNone/>
            </a:pPr>
            <a:endParaRPr lang="zh-CN" altLang="en-US" sz="2400" dirty="0"/>
          </a:p>
          <a:p>
            <a:pPr marL="0" indent="0" algn="just">
              <a:buNone/>
            </a:pPr>
            <a:endParaRPr lang="en-US" altLang="zh-CN" sz="2400" dirty="0" smtClean="0"/>
          </a:p>
          <a:p>
            <a:pPr marL="0" indent="0" algn="just">
              <a:buNone/>
            </a:pPr>
            <a:r>
              <a:rPr lang="en-US" altLang="zh-CN" sz="2800" b="1" baseline="30000" dirty="0" smtClean="0"/>
              <a:t>11 </a:t>
            </a:r>
            <a:r>
              <a:rPr lang="en-US" altLang="zh-CN" sz="2800" dirty="0"/>
              <a:t>If you then, who are evil, know how to give good gifts to your children, how much more will your Father who is in heaven give </a:t>
            </a:r>
            <a:r>
              <a:rPr lang="en-US" altLang="zh-CN" sz="2800" dirty="0" smtClean="0"/>
              <a:t>what is good </a:t>
            </a:r>
            <a:r>
              <a:rPr lang="en-US" altLang="zh-CN" sz="2800" dirty="0"/>
              <a:t>to those who ask him</a:t>
            </a:r>
            <a:r>
              <a:rPr lang="en-US" altLang="zh-CN" sz="2800" dirty="0" smtClean="0"/>
              <a:t>!</a:t>
            </a:r>
            <a:r>
              <a:rPr lang="en-GB" altLang="zh-CN" sz="2800" dirty="0"/>
              <a:t> </a:t>
            </a:r>
            <a:r>
              <a:rPr lang="en-GB" altLang="zh-CN" sz="2800" b="1" baseline="30000" dirty="0"/>
              <a:t>12</a:t>
            </a:r>
            <a:r>
              <a:rPr lang="en-GB" altLang="zh-CN" sz="2800" dirty="0"/>
              <a:t> </a:t>
            </a:r>
            <a:r>
              <a:rPr lang="en-GB" altLang="zh-CN" sz="2800" dirty="0" smtClean="0"/>
              <a:t>“Therefore </a:t>
            </a:r>
            <a:r>
              <a:rPr lang="en-GB" altLang="zh-CN" sz="2800" dirty="0">
                <a:solidFill>
                  <a:srgbClr val="FF0000"/>
                </a:solidFill>
              </a:rPr>
              <a:t>whatever you wish that others would do to you, do also to them</a:t>
            </a:r>
            <a:r>
              <a:rPr lang="en-GB" altLang="zh-CN" sz="2800" dirty="0"/>
              <a:t>, for this is the Law and the Prophets.</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2263512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7:11-12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400" b="1" baseline="30000" dirty="0" smtClean="0"/>
              <a:t>11 </a:t>
            </a:r>
            <a:r>
              <a:rPr lang="zh-CN" altLang="en-US" sz="2400" dirty="0"/>
              <a:t>你们虽然邪恶，尚且知道把好东西给儿女，何况你们在天上的父，难道不更把好东西赐给求他的人吗？ </a:t>
            </a:r>
            <a:r>
              <a:rPr lang="en-GB" altLang="zh-CN" sz="2400" b="1" baseline="30000" dirty="0"/>
              <a:t>12</a:t>
            </a:r>
            <a:r>
              <a:rPr lang="en-GB" altLang="zh-CN" sz="2400" dirty="0"/>
              <a:t> </a:t>
            </a:r>
            <a:r>
              <a:rPr lang="zh-CN" altLang="zh-CN" sz="2400" b="1" dirty="0">
                <a:solidFill>
                  <a:schemeClr val="tx2">
                    <a:lumMod val="60000"/>
                    <a:lumOff val="40000"/>
                  </a:schemeClr>
                </a:solidFill>
              </a:rPr>
              <a:t>所以</a:t>
            </a:r>
            <a:r>
              <a:rPr lang="zh-CN" altLang="zh-CN" sz="2400" dirty="0"/>
              <a:t>，无论何事，你们愿意人怎样待你们，你们也要怎样待人，因为这就是</a:t>
            </a:r>
            <a:r>
              <a:rPr lang="zh-CN" altLang="zh-CN" sz="2400" b="1" dirty="0">
                <a:solidFill>
                  <a:schemeClr val="tx2">
                    <a:lumMod val="60000"/>
                    <a:lumOff val="40000"/>
                  </a:schemeClr>
                </a:solidFill>
              </a:rPr>
              <a:t>律法和先知的道理</a:t>
            </a:r>
            <a:r>
              <a:rPr lang="zh-CN" altLang="zh-CN" sz="2400" dirty="0"/>
              <a:t>。</a:t>
            </a:r>
          </a:p>
          <a:p>
            <a:pPr marL="0" indent="0" algn="just">
              <a:buNone/>
            </a:pPr>
            <a:endParaRPr lang="zh-CN" altLang="en-US" sz="2400" dirty="0"/>
          </a:p>
          <a:p>
            <a:pPr marL="0" indent="0" algn="just">
              <a:buNone/>
            </a:pPr>
            <a:endParaRPr lang="en-US" altLang="zh-CN" sz="2400" dirty="0" smtClean="0"/>
          </a:p>
          <a:p>
            <a:pPr marL="0" indent="0" algn="just">
              <a:buNone/>
            </a:pPr>
            <a:r>
              <a:rPr lang="en-US" altLang="zh-CN" sz="2800" b="1" baseline="30000" dirty="0" smtClean="0"/>
              <a:t>11 </a:t>
            </a:r>
            <a:r>
              <a:rPr lang="en-US" altLang="zh-CN" sz="2800" dirty="0"/>
              <a:t>If you then, who are evil, know how to give good gifts to your children, how much more will your Father who is in heaven give </a:t>
            </a:r>
            <a:r>
              <a:rPr lang="en-US" altLang="zh-CN" sz="2800" dirty="0" smtClean="0"/>
              <a:t>what is good </a:t>
            </a:r>
            <a:r>
              <a:rPr lang="en-US" altLang="zh-CN" sz="2800" dirty="0"/>
              <a:t>to those who ask him</a:t>
            </a:r>
            <a:r>
              <a:rPr lang="en-US" altLang="zh-CN" sz="2800" dirty="0" smtClean="0"/>
              <a:t>!</a:t>
            </a:r>
            <a:r>
              <a:rPr lang="en-GB" altLang="zh-CN" sz="2800" dirty="0"/>
              <a:t> </a:t>
            </a:r>
            <a:r>
              <a:rPr lang="en-GB" altLang="zh-CN" sz="2800" b="1" baseline="30000" dirty="0"/>
              <a:t>12</a:t>
            </a:r>
            <a:r>
              <a:rPr lang="en-GB" altLang="zh-CN" sz="2800" dirty="0"/>
              <a:t> </a:t>
            </a:r>
            <a:r>
              <a:rPr lang="en-GB" altLang="zh-CN" sz="2800" dirty="0" smtClean="0"/>
              <a:t>“</a:t>
            </a:r>
            <a:r>
              <a:rPr lang="en-GB" altLang="zh-CN" sz="2800" b="1" dirty="0" smtClean="0">
                <a:solidFill>
                  <a:schemeClr val="tx2">
                    <a:lumMod val="60000"/>
                    <a:lumOff val="40000"/>
                  </a:schemeClr>
                </a:solidFill>
              </a:rPr>
              <a:t>Therefore</a:t>
            </a:r>
            <a:r>
              <a:rPr lang="en-GB" altLang="zh-CN" sz="2800" dirty="0" smtClean="0"/>
              <a:t> </a:t>
            </a:r>
            <a:r>
              <a:rPr lang="en-GB" altLang="zh-CN" sz="2800" dirty="0"/>
              <a:t>whatever you wish that others would do to you, do also to them, for this is </a:t>
            </a:r>
            <a:r>
              <a:rPr lang="en-GB" altLang="zh-CN" sz="2800" b="1" dirty="0">
                <a:solidFill>
                  <a:schemeClr val="tx2">
                    <a:lumMod val="60000"/>
                    <a:lumOff val="40000"/>
                  </a:schemeClr>
                </a:solidFill>
              </a:rPr>
              <a:t>the Law and the Prophets</a:t>
            </a:r>
            <a:r>
              <a:rPr lang="en-GB" altLang="zh-CN" sz="2800" dirty="0"/>
              <a:t>.</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1313581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marL="0" indent="0">
              <a:buNone/>
            </a:pPr>
            <a:r>
              <a:rPr lang="zh-CN" altLang="en-US" dirty="0"/>
              <a:t>两</a:t>
            </a:r>
            <a:r>
              <a:rPr lang="zh-CN" altLang="en-US" dirty="0" smtClean="0"/>
              <a:t>个观察：</a:t>
            </a:r>
            <a:endParaRPr lang="en-US" altLang="zh-CN" dirty="0" smtClean="0"/>
          </a:p>
          <a:p>
            <a:r>
              <a:rPr lang="en-US" altLang="zh-CN" dirty="0" smtClean="0"/>
              <a:t>1.</a:t>
            </a:r>
            <a:r>
              <a:rPr lang="zh-CN" altLang="en-US" dirty="0" smtClean="0"/>
              <a:t>律法和先知的道理</a:t>
            </a:r>
            <a:endParaRPr lang="en-US" altLang="zh-CN" dirty="0" smtClean="0"/>
          </a:p>
          <a:p>
            <a:r>
              <a:rPr lang="en-US" altLang="zh-CN" dirty="0" smtClean="0"/>
              <a:t>2. </a:t>
            </a:r>
            <a:r>
              <a:rPr lang="zh-CN" altLang="en-US" dirty="0" smtClean="0"/>
              <a:t>“所以”这个连接词</a:t>
            </a:r>
            <a:endParaRPr lang="en-US" altLang="zh-CN" dirty="0"/>
          </a:p>
          <a:p>
            <a:endParaRPr lang="en-US" altLang="zh-CN" dirty="0" smtClean="0"/>
          </a:p>
          <a:p>
            <a:r>
              <a:rPr lang="en-US" altLang="zh-CN" dirty="0" smtClean="0"/>
              <a:t>Two observations:</a:t>
            </a:r>
          </a:p>
          <a:p>
            <a:r>
              <a:rPr lang="en-US" altLang="zh-CN" dirty="0" smtClean="0"/>
              <a:t>1. Law and prophets </a:t>
            </a:r>
          </a:p>
          <a:p>
            <a:r>
              <a:rPr lang="en-US" altLang="zh-CN" dirty="0" smtClean="0"/>
              <a:t>2. “Therefore”  implies a connection </a:t>
            </a:r>
            <a:endParaRPr lang="zh-CN" altLang="en-US" dirty="0"/>
          </a:p>
        </p:txBody>
      </p:sp>
    </p:spTree>
    <p:extLst>
      <p:ext uri="{BB962C8B-B14F-4D97-AF65-F5344CB8AC3E}">
        <p14:creationId xmlns:p14="http://schemas.microsoft.com/office/powerpoint/2010/main" val="13247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7:11-12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400" b="1" baseline="30000" dirty="0" smtClean="0"/>
              <a:t>11 </a:t>
            </a:r>
            <a:r>
              <a:rPr lang="zh-CN" altLang="en-US" sz="2400" dirty="0"/>
              <a:t>你们虽然邪恶，尚且知道把好东西给儿女，何况你们在天上的父，难道不更把好东西赐给求他的人吗？ </a:t>
            </a:r>
            <a:r>
              <a:rPr lang="en-GB" altLang="zh-CN" sz="2400" b="1" baseline="30000" dirty="0"/>
              <a:t>12</a:t>
            </a:r>
            <a:r>
              <a:rPr lang="en-GB" altLang="zh-CN" sz="2400" dirty="0"/>
              <a:t> </a:t>
            </a:r>
            <a:r>
              <a:rPr lang="zh-CN" altLang="zh-CN" sz="2400" dirty="0"/>
              <a:t>所以，无论何事，你们愿意人怎样待你们，你们也要怎样待人，因为这就是</a:t>
            </a:r>
            <a:r>
              <a:rPr lang="zh-CN" altLang="zh-CN" sz="2400" b="1" dirty="0">
                <a:solidFill>
                  <a:schemeClr val="tx2">
                    <a:lumMod val="60000"/>
                    <a:lumOff val="40000"/>
                  </a:schemeClr>
                </a:solidFill>
              </a:rPr>
              <a:t>律法和先知的道理</a:t>
            </a:r>
            <a:r>
              <a:rPr lang="zh-CN" altLang="zh-CN" sz="2400" dirty="0"/>
              <a:t>。</a:t>
            </a:r>
          </a:p>
          <a:p>
            <a:pPr marL="0" indent="0" algn="just">
              <a:buNone/>
            </a:pPr>
            <a:endParaRPr lang="zh-CN" altLang="en-US" sz="2400" dirty="0"/>
          </a:p>
          <a:p>
            <a:pPr marL="0" indent="0" algn="just">
              <a:buNone/>
            </a:pPr>
            <a:endParaRPr lang="en-US" altLang="zh-CN" sz="2400" dirty="0" smtClean="0"/>
          </a:p>
          <a:p>
            <a:pPr marL="0" indent="0" algn="just">
              <a:buNone/>
            </a:pPr>
            <a:r>
              <a:rPr lang="en-US" altLang="zh-CN" sz="2800" b="1" baseline="30000" dirty="0" smtClean="0"/>
              <a:t>11 </a:t>
            </a:r>
            <a:r>
              <a:rPr lang="en-US" altLang="zh-CN" sz="2800" dirty="0"/>
              <a:t>If you then, who are evil, know how to give good gifts to your children, how much more will your Father who is in heaven give </a:t>
            </a:r>
            <a:r>
              <a:rPr lang="en-US" altLang="zh-CN" sz="2800" dirty="0" smtClean="0"/>
              <a:t>what is good </a:t>
            </a:r>
            <a:r>
              <a:rPr lang="en-US" altLang="zh-CN" sz="2800" dirty="0"/>
              <a:t>to those who ask him</a:t>
            </a:r>
            <a:r>
              <a:rPr lang="en-US" altLang="zh-CN" sz="2800" dirty="0" smtClean="0"/>
              <a:t>!</a:t>
            </a:r>
            <a:r>
              <a:rPr lang="en-GB" altLang="zh-CN" sz="2800" dirty="0"/>
              <a:t> </a:t>
            </a:r>
            <a:r>
              <a:rPr lang="en-GB" altLang="zh-CN" sz="2800" b="1" baseline="30000" dirty="0"/>
              <a:t>12</a:t>
            </a:r>
            <a:r>
              <a:rPr lang="en-GB" altLang="zh-CN" sz="2800" dirty="0"/>
              <a:t> </a:t>
            </a:r>
            <a:r>
              <a:rPr lang="en-GB" altLang="zh-CN" sz="2800" dirty="0" smtClean="0"/>
              <a:t>“</a:t>
            </a:r>
            <a:r>
              <a:rPr lang="en-GB" altLang="zh-CN" sz="2800" dirty="0"/>
              <a:t>Therefore</a:t>
            </a:r>
            <a:r>
              <a:rPr lang="en-GB" altLang="zh-CN" sz="2800" dirty="0" smtClean="0"/>
              <a:t> </a:t>
            </a:r>
            <a:r>
              <a:rPr lang="en-GB" altLang="zh-CN" sz="2800" dirty="0"/>
              <a:t>whatever you wish that others would do to you, do also to them, for this is </a:t>
            </a:r>
            <a:r>
              <a:rPr lang="en-GB" altLang="zh-CN" sz="2800" b="1" dirty="0">
                <a:solidFill>
                  <a:schemeClr val="tx2">
                    <a:lumMod val="60000"/>
                    <a:lumOff val="40000"/>
                  </a:schemeClr>
                </a:solidFill>
              </a:rPr>
              <a:t>the Law and the Prophets</a:t>
            </a:r>
            <a:r>
              <a:rPr lang="en-GB" altLang="zh-CN" sz="2800" dirty="0"/>
              <a:t>.</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1970304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5962"/>
            <a:ext cx="8229600" cy="5761038"/>
          </a:xfrm>
        </p:spPr>
        <p:txBody>
          <a:bodyPr>
            <a:noAutofit/>
          </a:bodyPr>
          <a:lstStyle/>
          <a:p>
            <a:pPr marL="0" indent="0" algn="ctr">
              <a:buNone/>
            </a:pPr>
            <a:r>
              <a:rPr lang="el-GR" altLang="zh-CN" sz="6000" dirty="0" smtClean="0"/>
              <a:t>α</a:t>
            </a:r>
            <a:r>
              <a:rPr lang="en-GB" altLang="zh-CN" sz="6000" dirty="0" smtClean="0"/>
              <a:t> </a:t>
            </a:r>
            <a:r>
              <a:rPr lang="el-GR" altLang="zh-CN" sz="6000" dirty="0" smtClean="0"/>
              <a:t>β</a:t>
            </a:r>
            <a:r>
              <a:rPr lang="en-GB" altLang="zh-CN" sz="6000" dirty="0" smtClean="0"/>
              <a:t> </a:t>
            </a:r>
            <a:r>
              <a:rPr lang="el-GR" altLang="zh-CN" sz="6000" dirty="0" smtClean="0"/>
              <a:t>γ</a:t>
            </a:r>
            <a:r>
              <a:rPr lang="en-GB" altLang="zh-CN" sz="6000" dirty="0" smtClean="0"/>
              <a:t> </a:t>
            </a:r>
            <a:r>
              <a:rPr lang="el-GR" altLang="zh-CN" sz="6000" dirty="0" smtClean="0"/>
              <a:t>δ</a:t>
            </a:r>
            <a:r>
              <a:rPr lang="en-GB" altLang="zh-CN" sz="6000" dirty="0" smtClean="0"/>
              <a:t> </a:t>
            </a:r>
            <a:r>
              <a:rPr lang="el-GR" altLang="zh-CN" sz="6000" dirty="0" smtClean="0"/>
              <a:t>ε</a:t>
            </a:r>
            <a:r>
              <a:rPr lang="en-GB" altLang="zh-CN" sz="6000" dirty="0" smtClean="0"/>
              <a:t> </a:t>
            </a:r>
            <a:r>
              <a:rPr lang="el-GR" altLang="zh-CN" sz="6000" dirty="0" smtClean="0"/>
              <a:t>ζ</a:t>
            </a:r>
            <a:r>
              <a:rPr lang="en-GB" altLang="zh-CN" sz="6000" dirty="0" smtClean="0"/>
              <a:t> </a:t>
            </a:r>
            <a:r>
              <a:rPr lang="el-GR" altLang="zh-CN" sz="6000" dirty="0" smtClean="0"/>
              <a:t>η</a:t>
            </a:r>
            <a:r>
              <a:rPr lang="en-GB" altLang="zh-CN" sz="6000" dirty="0" smtClean="0"/>
              <a:t> </a:t>
            </a:r>
            <a:r>
              <a:rPr lang="el-GR" altLang="zh-CN" sz="6000" dirty="0" smtClean="0"/>
              <a:t>θ</a:t>
            </a:r>
            <a:endParaRPr lang="en-GB" altLang="zh-CN" sz="6000" dirty="0" smtClean="0"/>
          </a:p>
          <a:p>
            <a:pPr marL="0" indent="0" algn="ctr">
              <a:buNone/>
            </a:pPr>
            <a:r>
              <a:rPr lang="el-GR" altLang="zh-CN" sz="6000" dirty="0" smtClean="0">
                <a:solidFill>
                  <a:srgbClr val="FF0000"/>
                </a:solidFill>
              </a:rPr>
              <a:t>ι</a:t>
            </a:r>
            <a:r>
              <a:rPr lang="en-GB" altLang="zh-CN" sz="6000" dirty="0" smtClean="0"/>
              <a:t>  </a:t>
            </a:r>
            <a:r>
              <a:rPr lang="el-GR" altLang="zh-CN" sz="6000" dirty="0" smtClean="0"/>
              <a:t>κ</a:t>
            </a:r>
            <a:r>
              <a:rPr lang="en-GB" altLang="zh-CN" sz="6000" dirty="0" smtClean="0"/>
              <a:t>  </a:t>
            </a:r>
            <a:r>
              <a:rPr lang="el-GR" altLang="zh-CN" sz="6000" dirty="0" smtClean="0"/>
              <a:t>λ</a:t>
            </a:r>
            <a:r>
              <a:rPr lang="en-GB" altLang="zh-CN" sz="6000" dirty="0" smtClean="0"/>
              <a:t> </a:t>
            </a:r>
            <a:r>
              <a:rPr lang="el-GR" altLang="zh-CN" sz="6000" dirty="0" smtClean="0"/>
              <a:t>μ</a:t>
            </a:r>
            <a:r>
              <a:rPr lang="en-GB" altLang="zh-CN" sz="6000" dirty="0" smtClean="0"/>
              <a:t> </a:t>
            </a:r>
            <a:r>
              <a:rPr lang="el-GR" altLang="zh-CN" sz="6000" dirty="0" smtClean="0"/>
              <a:t>ν</a:t>
            </a:r>
            <a:r>
              <a:rPr lang="en-GB" altLang="zh-CN" sz="6000" dirty="0" smtClean="0"/>
              <a:t> </a:t>
            </a:r>
            <a:r>
              <a:rPr lang="el-GR" altLang="zh-CN" sz="6000" dirty="0" smtClean="0"/>
              <a:t>ξ</a:t>
            </a:r>
            <a:r>
              <a:rPr lang="en-GB" altLang="zh-CN" sz="6000" dirty="0" smtClean="0"/>
              <a:t> </a:t>
            </a:r>
            <a:r>
              <a:rPr lang="el-GR" altLang="zh-CN" sz="6000" dirty="0" smtClean="0"/>
              <a:t>ο</a:t>
            </a:r>
            <a:r>
              <a:rPr lang="en-GB" altLang="zh-CN" sz="6000" dirty="0" smtClean="0"/>
              <a:t> </a:t>
            </a:r>
            <a:r>
              <a:rPr lang="el-GR" altLang="zh-CN" sz="6000" dirty="0" smtClean="0"/>
              <a:t>π</a:t>
            </a:r>
            <a:r>
              <a:rPr lang="en-GB" altLang="zh-CN" sz="6000" dirty="0" smtClean="0"/>
              <a:t> </a:t>
            </a:r>
          </a:p>
          <a:p>
            <a:pPr marL="0" indent="0" algn="ctr">
              <a:buNone/>
            </a:pPr>
            <a:r>
              <a:rPr lang="el-GR" altLang="zh-CN" sz="6000" dirty="0" smtClean="0"/>
              <a:t>ρ</a:t>
            </a:r>
            <a:r>
              <a:rPr lang="en-GB" altLang="zh-CN" sz="6000" dirty="0" smtClean="0"/>
              <a:t> </a:t>
            </a:r>
            <a:r>
              <a:rPr lang="el-GR" altLang="zh-CN" sz="6000" dirty="0" smtClean="0"/>
              <a:t>σ</a:t>
            </a:r>
            <a:r>
              <a:rPr lang="en-GB" altLang="zh-CN" sz="6000" dirty="0" smtClean="0"/>
              <a:t> </a:t>
            </a:r>
            <a:r>
              <a:rPr lang="el-GR" altLang="zh-CN" sz="6000" dirty="0" smtClean="0"/>
              <a:t>τ</a:t>
            </a:r>
            <a:r>
              <a:rPr lang="en-GB" altLang="zh-CN" sz="6000" dirty="0" smtClean="0"/>
              <a:t> </a:t>
            </a:r>
            <a:r>
              <a:rPr lang="el-GR" altLang="zh-CN" sz="6000" dirty="0" smtClean="0"/>
              <a:t>υ</a:t>
            </a:r>
            <a:r>
              <a:rPr lang="en-GB" altLang="zh-CN" sz="6000" dirty="0" smtClean="0"/>
              <a:t> </a:t>
            </a:r>
            <a:r>
              <a:rPr lang="el-GR" altLang="zh-CN" sz="6000" dirty="0" smtClean="0"/>
              <a:t>φ</a:t>
            </a:r>
            <a:r>
              <a:rPr lang="en-GB" altLang="zh-CN" sz="6000" dirty="0" smtClean="0"/>
              <a:t> </a:t>
            </a:r>
            <a:r>
              <a:rPr lang="el-GR" altLang="zh-CN" sz="6000" dirty="0" smtClean="0"/>
              <a:t>χ</a:t>
            </a:r>
            <a:r>
              <a:rPr lang="en-GB" altLang="zh-CN" sz="6000" dirty="0" smtClean="0"/>
              <a:t> </a:t>
            </a:r>
            <a:r>
              <a:rPr lang="el-GR" altLang="zh-CN" sz="6000" dirty="0" smtClean="0"/>
              <a:t>ψ</a:t>
            </a:r>
            <a:r>
              <a:rPr lang="en-GB" altLang="zh-CN" sz="6000" dirty="0" smtClean="0"/>
              <a:t> </a:t>
            </a:r>
            <a:r>
              <a:rPr lang="el-GR" altLang="zh-CN" sz="6000" dirty="0" smtClean="0"/>
              <a:t>ω </a:t>
            </a:r>
            <a:endParaRPr lang="zh-CN" altLang="en-US" sz="6000" dirty="0"/>
          </a:p>
        </p:txBody>
      </p:sp>
    </p:spTree>
    <p:extLst>
      <p:ext uri="{BB962C8B-B14F-4D97-AF65-F5344CB8AC3E}">
        <p14:creationId xmlns:p14="http://schemas.microsoft.com/office/powerpoint/2010/main" val="2174769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zh-CN" altLang="en-US" sz="2400" dirty="0" smtClean="0"/>
              <a:t>马太福音 </a:t>
            </a:r>
            <a:r>
              <a:rPr lang="en-US" sz="2400" dirty="0" smtClean="0"/>
              <a:t>Mat </a:t>
            </a:r>
            <a:r>
              <a:rPr lang="en-US" altLang="zh-CN" sz="2400" dirty="0" smtClean="0"/>
              <a:t>5</a:t>
            </a:r>
            <a:r>
              <a:rPr lang="en-US" sz="2400" dirty="0" smtClean="0"/>
              <a:t>:17</a:t>
            </a:r>
            <a:r>
              <a:rPr lang="en-US" altLang="zh-CN" sz="2400" dirty="0" smtClean="0"/>
              <a:t>-18</a:t>
            </a:r>
            <a:endParaRPr lang="en-GB" sz="2400" dirty="0"/>
          </a:p>
        </p:txBody>
      </p:sp>
      <p:sp>
        <p:nvSpPr>
          <p:cNvPr id="3" name="Content Placeholder 2"/>
          <p:cNvSpPr>
            <a:spLocks noGrp="1"/>
          </p:cNvSpPr>
          <p:nvPr>
            <p:ph idx="1"/>
          </p:nvPr>
        </p:nvSpPr>
        <p:spPr>
          <a:xfrm>
            <a:off x="457200" y="715962"/>
            <a:ext cx="8229600" cy="5761038"/>
          </a:xfrm>
        </p:spPr>
        <p:txBody>
          <a:bodyPr>
            <a:noAutofit/>
          </a:bodyPr>
          <a:lstStyle/>
          <a:p>
            <a:pPr marL="0" indent="0">
              <a:buNone/>
            </a:pPr>
            <a:r>
              <a:rPr lang="en-US" altLang="zh-CN" dirty="0"/>
              <a:t>"</a:t>
            </a:r>
            <a:r>
              <a:rPr lang="zh-CN" altLang="en-US" dirty="0">
                <a:solidFill>
                  <a:srgbClr val="FF0000"/>
                </a:solidFill>
              </a:rPr>
              <a:t>你们不要以为我来是要废除律法和先知；我来不是要废除，而是</a:t>
            </a:r>
            <a:r>
              <a:rPr lang="zh-CN" altLang="en-US" b="1" dirty="0">
                <a:solidFill>
                  <a:srgbClr val="FF0000"/>
                </a:solidFill>
              </a:rPr>
              <a:t>要完成</a:t>
            </a:r>
            <a:r>
              <a:rPr lang="zh-CN" altLang="en-US" dirty="0"/>
              <a:t>。我实在告诉你们，就算天地过去，律法的一点一画也不会废去，全部都要成就</a:t>
            </a:r>
            <a:endParaRPr lang="en-GB" dirty="0" smtClean="0"/>
          </a:p>
          <a:p>
            <a:pPr marL="0" indent="0">
              <a:buNone/>
            </a:pPr>
            <a:endParaRPr lang="en-GB" dirty="0" smtClean="0"/>
          </a:p>
          <a:p>
            <a:pPr marL="0" indent="0">
              <a:buNone/>
            </a:pPr>
            <a:r>
              <a:rPr lang="en-GB" dirty="0" smtClean="0"/>
              <a:t>"</a:t>
            </a:r>
            <a:r>
              <a:rPr lang="en-GB" dirty="0">
                <a:solidFill>
                  <a:srgbClr val="FF0000"/>
                </a:solidFill>
              </a:rPr>
              <a:t>Think not that I have come to abolish the law and the prophets; I have come not to abolish them but </a:t>
            </a:r>
            <a:r>
              <a:rPr lang="en-GB" b="1" dirty="0">
                <a:solidFill>
                  <a:srgbClr val="FF0000"/>
                </a:solidFill>
              </a:rPr>
              <a:t>to fulfil </a:t>
            </a:r>
            <a:r>
              <a:rPr lang="en-GB" b="1" dirty="0" smtClean="0">
                <a:solidFill>
                  <a:srgbClr val="FF0000"/>
                </a:solidFill>
              </a:rPr>
              <a:t>them</a:t>
            </a:r>
            <a:r>
              <a:rPr lang="en-GB" dirty="0" smtClean="0"/>
              <a:t>. </a:t>
            </a:r>
            <a:r>
              <a:rPr lang="en-GB" baseline="30000" dirty="0" smtClean="0"/>
              <a:t>18</a:t>
            </a:r>
            <a:r>
              <a:rPr lang="en-GB" dirty="0" smtClean="0"/>
              <a:t> </a:t>
            </a:r>
            <a:r>
              <a:rPr lang="en-GB" dirty="0"/>
              <a:t>For truly, I say to you, till heaven and earth pass away, not an iota, not a dot, will pass from the law until all is accomplished</a:t>
            </a:r>
            <a:r>
              <a:rPr lang="en-GB" dirty="0" smtClean="0"/>
              <a:t>. </a:t>
            </a:r>
          </a:p>
          <a:p>
            <a:pPr marL="0" indent="0">
              <a:buNone/>
            </a:pPr>
            <a:r>
              <a:rPr lang="zh-CN" altLang="en-US" dirty="0" smtClean="0"/>
              <a:t>。</a:t>
            </a:r>
            <a:endParaRPr lang="zh-CN" altLang="en-US" dirty="0"/>
          </a:p>
        </p:txBody>
      </p:sp>
    </p:spTree>
    <p:extLst>
      <p:ext uri="{BB962C8B-B14F-4D97-AF65-F5344CB8AC3E}">
        <p14:creationId xmlns:p14="http://schemas.microsoft.com/office/powerpoint/2010/main" val="368180159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GB" altLang="zh-CN" sz="2400" b="1" baseline="30000" dirty="0" smtClean="0"/>
              <a:t>12</a:t>
            </a:r>
            <a:r>
              <a:rPr lang="en-GB" altLang="zh-CN" sz="2400" dirty="0" smtClean="0"/>
              <a:t> </a:t>
            </a:r>
            <a:r>
              <a:rPr lang="zh-CN" altLang="zh-CN" sz="2400" dirty="0"/>
              <a:t>所以，无论何事，你们愿意人怎样待你们，你们也要怎样待人，因为这就是</a:t>
            </a:r>
            <a:r>
              <a:rPr lang="zh-CN" altLang="zh-CN" sz="2400" b="1" dirty="0">
                <a:solidFill>
                  <a:schemeClr val="tx2">
                    <a:lumMod val="60000"/>
                    <a:lumOff val="40000"/>
                  </a:schemeClr>
                </a:solidFill>
              </a:rPr>
              <a:t>律法和先知的道理</a:t>
            </a:r>
            <a:r>
              <a:rPr lang="zh-CN" altLang="zh-CN" sz="2400" dirty="0"/>
              <a:t>。</a:t>
            </a:r>
          </a:p>
          <a:p>
            <a:pPr marL="0" indent="0" algn="just">
              <a:buNone/>
            </a:pPr>
            <a:endParaRPr lang="en-US" altLang="zh-CN" sz="2400" dirty="0" smtClean="0"/>
          </a:p>
          <a:p>
            <a:pPr marL="0" indent="0" algn="just">
              <a:buNone/>
            </a:pPr>
            <a:r>
              <a:rPr lang="en-GB" altLang="zh-CN" sz="2800" b="1" baseline="30000" dirty="0" smtClean="0"/>
              <a:t>12</a:t>
            </a:r>
            <a:r>
              <a:rPr lang="en-GB" altLang="zh-CN" sz="2800" dirty="0" smtClean="0"/>
              <a:t> “</a:t>
            </a:r>
            <a:r>
              <a:rPr lang="en-GB" altLang="zh-CN" sz="2800" dirty="0"/>
              <a:t>Therefore</a:t>
            </a:r>
            <a:r>
              <a:rPr lang="en-GB" altLang="zh-CN" sz="2800" dirty="0" smtClean="0"/>
              <a:t> </a:t>
            </a:r>
            <a:r>
              <a:rPr lang="en-GB" altLang="zh-CN" sz="2800" dirty="0"/>
              <a:t>whatever you wish that others would do to you, do also to them, for this is </a:t>
            </a:r>
            <a:r>
              <a:rPr lang="en-GB" altLang="zh-CN" sz="2800" b="1" dirty="0">
                <a:solidFill>
                  <a:schemeClr val="tx2">
                    <a:lumMod val="60000"/>
                    <a:lumOff val="40000"/>
                  </a:schemeClr>
                </a:solidFill>
              </a:rPr>
              <a:t>the Law and the Prophets</a:t>
            </a:r>
            <a:r>
              <a:rPr lang="en-GB" altLang="zh-CN" sz="2800" dirty="0"/>
              <a:t>.</a:t>
            </a:r>
            <a:endParaRPr lang="zh-CN" altLang="zh-CN" sz="2800" dirty="0"/>
          </a:p>
          <a:p>
            <a:pPr marL="0" indent="0" algn="just">
              <a:buNone/>
            </a:pPr>
            <a:endParaRPr lang="zh-CN" altLang="zh-CN" sz="2600" dirty="0"/>
          </a:p>
        </p:txBody>
      </p:sp>
    </p:spTree>
    <p:extLst>
      <p:ext uri="{BB962C8B-B14F-4D97-AF65-F5344CB8AC3E}">
        <p14:creationId xmlns:p14="http://schemas.microsoft.com/office/powerpoint/2010/main" val="3852000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1189</Words>
  <Application>Microsoft Office PowerPoint</Application>
  <PresentationFormat>On-screen Show (4:3)</PresentationFormat>
  <Paragraphs>81</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Gospel of Matthew Series 马太福音系列</vt:lpstr>
      <vt:lpstr>马太福音 Matthew 7:7-8</vt:lpstr>
      <vt:lpstr>马太福音 Matthew 7:11-12</vt:lpstr>
      <vt:lpstr>马太福音 Matthew 7:11-12</vt:lpstr>
      <vt:lpstr>PowerPoint Presentation</vt:lpstr>
      <vt:lpstr>马太福音 Matthew 7:11-12</vt:lpstr>
      <vt:lpstr>PowerPoint Presentation</vt:lpstr>
      <vt:lpstr>马太福音 Mat 5:17-18</vt:lpstr>
      <vt:lpstr>马太福音 Matthew 7:12</vt:lpstr>
      <vt:lpstr>马太福音 Matthew 7:12</vt:lpstr>
      <vt:lpstr>约翰一书 1 John 4:19</vt:lpstr>
      <vt:lpstr>马太福音 Matthew 7:12</vt:lpstr>
      <vt:lpstr>PowerPoint Presentation</vt:lpstr>
      <vt:lpstr>PowerPoint Presentation</vt:lpstr>
      <vt:lpstr>马太福音 Matthew 7:12</vt:lpstr>
      <vt:lpstr>罗马书 Romans 5:8</vt:lpstr>
      <vt:lpstr>马太福音 Matthew 7:2</vt:lpstr>
      <vt:lpstr>马太福音 Matthew 7:12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Matthew Series 马太福音系列</dc:title>
  <dc:creator>Albert Hsu</dc:creator>
  <cp:lastModifiedBy>Albert</cp:lastModifiedBy>
  <cp:revision>39</cp:revision>
  <dcterms:created xsi:type="dcterms:W3CDTF">2006-08-16T00:00:00Z</dcterms:created>
  <dcterms:modified xsi:type="dcterms:W3CDTF">2018-11-18T22:21:13Z</dcterms:modified>
</cp:coreProperties>
</file>