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0"/>
  </p:notesMasterIdLst>
  <p:sldIdLst>
    <p:sldId id="421" r:id="rId3"/>
    <p:sldId id="422" r:id="rId4"/>
    <p:sldId id="423" r:id="rId5"/>
    <p:sldId id="509" r:id="rId6"/>
    <p:sldId id="513" r:id="rId7"/>
    <p:sldId id="511" r:id="rId8"/>
    <p:sldId id="512" r:id="rId9"/>
    <p:sldId id="510" r:id="rId10"/>
    <p:sldId id="503" r:id="rId11"/>
    <p:sldId id="507" r:id="rId12"/>
    <p:sldId id="502" r:id="rId13"/>
    <p:sldId id="514" r:id="rId14"/>
    <p:sldId id="508" r:id="rId15"/>
    <p:sldId id="505" r:id="rId16"/>
    <p:sldId id="506" r:id="rId17"/>
    <p:sldId id="504" r:id="rId18"/>
    <p:sldId id="44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>
      <p:cViewPr varScale="1">
        <p:scale>
          <a:sx n="100" d="100"/>
          <a:sy n="100" d="100"/>
        </p:scale>
        <p:origin x="138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99F0-50BC-43AA-8A9A-36613E320D78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38A5-2492-4A30-B8E2-F9FCD7B4E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2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6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3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4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3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9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05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6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2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4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601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01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215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79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54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9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201</a:t>
            </a:r>
            <a:r>
              <a:rPr lang="en-US" altLang="zh-CN" sz="3200" dirty="0"/>
              <a:t>9</a:t>
            </a:r>
            <a:r>
              <a:rPr lang="en-US" sz="3200" dirty="0"/>
              <a:t>.</a:t>
            </a:r>
            <a:r>
              <a:rPr lang="en-US" altLang="zh-CN" sz="3200" dirty="0"/>
              <a:t>03</a:t>
            </a:r>
            <a:r>
              <a:rPr lang="en-US" sz="3200" dirty="0"/>
              <a:t>.</a:t>
            </a:r>
            <a:r>
              <a:rPr lang="en-US" altLang="zh-CN" sz="3200" dirty="0"/>
              <a:t>03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197922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1160"/>
          </a:xfrm>
        </p:spPr>
        <p:txBody>
          <a:bodyPr>
            <a:noAutofit/>
          </a:bodyPr>
          <a:lstStyle/>
          <a:p>
            <a:r>
              <a:rPr lang="zh-CN" altLang="en-US" sz="2400"/>
              <a:t>列王记上 </a:t>
            </a:r>
            <a:r>
              <a:rPr lang="en-GB" altLang="zh-CN" sz="2400"/>
              <a:t>1King </a:t>
            </a:r>
            <a:r>
              <a:rPr lang="en-US" altLang="zh-CN" sz="2400"/>
              <a:t>22</a:t>
            </a:r>
            <a:r>
              <a:rPr lang="zh-CN" altLang="en-US" sz="2400"/>
              <a:t> </a:t>
            </a:r>
            <a:r>
              <a:rPr lang="en-GB" sz="2400"/>
              <a:t>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762000"/>
            <a:ext cx="8229600" cy="2514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altLang="zh-CN" sz="3600" baseline="30000"/>
          </a:p>
          <a:p>
            <a:pPr marL="0" indent="0" algn="ctr">
              <a:buNone/>
            </a:pPr>
            <a:r>
              <a:rPr lang="zh-CN" altLang="en-US" sz="5400" baseline="30000"/>
              <a:t>米该雅先知        </a:t>
            </a:r>
            <a:r>
              <a:rPr lang="en-US" altLang="zh-CN" sz="5400" baseline="30000"/>
              <a:t>Prophet Micaiah</a:t>
            </a:r>
          </a:p>
          <a:p>
            <a:pPr marL="0" indent="0" algn="ctr">
              <a:buNone/>
            </a:pPr>
            <a:r>
              <a:rPr lang="zh-CN" altLang="en-US" sz="5400" baseline="30000"/>
              <a:t>对</a:t>
            </a:r>
            <a:r>
              <a:rPr lang="en-GB" altLang="zh-CN" sz="5400" baseline="30000"/>
              <a:t>				</a:t>
            </a:r>
            <a:r>
              <a:rPr lang="en-US" altLang="zh-CN" sz="5400" baseline="30000"/>
              <a:t>vs</a:t>
            </a:r>
            <a:endParaRPr lang="en-GB" altLang="zh-CN" sz="5400" baseline="30000"/>
          </a:p>
          <a:p>
            <a:pPr marL="0" indent="0" algn="ctr">
              <a:buNone/>
            </a:pPr>
            <a:r>
              <a:rPr lang="en-US" altLang="zh-CN" sz="5400" baseline="30000"/>
              <a:t>400</a:t>
            </a:r>
            <a:r>
              <a:rPr lang="zh-CN" altLang="en-US" sz="5400" baseline="30000"/>
              <a:t>个假先知     </a:t>
            </a:r>
            <a:r>
              <a:rPr lang="en-US" altLang="zh-CN" sz="5400" baseline="30000"/>
              <a:t>400 false prophets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58225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彼得后书  </a:t>
            </a:r>
            <a:r>
              <a:rPr lang="en-US" altLang="zh-CN" sz="2000" dirty="0"/>
              <a:t>2Peter 2:1</a:t>
            </a:r>
            <a:r>
              <a:rPr lang="en-GB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But there were also false prophets among the people, even as there will be false teachers among you, who will secretly bring in destructive heresies, …</a:t>
            </a:r>
          </a:p>
          <a:p>
            <a:pPr marL="0" indent="0">
              <a:buNone/>
            </a:pPr>
            <a:r>
              <a:rPr lang="zh-CN" altLang="en-US" dirty="0"/>
              <a:t>从前在人民中，曾有假先知出来；照样，将来在你们中间，也必有假教师出现。他们偷偷把使人灭亡的异端引进来，</a:t>
            </a:r>
            <a:r>
              <a:rPr lang="en-US" altLang="zh-CN" dirty="0"/>
              <a:t>…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11123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彼得后书  </a:t>
            </a:r>
            <a:r>
              <a:rPr lang="en-US" altLang="zh-CN" sz="2000" dirty="0"/>
              <a:t>2Peter 2:3</a:t>
            </a:r>
            <a:r>
              <a:rPr lang="en-GB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And in their </a:t>
            </a:r>
            <a:r>
              <a:rPr lang="en-GB" dirty="0">
                <a:solidFill>
                  <a:srgbClr val="FF0000"/>
                </a:solidFill>
              </a:rPr>
              <a:t>greed</a:t>
            </a:r>
            <a:r>
              <a:rPr lang="en-GB" dirty="0"/>
              <a:t> they will exploit you with </a:t>
            </a:r>
            <a:r>
              <a:rPr lang="en-GB" dirty="0">
                <a:solidFill>
                  <a:srgbClr val="FF0000"/>
                </a:solidFill>
              </a:rPr>
              <a:t>false words</a:t>
            </a:r>
            <a:r>
              <a:rPr lang="en-GB" dirty="0"/>
              <a:t>; … their destruction has not been asleep. 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他们因为有</a:t>
            </a:r>
            <a:r>
              <a:rPr lang="zh-CN" altLang="en-US" dirty="0">
                <a:solidFill>
                  <a:srgbClr val="FF0000"/>
                </a:solidFill>
              </a:rPr>
              <a:t>贪心</a:t>
            </a:r>
            <a:r>
              <a:rPr lang="zh-CN" altLang="en-US" dirty="0"/>
              <a:t>，就用</a:t>
            </a:r>
            <a:r>
              <a:rPr lang="zh-CN" altLang="en-US" dirty="0">
                <a:solidFill>
                  <a:srgbClr val="FF0000"/>
                </a:solidFill>
              </a:rPr>
              <a:t>捏造的话</a:t>
            </a:r>
            <a:r>
              <a:rPr lang="zh-CN" altLang="en-US" dirty="0"/>
              <a:t>，想在你们身上图利；</a:t>
            </a:r>
            <a:r>
              <a:rPr lang="en-GB" altLang="zh-CN" dirty="0"/>
              <a:t>… </a:t>
            </a:r>
            <a:r>
              <a:rPr lang="zh-CN" altLang="en-US" dirty="0"/>
              <a:t>惩罚他们的，自古以来就没有松懈；毁灭他们的，也不会打盹。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3256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</a:t>
            </a:r>
            <a:r>
              <a:rPr lang="zh-CN" altLang="en-US" sz="2000"/>
              <a:t>音 </a:t>
            </a:r>
            <a:r>
              <a:rPr lang="en-US" sz="2000"/>
              <a:t>Mat </a:t>
            </a:r>
            <a:r>
              <a:rPr lang="en-GB" sz="2000"/>
              <a:t>7:19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aseline="30000"/>
              <a:t>19</a:t>
            </a:r>
            <a:r>
              <a:rPr lang="en-GB" sz="3600"/>
              <a:t> Every tree that does not bear good fruit is cut down and thrown into the fire.</a:t>
            </a:r>
          </a:p>
          <a:p>
            <a:pPr marL="0" indent="0">
              <a:buNone/>
            </a:pPr>
            <a:r>
              <a:rPr lang="zh-CN" altLang="en-US"/>
              <a:t>凡是不结好果子的树，就被砍下来，丢在火中。 </a:t>
            </a:r>
            <a:endParaRPr lang="zh-CN" altLang="en-US" sz="3600"/>
          </a:p>
        </p:txBody>
      </p:sp>
    </p:spTree>
    <p:extLst>
      <p:ext uri="{BB962C8B-B14F-4D97-AF65-F5344CB8AC3E}">
        <p14:creationId xmlns:p14="http://schemas.microsoft.com/office/powerpoint/2010/main" val="36667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</a:t>
            </a:r>
            <a:r>
              <a:rPr lang="zh-CN" altLang="en-US" sz="2000"/>
              <a:t>音 </a:t>
            </a:r>
            <a:r>
              <a:rPr lang="en-US" sz="2000"/>
              <a:t>Mat </a:t>
            </a:r>
            <a:r>
              <a:rPr lang="en-GB" sz="2000"/>
              <a:t>7:22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/>
              <a:t>22</a:t>
            </a:r>
            <a:r>
              <a:rPr lang="en-GB"/>
              <a:t> On that day many will say to me, `Lord, Lord, did we not prophesy in your name, and cast out demons in your name, and do many mighty works in your name?’</a:t>
            </a:r>
          </a:p>
          <a:p>
            <a:pPr marL="0" indent="0">
              <a:buNone/>
            </a:pPr>
            <a:r>
              <a:rPr lang="zh-CN" altLang="en-US"/>
              <a:t>到那日，必有许多人对我说：</a:t>
            </a:r>
            <a:r>
              <a:rPr lang="en-US" altLang="zh-CN"/>
              <a:t>'</a:t>
            </a:r>
            <a:r>
              <a:rPr lang="zh-CN" altLang="en-US"/>
              <a:t>主啊，主啊！难道我们没有奉你的名讲道，奉你的名赶鬼，奉你的名行过许多神迹吗？</a:t>
            </a:r>
            <a:r>
              <a:rPr lang="en-US" altLang="zh-CN"/>
              <a:t>' 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453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</a:t>
            </a:r>
            <a:r>
              <a:rPr lang="zh-CN" altLang="en-US" sz="2000"/>
              <a:t>音 </a:t>
            </a:r>
            <a:r>
              <a:rPr lang="en-US" sz="2000"/>
              <a:t>Mat </a:t>
            </a:r>
            <a:r>
              <a:rPr lang="en-GB" sz="2000"/>
              <a:t>7:23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aseline="30000"/>
              <a:t>23</a:t>
            </a:r>
            <a:r>
              <a:rPr lang="en-GB" sz="3600"/>
              <a:t> And then will I declare to them, `I never knew you; depart from me, you evildoers.’</a:t>
            </a:r>
          </a:p>
          <a:p>
            <a:pPr marL="0" indent="0">
              <a:buNone/>
            </a:pPr>
            <a:r>
              <a:rPr lang="zh-CN" altLang="en-US"/>
              <a:t>但我必向他们声明：</a:t>
            </a:r>
            <a:r>
              <a:rPr lang="en-US" altLang="zh-CN"/>
              <a:t>'</a:t>
            </a:r>
            <a:r>
              <a:rPr lang="zh-CN" altLang="en-US"/>
              <a:t>我从来不认识你们；你们这些作恶的人，离开我去吧！</a:t>
            </a:r>
            <a:r>
              <a:rPr lang="en-US" altLang="zh-CN"/>
              <a:t>' </a:t>
            </a:r>
            <a:endParaRPr lang="zh-CN" altLang="en-US" sz="3600"/>
          </a:p>
        </p:txBody>
      </p:sp>
    </p:spTree>
    <p:extLst>
      <p:ext uri="{BB962C8B-B14F-4D97-AF65-F5344CB8AC3E}">
        <p14:creationId xmlns:p14="http://schemas.microsoft.com/office/powerpoint/2010/main" val="322462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</a:t>
            </a:r>
            <a:r>
              <a:rPr lang="zh-CN" altLang="en-US" sz="2000"/>
              <a:t>音 </a:t>
            </a:r>
            <a:r>
              <a:rPr lang="en-US" sz="2000"/>
              <a:t>Mat </a:t>
            </a:r>
            <a:r>
              <a:rPr lang="en-GB" sz="2000"/>
              <a:t>7:21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aseline="30000"/>
              <a:t>21</a:t>
            </a:r>
            <a:r>
              <a:rPr lang="en-GB" sz="3600"/>
              <a:t> "Not every one who says to me, `Lord, Lord,' shall enter the kingdom of heaven, but he who does the will of my Father who is in heaven.</a:t>
            </a:r>
          </a:p>
          <a:p>
            <a:pPr marL="0" indent="0">
              <a:buNone/>
            </a:pPr>
            <a:r>
              <a:rPr lang="en-US" altLang="zh-CN"/>
              <a:t>"</a:t>
            </a:r>
            <a:r>
              <a:rPr lang="zh-CN" altLang="en-US"/>
              <a:t>不是每一个对我说：</a:t>
            </a:r>
            <a:r>
              <a:rPr lang="en-US" altLang="zh-CN"/>
              <a:t>'</a:t>
            </a:r>
            <a:r>
              <a:rPr lang="zh-CN" altLang="en-US"/>
              <a:t>主啊，主啊！</a:t>
            </a:r>
            <a:r>
              <a:rPr lang="en-US" altLang="zh-CN"/>
              <a:t>'</a:t>
            </a:r>
            <a:r>
              <a:rPr lang="zh-CN" altLang="en-US"/>
              <a:t>的人，都能进入天国，唯有遵行我天父旨意的人，才能进去。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1275206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End</a:t>
            </a:r>
            <a:br>
              <a:rPr lang="en-US" altLang="zh-CN" sz="32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20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The Gospel of Matthew Series</a:t>
            </a:r>
            <a:br>
              <a:rPr lang="en-US" sz="3200" dirty="0"/>
            </a:br>
            <a:r>
              <a:rPr lang="zh-CN" altLang="en-US" sz="3200" dirty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02836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4495801"/>
          </a:xfrm>
        </p:spPr>
        <p:txBody>
          <a:bodyPr>
            <a:normAutofit/>
          </a:bodyPr>
          <a:lstStyle/>
          <a:p>
            <a:r>
              <a:rPr lang="en-US" altLang="zh-CN" sz="3600"/>
              <a:t>Beware of False Prophets</a:t>
            </a:r>
            <a:br>
              <a:rPr lang="en-GB" sz="3600"/>
            </a:br>
            <a:r>
              <a:rPr lang="zh-CN" altLang="en-US" sz="4000">
                <a:latin typeface="NSimSun" panose="02010609030101010101" pitchFamily="49" charset="-122"/>
                <a:ea typeface="NSimSun" panose="02010609030101010101" pitchFamily="49" charset="-122"/>
              </a:rPr>
              <a:t>提防假先知</a:t>
            </a:r>
            <a:br>
              <a:rPr lang="en-US" altLang="zh-CN" sz="3600" dirty="0"/>
            </a:br>
            <a:br>
              <a:rPr lang="en-US" altLang="zh-CN" sz="3600" dirty="0"/>
            </a:br>
            <a:r>
              <a:rPr lang="zh-CN" altLang="en-US" sz="3100" dirty="0"/>
              <a:t>（马太福音 </a:t>
            </a:r>
            <a:r>
              <a:rPr lang="en-GB" sz="3100"/>
              <a:t>Matthew </a:t>
            </a:r>
            <a:r>
              <a:rPr lang="en-US" altLang="zh-CN" sz="3100"/>
              <a:t>7:15-23</a:t>
            </a:r>
            <a:r>
              <a:rPr lang="zh-CN" altLang="en-US" sz="3100"/>
              <a:t>）</a:t>
            </a:r>
            <a:br>
              <a:rPr lang="en-GB" sz="3100" dirty="0"/>
            </a:br>
            <a:br>
              <a:rPr lang="en-US" sz="3600" dirty="0"/>
            </a:br>
            <a:br>
              <a:rPr lang="en-US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9867901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067800" cy="3962400"/>
          </a:xfrm>
        </p:spPr>
        <p:txBody>
          <a:bodyPr>
            <a:noAutofit/>
          </a:bodyPr>
          <a:lstStyle/>
          <a:p>
            <a:r>
              <a:rPr lang="zh-CN" altLang="en-US" sz="3200"/>
              <a:t>马太福音 </a:t>
            </a:r>
            <a:r>
              <a:rPr lang="en-US" sz="3200"/>
              <a:t>Mat </a:t>
            </a:r>
            <a:r>
              <a:rPr lang="en-US" altLang="zh-CN" sz="3200"/>
              <a:t>5-7</a:t>
            </a:r>
            <a:br>
              <a:rPr lang="en-GB" altLang="zh-CN" sz="3200"/>
            </a:br>
            <a:br>
              <a:rPr lang="en-GB" altLang="zh-CN" sz="3600"/>
            </a:br>
            <a:r>
              <a:rPr lang="en-US" altLang="zh-CN" sz="3600"/>
              <a:t>The Sermon On the Mount</a:t>
            </a:r>
            <a:br>
              <a:rPr lang="en-GB" altLang="zh-CN" sz="3600"/>
            </a:br>
            <a:br>
              <a:rPr lang="en-GB" altLang="zh-CN" sz="3600"/>
            </a:br>
            <a:r>
              <a:rPr lang="zh-CN" altLang="en-US" sz="4000"/>
              <a:t>登山宝训</a:t>
            </a:r>
            <a:br>
              <a:rPr lang="en-GB" altLang="zh-CN" sz="360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8052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067800" cy="3962400"/>
          </a:xfrm>
        </p:spPr>
        <p:txBody>
          <a:bodyPr>
            <a:noAutofit/>
          </a:bodyPr>
          <a:lstStyle/>
          <a:p>
            <a:r>
              <a:rPr lang="zh-CN" altLang="en-US" sz="3200"/>
              <a:t>马太福音 </a:t>
            </a:r>
            <a:r>
              <a:rPr lang="en-US" sz="3200"/>
              <a:t>Mat </a:t>
            </a:r>
            <a:r>
              <a:rPr lang="en-US" altLang="zh-CN" sz="3200"/>
              <a:t>5</a:t>
            </a:r>
            <a:br>
              <a:rPr lang="en-GB" altLang="zh-CN" sz="3200"/>
            </a:br>
            <a:br>
              <a:rPr lang="en-GB" altLang="zh-CN" sz="3600"/>
            </a:br>
            <a:r>
              <a:rPr lang="en-GB" altLang="zh-CN" sz="3600"/>
              <a:t>The life quality </a:t>
            </a:r>
            <a:br>
              <a:rPr lang="en-GB" altLang="zh-CN" sz="3600"/>
            </a:br>
            <a:r>
              <a:rPr lang="en-GB" altLang="zh-CN" sz="3600"/>
              <a:t>of the Kingdom of God’s citizens</a:t>
            </a:r>
            <a:br>
              <a:rPr lang="en-GB" altLang="zh-CN" sz="3600"/>
            </a:br>
            <a:br>
              <a:rPr lang="en-GB" altLang="zh-CN" sz="3600"/>
            </a:br>
            <a:r>
              <a:rPr lang="zh-CN" altLang="en-US" sz="4000"/>
              <a:t>天国子民的素质</a:t>
            </a:r>
            <a:br>
              <a:rPr lang="en-GB" altLang="zh-CN" sz="360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0617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067800" cy="3962400"/>
          </a:xfrm>
        </p:spPr>
        <p:txBody>
          <a:bodyPr>
            <a:noAutofit/>
          </a:bodyPr>
          <a:lstStyle/>
          <a:p>
            <a:r>
              <a:rPr lang="zh-CN" altLang="en-US" sz="3200"/>
              <a:t>马太福音 </a:t>
            </a:r>
            <a:r>
              <a:rPr lang="en-US" sz="3200"/>
              <a:t>Mat 6</a:t>
            </a:r>
            <a:br>
              <a:rPr lang="en-GB" altLang="zh-CN" sz="3200"/>
            </a:br>
            <a:br>
              <a:rPr lang="en-GB" altLang="zh-CN" sz="3600"/>
            </a:br>
            <a:r>
              <a:rPr lang="en-GB" altLang="zh-CN" sz="3600"/>
              <a:t>The citizen’s relationship with God</a:t>
            </a:r>
            <a:br>
              <a:rPr lang="en-GB" altLang="zh-CN" sz="3600"/>
            </a:br>
            <a:br>
              <a:rPr lang="en-GB" altLang="zh-CN" sz="3600"/>
            </a:br>
            <a:r>
              <a:rPr lang="zh-CN" altLang="en-US" sz="4000"/>
              <a:t>天国子民与神的关系</a:t>
            </a:r>
            <a:br>
              <a:rPr lang="en-GB" altLang="zh-CN" sz="360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2895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067800" cy="3962400"/>
          </a:xfrm>
        </p:spPr>
        <p:txBody>
          <a:bodyPr>
            <a:noAutofit/>
          </a:bodyPr>
          <a:lstStyle/>
          <a:p>
            <a:r>
              <a:rPr lang="zh-CN" altLang="en-US" sz="3200"/>
              <a:t>马太福音 </a:t>
            </a:r>
            <a:r>
              <a:rPr lang="en-US" sz="3200"/>
              <a:t>Mat </a:t>
            </a:r>
            <a:r>
              <a:rPr lang="en-US" altLang="zh-CN" sz="3200"/>
              <a:t>7</a:t>
            </a:r>
            <a:br>
              <a:rPr lang="en-GB" altLang="zh-CN" sz="3200"/>
            </a:br>
            <a:br>
              <a:rPr lang="en-GB" altLang="zh-CN" sz="3600"/>
            </a:br>
            <a:r>
              <a:rPr lang="en-GB" altLang="zh-CN" sz="3600"/>
              <a:t>Final remarks</a:t>
            </a:r>
            <a:br>
              <a:rPr lang="en-GB" altLang="zh-CN" sz="3600"/>
            </a:br>
            <a:br>
              <a:rPr lang="en-GB" altLang="zh-CN" sz="3600"/>
            </a:br>
            <a:r>
              <a:rPr lang="zh-CN" altLang="en-US" sz="3600"/>
              <a:t>结语</a:t>
            </a:r>
            <a:br>
              <a:rPr lang="en-GB" altLang="zh-CN" sz="360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0811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</a:t>
            </a:r>
            <a:r>
              <a:rPr lang="zh-CN" altLang="en-US" sz="2000"/>
              <a:t>音 </a:t>
            </a:r>
            <a:r>
              <a:rPr lang="en-US" sz="2000"/>
              <a:t>Mat </a:t>
            </a:r>
            <a:r>
              <a:rPr lang="en-GB" sz="2000"/>
              <a:t>7:15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/>
              <a:t>Beware of false prophets, who come to you in sheep's clothing but inwardly are ravenous wolves.</a:t>
            </a:r>
          </a:p>
          <a:p>
            <a:pPr marL="0" indent="0">
              <a:buNone/>
            </a:pPr>
            <a:r>
              <a:rPr lang="zh-CN" altLang="en-US"/>
              <a:t>提防假先知！他们披着羊皮到你们当中，里面却是残暴的狼。</a:t>
            </a:r>
          </a:p>
        </p:txBody>
      </p:sp>
    </p:spTree>
    <p:extLst>
      <p:ext uri="{BB962C8B-B14F-4D97-AF65-F5344CB8AC3E}">
        <p14:creationId xmlns:p14="http://schemas.microsoft.com/office/powerpoint/2010/main" val="168558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000" dirty="0"/>
              <a:t>马太福</a:t>
            </a:r>
            <a:r>
              <a:rPr lang="zh-CN" altLang="en-US" sz="2000"/>
              <a:t>音 </a:t>
            </a:r>
            <a:r>
              <a:rPr lang="en-US" sz="2000"/>
              <a:t>Mat </a:t>
            </a:r>
            <a:r>
              <a:rPr lang="en-GB" sz="2000"/>
              <a:t>7:16-17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"/>
            <a:ext cx="8229600" cy="6210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You will know them by their fruits. </a:t>
            </a:r>
          </a:p>
          <a:p>
            <a:pPr marL="0" indent="0">
              <a:buNone/>
            </a:pPr>
            <a:r>
              <a:rPr lang="en-GB" sz="3600" dirty="0"/>
              <a:t>Every sound tree bears good fruit, but the bad tree bears evil fruit.</a:t>
            </a:r>
          </a:p>
          <a:p>
            <a:pPr marL="0" indent="0">
              <a:buNone/>
            </a:pPr>
            <a:r>
              <a:rPr lang="zh-CN" altLang="en-US" dirty="0"/>
              <a:t>凭着他们的果子就可以认出他们来。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好树结好果子，坏树结坏果子。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6448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5212</TotalTime>
  <Words>622</Words>
  <Application>Microsoft Office PowerPoint</Application>
  <PresentationFormat>On-screen Show (4:3)</PresentationFormat>
  <Paragraphs>42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NSimSun</vt:lpstr>
      <vt:lpstr>Arial</vt:lpstr>
      <vt:lpstr>Calibri</vt:lpstr>
      <vt:lpstr>Century Gothic</vt:lpstr>
      <vt:lpstr>Wingdings 3</vt:lpstr>
      <vt:lpstr>Office Theme</vt:lpstr>
      <vt:lpstr>Wisp</vt:lpstr>
      <vt:lpstr>2019.03.03</vt:lpstr>
      <vt:lpstr>The Gospel of Matthew Series 马太福音系列</vt:lpstr>
      <vt:lpstr>Beware of False Prophets 提防假先知  （马太福音 Matthew 7:15-23）   </vt:lpstr>
      <vt:lpstr>马太福音 Mat 5-7  The Sermon On the Mount  登山宝训 </vt:lpstr>
      <vt:lpstr>马太福音 Mat 5  The life quality  of the Kingdom of God’s citizens  天国子民的素质 </vt:lpstr>
      <vt:lpstr>马太福音 Mat 6  The citizen’s relationship with God  天国子民与神的关系 </vt:lpstr>
      <vt:lpstr>马太福音 Mat 7  Final remarks  结语 </vt:lpstr>
      <vt:lpstr>马太福音 Mat 7:15 </vt:lpstr>
      <vt:lpstr>马太福音 Mat 7:16-17 </vt:lpstr>
      <vt:lpstr>列王记上 1King 22  </vt:lpstr>
      <vt:lpstr>彼得后书  2Peter 2:1 </vt:lpstr>
      <vt:lpstr>彼得后书  2Peter 2:3 </vt:lpstr>
      <vt:lpstr>马太福音 Mat 7:19 </vt:lpstr>
      <vt:lpstr>马太福音 Mat 7:22 </vt:lpstr>
      <vt:lpstr>马太福音 Mat 7:23 </vt:lpstr>
      <vt:lpstr>马太福音 Mat 7:21 </vt:lpstr>
      <vt:lpstr>End 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OLIVE</cp:lastModifiedBy>
  <cp:revision>301</cp:revision>
  <dcterms:created xsi:type="dcterms:W3CDTF">2017-01-21T11:10:29Z</dcterms:created>
  <dcterms:modified xsi:type="dcterms:W3CDTF">2019-03-03T09:46:42Z</dcterms:modified>
</cp:coreProperties>
</file>