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C758F-D297-45EC-92A5-E9443268E54C}" type="datetimeFigureOut">
              <a:rPr lang="zh-CN" altLang="en-US" smtClean="0"/>
              <a:t>2019/6/23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206F4-5F8D-4312-857A-FF2609DC73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02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The Gospel of Matthew Series</a:t>
            </a:r>
            <a:br>
              <a:rPr lang="en-US" sz="3200" dirty="0" smtClean="0"/>
            </a:br>
            <a:r>
              <a:rPr lang="zh-CN" altLang="en-US" sz="3200" dirty="0" smtClean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1081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路加福音 </a:t>
            </a:r>
            <a:r>
              <a:rPr lang="en-US" altLang="zh-CN" sz="2800" dirty="0" smtClean="0"/>
              <a:t>Luke 18:35-43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400" dirty="0"/>
              <a:t>耶稣将近耶利哥的时候，有一个瞎子坐在路旁讨饭。</a:t>
            </a:r>
            <a:r>
              <a:rPr lang="en-CA" altLang="zh-CN" sz="2400" dirty="0"/>
              <a:t> </a:t>
            </a:r>
            <a:r>
              <a:rPr lang="en-CA" altLang="zh-CN" sz="2400" b="1" baseline="30000" dirty="0"/>
              <a:t>36</a:t>
            </a:r>
            <a:r>
              <a:rPr lang="en-CA" altLang="zh-CN" sz="2400" dirty="0"/>
              <a:t> </a:t>
            </a:r>
            <a:r>
              <a:rPr lang="zh-CN" altLang="zh-CN" sz="2400" dirty="0"/>
              <a:t>听见许多人经过，就问是甚么事。</a:t>
            </a:r>
            <a:r>
              <a:rPr lang="en-CA" altLang="zh-CN" sz="2400" dirty="0"/>
              <a:t> </a:t>
            </a:r>
            <a:r>
              <a:rPr lang="en-CA" altLang="zh-CN" sz="2400" b="1" baseline="30000" dirty="0"/>
              <a:t>37</a:t>
            </a:r>
            <a:r>
              <a:rPr lang="en-CA" altLang="zh-CN" sz="2400" dirty="0"/>
              <a:t> </a:t>
            </a:r>
            <a:r>
              <a:rPr lang="zh-CN" altLang="zh-CN" sz="2400" dirty="0"/>
              <a:t>他们告诉他，是拿撒勒人耶稣经过。</a:t>
            </a:r>
            <a:r>
              <a:rPr lang="en-CA" altLang="zh-CN" sz="2400" dirty="0"/>
              <a:t> </a:t>
            </a:r>
            <a:r>
              <a:rPr lang="en-CA" altLang="zh-CN" sz="2400" b="1" baseline="30000" dirty="0"/>
              <a:t>38</a:t>
            </a:r>
            <a:r>
              <a:rPr lang="en-CA" altLang="zh-CN" sz="2400" dirty="0"/>
              <a:t> </a:t>
            </a:r>
            <a:r>
              <a:rPr lang="zh-CN" altLang="zh-CN" sz="2400" dirty="0"/>
              <a:t>他就呼叫说：大卫的子孙耶稣阿，可怜我罢！</a:t>
            </a:r>
            <a:r>
              <a:rPr lang="en-CA" altLang="zh-CN" sz="2400" dirty="0"/>
              <a:t> </a:t>
            </a:r>
            <a:r>
              <a:rPr lang="en-CA" altLang="zh-CN" sz="2400" b="1" baseline="30000" dirty="0"/>
              <a:t>39</a:t>
            </a:r>
            <a:r>
              <a:rPr lang="en-CA" altLang="zh-CN" sz="2400" dirty="0"/>
              <a:t> </a:t>
            </a:r>
            <a:r>
              <a:rPr lang="zh-CN" altLang="zh-CN" sz="2400" dirty="0"/>
              <a:t>在前头走的人就责备他，不许他作声；</a:t>
            </a:r>
            <a:r>
              <a:rPr lang="zh-CN" altLang="zh-CN" sz="2400" dirty="0">
                <a:solidFill>
                  <a:srgbClr val="FF0000"/>
                </a:solidFill>
              </a:rPr>
              <a:t>他却越发喊叫说</a:t>
            </a:r>
            <a:r>
              <a:rPr lang="zh-CN" altLang="zh-CN" sz="2400" dirty="0"/>
              <a:t>：大卫的子孙，可怜我罢</a:t>
            </a:r>
            <a:r>
              <a:rPr lang="zh-CN" altLang="zh-CN" sz="2400" dirty="0" smtClean="0"/>
              <a:t>！</a:t>
            </a:r>
            <a:endParaRPr lang="en-US" altLang="zh-CN" sz="2400" dirty="0" smtClean="0"/>
          </a:p>
          <a:p>
            <a:pPr marL="0" indent="0" algn="just">
              <a:buNone/>
            </a:pPr>
            <a:endParaRPr lang="en-CA" altLang="zh-CN" sz="2800" b="1" baseline="30000" dirty="0"/>
          </a:p>
          <a:p>
            <a:pPr marL="0" indent="0" algn="just">
              <a:buNone/>
            </a:pPr>
            <a:r>
              <a:rPr lang="en-CA" altLang="zh-CN" sz="2800" dirty="0" smtClean="0"/>
              <a:t>As </a:t>
            </a:r>
            <a:r>
              <a:rPr lang="en-CA" altLang="zh-CN" sz="2800" dirty="0"/>
              <a:t>he drew near to Jericho, a blind man was sitting by the roadside </a:t>
            </a:r>
            <a:r>
              <a:rPr lang="en-CA" altLang="zh-CN" sz="2800" dirty="0" smtClean="0"/>
              <a:t>begging. </a:t>
            </a:r>
            <a:r>
              <a:rPr lang="en-CA" altLang="zh-CN" sz="2400" b="1" baseline="30000" dirty="0" smtClean="0"/>
              <a:t>36</a:t>
            </a:r>
            <a:r>
              <a:rPr lang="en-CA" altLang="zh-CN" sz="2800" dirty="0" smtClean="0"/>
              <a:t> And hearing a crowd going by, he inquired what this meant. </a:t>
            </a:r>
            <a:r>
              <a:rPr lang="en-CA" altLang="zh-CN" sz="2400" b="1" baseline="30000" dirty="0" smtClean="0"/>
              <a:t>37</a:t>
            </a:r>
            <a:r>
              <a:rPr lang="en-CA" altLang="zh-CN" sz="2800" dirty="0" smtClean="0"/>
              <a:t> </a:t>
            </a:r>
            <a:r>
              <a:rPr lang="en-CA" altLang="zh-CN" sz="2800" dirty="0"/>
              <a:t>They told him, “Jesus of Nazareth is passing by.” </a:t>
            </a:r>
            <a:r>
              <a:rPr lang="en-CA" altLang="zh-CN" sz="2400" b="1" baseline="30000" dirty="0"/>
              <a:t>38</a:t>
            </a:r>
            <a:r>
              <a:rPr lang="en-CA" altLang="zh-CN" sz="2800" dirty="0"/>
              <a:t> And he cried out, “Jesus, Son of David, have mercy on me!</a:t>
            </a:r>
            <a:r>
              <a:rPr lang="zh-CN" altLang="zh-CN" sz="2800" dirty="0"/>
              <a:t>”</a:t>
            </a:r>
            <a:r>
              <a:rPr lang="en-CA" altLang="zh-CN" sz="2800" dirty="0"/>
              <a:t> </a:t>
            </a:r>
            <a:r>
              <a:rPr lang="en-CA" altLang="zh-CN" sz="2400" b="1" baseline="30000" dirty="0"/>
              <a:t>39</a:t>
            </a:r>
            <a:r>
              <a:rPr lang="en-CA" altLang="zh-CN" sz="2800" dirty="0"/>
              <a:t> And those who were in front rebuked him, telling him to be silent. </a:t>
            </a:r>
            <a:r>
              <a:rPr lang="en-CA" altLang="zh-CN" sz="2800" dirty="0">
                <a:solidFill>
                  <a:srgbClr val="FF0000"/>
                </a:solidFill>
              </a:rPr>
              <a:t>But he cried out all the more</a:t>
            </a:r>
            <a:r>
              <a:rPr lang="en-CA" altLang="zh-CN" sz="2800" dirty="0"/>
              <a:t>, “Son of David, have mercy on me!” </a:t>
            </a:r>
            <a:endParaRPr lang="en-CA" altLang="zh-CN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95333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路加福音 </a:t>
            </a:r>
            <a:r>
              <a:rPr lang="en-US" altLang="zh-CN" sz="2800" dirty="0" smtClean="0"/>
              <a:t>Luke 18:35-43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400" b="1" baseline="30000" dirty="0"/>
              <a:t>40</a:t>
            </a:r>
            <a:r>
              <a:rPr lang="en-US" altLang="zh-CN" sz="2400" dirty="0"/>
              <a:t> </a:t>
            </a:r>
            <a:r>
              <a:rPr lang="zh-CN" altLang="en-US" sz="2400" dirty="0"/>
              <a:t>耶稣站住，吩咐把他领过来，到了跟前，就问他说： </a:t>
            </a:r>
            <a:r>
              <a:rPr lang="en-US" altLang="zh-CN" sz="2400" b="1" baseline="30000" dirty="0"/>
              <a:t>41</a:t>
            </a:r>
            <a:r>
              <a:rPr lang="en-US" altLang="zh-CN" sz="2400" dirty="0"/>
              <a:t> </a:t>
            </a:r>
            <a:r>
              <a:rPr lang="zh-CN" altLang="en-US" sz="2400" dirty="0"/>
              <a:t>你要我为你做甚么？</a:t>
            </a:r>
            <a:r>
              <a:rPr lang="zh-CN" altLang="en-US" sz="2400" dirty="0">
                <a:solidFill>
                  <a:srgbClr val="FF0000"/>
                </a:solidFill>
              </a:rPr>
              <a:t>他说：主阿，我要能看见</a:t>
            </a:r>
            <a:r>
              <a:rPr lang="zh-CN" altLang="en-US" sz="2400" dirty="0"/>
              <a:t>。</a:t>
            </a:r>
            <a:r>
              <a:rPr lang="en-US" altLang="zh-CN" sz="2400" b="1" baseline="30000" dirty="0"/>
              <a:t>42</a:t>
            </a:r>
            <a:r>
              <a:rPr lang="en-US" altLang="zh-CN" sz="2400" dirty="0"/>
              <a:t> </a:t>
            </a:r>
            <a:r>
              <a:rPr lang="zh-CN" altLang="en-US" sz="2400" dirty="0"/>
              <a:t>耶稣说：你可以看见！你的信救了你了。 </a:t>
            </a:r>
            <a:r>
              <a:rPr lang="en-US" altLang="zh-CN" sz="2400" b="1" baseline="30000" dirty="0"/>
              <a:t>43</a:t>
            </a:r>
            <a:r>
              <a:rPr lang="en-US" altLang="zh-CN" sz="2400" dirty="0"/>
              <a:t> </a:t>
            </a:r>
            <a:r>
              <a:rPr lang="zh-CN" altLang="en-US" sz="2400" dirty="0"/>
              <a:t>瞎子立刻看见了，就跟随耶稣，一路归荣耀与神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 algn="just">
              <a:buNone/>
            </a:pPr>
            <a:endParaRPr lang="en-CA" altLang="zh-CN" sz="2800" b="1" baseline="30000" dirty="0"/>
          </a:p>
          <a:p>
            <a:pPr marL="0" indent="0" algn="just">
              <a:buNone/>
            </a:pPr>
            <a:r>
              <a:rPr lang="en-CA" altLang="zh-CN" sz="2400" b="1" baseline="30000" dirty="0"/>
              <a:t>40</a:t>
            </a:r>
            <a:r>
              <a:rPr lang="en-CA" altLang="zh-CN" sz="2800" dirty="0"/>
              <a:t> And Jesus stopped and commanded him to be brought to him. And when he came near, he asked him, </a:t>
            </a:r>
            <a:r>
              <a:rPr lang="en-CA" altLang="zh-CN" sz="2400" b="1" baseline="30000" dirty="0"/>
              <a:t>41</a:t>
            </a:r>
            <a:r>
              <a:rPr lang="en-CA" altLang="zh-CN" sz="2800" dirty="0"/>
              <a:t>  “What do you want me to do for you?” </a:t>
            </a:r>
            <a:r>
              <a:rPr lang="en-CA" altLang="zh-CN" sz="2800" dirty="0">
                <a:solidFill>
                  <a:srgbClr val="FF0000"/>
                </a:solidFill>
              </a:rPr>
              <a:t>He said, “Lord, let me recover my sight.”</a:t>
            </a:r>
            <a:r>
              <a:rPr lang="en-CA" altLang="zh-CN" sz="2800" dirty="0"/>
              <a:t> </a:t>
            </a:r>
            <a:r>
              <a:rPr lang="en-CA" altLang="zh-CN" sz="2400" b="1" baseline="30000" dirty="0"/>
              <a:t>42</a:t>
            </a:r>
            <a:r>
              <a:rPr lang="en-CA" altLang="zh-CN" sz="2800" dirty="0"/>
              <a:t> And Jesus said to him, “Recover your sight; your faith has made you well.” </a:t>
            </a:r>
            <a:r>
              <a:rPr lang="en-CA" altLang="zh-CN" sz="2400" b="1" baseline="30000" dirty="0"/>
              <a:t>43</a:t>
            </a:r>
            <a:r>
              <a:rPr lang="en-CA" altLang="zh-CN" sz="2800" dirty="0"/>
              <a:t> And immediately he recovered his sight and followed him, glorifying God.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12802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诗篇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Psalm 36:9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400" dirty="0"/>
              <a:t>在你那里有生命的源头；在你的光中，我们必得见光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 marL="0" indent="0" algn="just">
              <a:buNone/>
            </a:pPr>
            <a:endParaRPr lang="en-US" altLang="zh-CN" sz="2400" b="1" baseline="30000" dirty="0"/>
          </a:p>
          <a:p>
            <a:pPr marL="0" indent="0" algn="just">
              <a:buNone/>
            </a:pPr>
            <a:endParaRPr lang="en-CA" altLang="zh-CN" sz="2800" b="1" baseline="30000" dirty="0"/>
          </a:p>
          <a:p>
            <a:pPr marL="0" indent="0" algn="just">
              <a:buNone/>
            </a:pPr>
            <a:r>
              <a:rPr lang="en-CA" altLang="zh-CN" sz="2800" dirty="0" smtClean="0"/>
              <a:t>For </a:t>
            </a:r>
            <a:r>
              <a:rPr lang="en-CA" altLang="zh-CN" sz="2800" dirty="0"/>
              <a:t>with you is the fountain of life; in your light do we see light.</a:t>
            </a:r>
            <a:endParaRPr lang="zh-CN" altLang="zh-CN" sz="2800" dirty="0"/>
          </a:p>
          <a:p>
            <a:pPr marL="0" indent="0" algn="just">
              <a:buNone/>
            </a:pP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17518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箴言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Proverbs 3:5-6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400" dirty="0"/>
              <a:t>你要专心仰赖雅伟，不可倚靠自己的聪明，</a:t>
            </a:r>
            <a:r>
              <a:rPr lang="en-CA" altLang="zh-CN" sz="2400" dirty="0"/>
              <a:t> </a:t>
            </a:r>
            <a:r>
              <a:rPr lang="en-CA" altLang="zh-CN" sz="2400" b="1" baseline="30000" dirty="0" smtClean="0"/>
              <a:t>6</a:t>
            </a:r>
            <a:r>
              <a:rPr lang="zh-CN" altLang="zh-CN" sz="2400" dirty="0" smtClean="0"/>
              <a:t>在</a:t>
            </a:r>
            <a:r>
              <a:rPr lang="zh-CN" altLang="zh-CN" sz="2400" dirty="0"/>
              <a:t>你一切所行的事上都要认定他，他必指引你的路。</a:t>
            </a:r>
            <a:endParaRPr lang="en-US" altLang="zh-CN" sz="2400" b="1" baseline="30000" dirty="0"/>
          </a:p>
          <a:p>
            <a:pPr marL="0" indent="0" algn="just">
              <a:buNone/>
            </a:pPr>
            <a:endParaRPr lang="en-CA" altLang="zh-CN" sz="2800" b="1" baseline="30000" dirty="0"/>
          </a:p>
          <a:p>
            <a:pPr marL="0" indent="0" algn="just">
              <a:buNone/>
            </a:pPr>
            <a:r>
              <a:rPr lang="en-US" altLang="zh-CN" sz="2800" dirty="0"/>
              <a:t>Trust in the Yahweh with all your heart, and do not lean on your own understanding. </a:t>
            </a:r>
            <a:r>
              <a:rPr lang="en-US" altLang="zh-CN" sz="2400" b="1" baseline="30000" dirty="0"/>
              <a:t>6</a:t>
            </a:r>
            <a:r>
              <a:rPr lang="en-US" altLang="zh-CN" sz="2800" dirty="0" smtClean="0"/>
              <a:t>In </a:t>
            </a:r>
            <a:r>
              <a:rPr lang="en-US" altLang="zh-CN" sz="2800" dirty="0"/>
              <a:t>all your ways acknowledge him, and he will make straight your paths.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36247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7:24-27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altLang="zh-CN" sz="2800" b="1" baseline="30000" dirty="0"/>
              <a:t>24</a:t>
            </a:r>
            <a:r>
              <a:rPr lang="en-CA" altLang="zh-CN" sz="2400" dirty="0"/>
              <a:t> </a:t>
            </a:r>
            <a:r>
              <a:rPr lang="zh-CN" altLang="zh-CN" sz="2400" dirty="0"/>
              <a:t>所以，凡听见我这话就去行的，好比一个聪明人，把房子盖在磐石上；</a:t>
            </a:r>
            <a:r>
              <a:rPr lang="en-CA" altLang="zh-CN" sz="2400" dirty="0"/>
              <a:t> </a:t>
            </a:r>
            <a:r>
              <a:rPr lang="en-CA" altLang="zh-CN" sz="2800" b="1" baseline="30000" dirty="0"/>
              <a:t>25</a:t>
            </a:r>
            <a:r>
              <a:rPr lang="en-CA" altLang="zh-CN" sz="2400" dirty="0"/>
              <a:t> </a:t>
            </a:r>
            <a:r>
              <a:rPr lang="zh-CN" altLang="zh-CN" sz="2400" dirty="0"/>
              <a:t>雨淋，水沖，风吹，撞着那房子，房子总不倒塌，因为根基立在磐石上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CA" altLang="zh-CN" sz="2800" b="1" baseline="30000" dirty="0"/>
              <a:t>24 </a:t>
            </a:r>
            <a:r>
              <a:rPr lang="en-CA" altLang="zh-CN" sz="2800" dirty="0" smtClean="0"/>
              <a:t>Everyone </a:t>
            </a:r>
            <a:r>
              <a:rPr lang="en-CA" altLang="zh-CN" sz="2800" dirty="0"/>
              <a:t>then who hears these words of mine and does them will be like a wise man who built his house on the rock. </a:t>
            </a:r>
            <a:r>
              <a:rPr lang="en-CA" altLang="zh-CN" sz="2800" b="1" baseline="30000" dirty="0"/>
              <a:t>25</a:t>
            </a:r>
            <a:r>
              <a:rPr lang="en-CA" altLang="zh-CN" sz="2800" dirty="0"/>
              <a:t> And the rain fell, and the floods came, and the winds blew and beat on that house, but it did not fall, because it had been founded on the rock. 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65422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7:24-27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CA" altLang="zh-CN" sz="2400" b="1" baseline="30000" dirty="0"/>
              <a:t>26 </a:t>
            </a:r>
            <a:r>
              <a:rPr lang="zh-CN" altLang="zh-CN" sz="2400" dirty="0"/>
              <a:t>凡听见我这话不去行的，好比一个无知的人，把房子盖在沙土上；</a:t>
            </a:r>
            <a:r>
              <a:rPr lang="en-CA" altLang="zh-CN" sz="2400" dirty="0"/>
              <a:t> </a:t>
            </a:r>
            <a:r>
              <a:rPr lang="en-CA" altLang="zh-CN" sz="2400" b="1" baseline="30000" dirty="0"/>
              <a:t>27</a:t>
            </a:r>
            <a:r>
              <a:rPr lang="en-CA" altLang="zh-CN" sz="2400" dirty="0"/>
              <a:t> </a:t>
            </a:r>
            <a:r>
              <a:rPr lang="zh-CN" altLang="zh-CN" sz="2400" dirty="0"/>
              <a:t>雨淋，水沖，风吹，撞着那房子，房子就倒塌了，并且倒塌得很大。</a:t>
            </a:r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CA" altLang="zh-CN" sz="2800" b="1" baseline="30000" dirty="0"/>
              <a:t>26</a:t>
            </a:r>
            <a:r>
              <a:rPr lang="en-CA" altLang="zh-CN" sz="2800" dirty="0"/>
              <a:t> And everyone who hears these words of mine and does not do them will be like a foolish man who built his house on the sand. </a:t>
            </a:r>
            <a:r>
              <a:rPr lang="en-CA" altLang="zh-CN" sz="2800" b="1" baseline="30000" dirty="0"/>
              <a:t>27</a:t>
            </a:r>
            <a:r>
              <a:rPr lang="en-CA" altLang="zh-CN" sz="2800" dirty="0"/>
              <a:t> And the rain fell, and the floods came, and the winds blew and beat against that house, and it fell, and great was the fall of it.”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07334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rungr\Desktop\iStock_000037520232_Full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21" y="457200"/>
            <a:ext cx="9161221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53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vs</a:t>
            </a:r>
            <a:endParaRPr lang="zh-CN" altLang="en-US" dirty="0"/>
          </a:p>
        </p:txBody>
      </p:sp>
      <p:pic>
        <p:nvPicPr>
          <p:cNvPr id="1026" name="Picture 2" descr="C:\Users\rungr\Desktop\TheSa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526256"/>
            <a:ext cx="4673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ungr\Desktop\House-On-A-Rock-640-x-4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33183"/>
            <a:ext cx="5082344" cy="3510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81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52" y="533400"/>
            <a:ext cx="9211733" cy="5181600"/>
          </a:xfrm>
        </p:spPr>
      </p:pic>
    </p:spTree>
    <p:extLst>
      <p:ext uri="{BB962C8B-B14F-4D97-AF65-F5344CB8AC3E}">
        <p14:creationId xmlns:p14="http://schemas.microsoft.com/office/powerpoint/2010/main" val="6209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55573" cy="5079670"/>
          </a:xfrm>
        </p:spPr>
      </p:pic>
    </p:spTree>
    <p:extLst>
      <p:ext uri="{BB962C8B-B14F-4D97-AF65-F5344CB8AC3E}">
        <p14:creationId xmlns:p14="http://schemas.microsoft.com/office/powerpoint/2010/main" val="40826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路加福音 </a:t>
            </a:r>
            <a:r>
              <a:rPr lang="en-US" altLang="zh-CN" sz="2800" dirty="0" smtClean="0"/>
              <a:t>Luke 16:10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400" dirty="0"/>
              <a:t>人在最小的事上忠心，在大事上也忠心；在最小的事上不义，在大事上也不义。</a:t>
            </a:r>
            <a:endParaRPr lang="en-US" altLang="zh-CN" sz="2800" dirty="0" smtClean="0"/>
          </a:p>
          <a:p>
            <a:pPr marL="0" indent="0" algn="just">
              <a:buNone/>
            </a:pPr>
            <a:endParaRPr lang="en-CA" altLang="zh-CN" sz="2800" b="1" baseline="30000" dirty="0"/>
          </a:p>
          <a:p>
            <a:pPr marL="0" indent="0" algn="just">
              <a:buNone/>
            </a:pPr>
            <a:r>
              <a:rPr lang="en-CA" altLang="zh-CN" sz="2800" dirty="0"/>
              <a:t>“One who is faithful in a very little is also faithful in much, and one who is dishonest in a very little is also dishonest in much.</a:t>
            </a:r>
            <a:endParaRPr lang="zh-CN" altLang="zh-CN" sz="2800" dirty="0"/>
          </a:p>
          <a:p>
            <a:pPr marL="0" indent="0" algn="just">
              <a:buNone/>
            </a:pPr>
            <a:endParaRPr lang="en-CA" altLang="zh-CN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16618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</a:t>
            </a:r>
            <a:r>
              <a:rPr lang="en-US" altLang="zh-CN" sz="2800" dirty="0" smtClean="0"/>
              <a:t>7:6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zh-CN" sz="2400" dirty="0"/>
              <a:t>不要把圣物给狗，也不要把你们的珍珠丢在猪前，恐怕他践踏了珍珠，转过来咬你们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CA" altLang="zh-CN" sz="2800" dirty="0" smtClean="0"/>
              <a:t>Do </a:t>
            </a:r>
            <a:r>
              <a:rPr lang="en-CA" altLang="zh-CN" sz="2800" dirty="0"/>
              <a:t>not give dogs what is holy, and do not throw your </a:t>
            </a:r>
            <a:r>
              <a:rPr lang="en-CA" altLang="zh-CN" sz="2800" dirty="0" smtClean="0"/>
              <a:t>pearls </a:t>
            </a:r>
            <a:r>
              <a:rPr lang="en-CA" altLang="zh-CN" sz="2800" dirty="0"/>
              <a:t>before pigs, lest they trample them underfoot and turn to attack you.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1579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824</Words>
  <Application>Microsoft Office PowerPoint</Application>
  <PresentationFormat>On-screen Show (4:3)</PresentationFormat>
  <Paragraphs>44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Gospel of Matthew Series 马太福音系列</vt:lpstr>
      <vt:lpstr>马太福音 Matthew 7:24-27</vt:lpstr>
      <vt:lpstr>马太福音 Matthew 7:24-27</vt:lpstr>
      <vt:lpstr>PowerPoint Presentation</vt:lpstr>
      <vt:lpstr>vs</vt:lpstr>
      <vt:lpstr>PowerPoint Presentation</vt:lpstr>
      <vt:lpstr>PowerPoint Presentation</vt:lpstr>
      <vt:lpstr>路加福音 Luke 16:10</vt:lpstr>
      <vt:lpstr>马太福音 Matthew 7:6</vt:lpstr>
      <vt:lpstr>路加福音 Luke 18:35-43</vt:lpstr>
      <vt:lpstr>路加福音 Luke 18:35-43</vt:lpstr>
      <vt:lpstr>诗篇 Psalm 36:9</vt:lpstr>
      <vt:lpstr>箴言 Proverbs 3:5-6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 Series 马太福音系列</dc:title>
  <dc:creator>Albert Hsu</dc:creator>
  <cp:lastModifiedBy>Albert</cp:lastModifiedBy>
  <cp:revision>13</cp:revision>
  <dcterms:created xsi:type="dcterms:W3CDTF">2006-08-16T00:00:00Z</dcterms:created>
  <dcterms:modified xsi:type="dcterms:W3CDTF">2019-06-23T09:30:52Z</dcterms:modified>
</cp:coreProperties>
</file>