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7" r:id="rId3"/>
    <p:sldId id="265" r:id="rId4"/>
    <p:sldId id="278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3" d="100"/>
          <a:sy n="163" d="100"/>
        </p:scale>
        <p:origin x="173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93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50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8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46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5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78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09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82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9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37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A57A-7E5E-483B-81E5-F363162F6B00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24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1A57A-7E5E-483B-81E5-F363162F6B00}" type="datetimeFigureOut">
              <a:rPr lang="en-GB" smtClean="0"/>
              <a:t>13/03/2017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0B01-F8CD-4493-AEAE-791335A81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0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000"/>
              <a:t>马</a:t>
            </a:r>
            <a:r>
              <a:rPr lang="zh-CN" altLang="en-US" sz="4000" smtClean="0"/>
              <a:t>可福音</a:t>
            </a:r>
            <a:r>
              <a:rPr lang="en-US" altLang="zh-CN" sz="4000" smtClean="0"/>
              <a:t>2.23-28</a:t>
            </a:r>
            <a:endParaRPr lang="en-GB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000" smtClean="0">
                <a:solidFill>
                  <a:schemeClr val="tx1"/>
                </a:solidFill>
              </a:rPr>
              <a:t>安息日掐麦穗</a:t>
            </a:r>
            <a:endParaRPr lang="en-GB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8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9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"/>
            <a:ext cx="5486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6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763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4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完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68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麦田小径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17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151"/>
            <a:ext cx="9144000" cy="38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53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祭司专用陈设饼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81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8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0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9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6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54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</Words>
  <Application>Microsoft Office PowerPoint</Application>
  <PresentationFormat>On-screen Show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Office Theme</vt:lpstr>
      <vt:lpstr>马可福音2.23-28</vt:lpstr>
      <vt:lpstr>麦田小径</vt:lpstr>
      <vt:lpstr>PowerPoint Presentation</vt:lpstr>
      <vt:lpstr>祭司专用陈设饼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完</vt:lpstr>
    </vt:vector>
  </TitlesOfParts>
  <Company>Liverpool John Moores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</dc:creator>
  <cp:lastModifiedBy>Windows User</cp:lastModifiedBy>
  <cp:revision>8</cp:revision>
  <dcterms:created xsi:type="dcterms:W3CDTF">2016-11-17T17:21:17Z</dcterms:created>
  <dcterms:modified xsi:type="dcterms:W3CDTF">2017-03-13T19:52:18Z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