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381" r:id="rId3"/>
    <p:sldId id="342" r:id="rId4"/>
    <p:sldId id="366" r:id="rId5"/>
    <p:sldId id="367" r:id="rId6"/>
    <p:sldId id="368" r:id="rId7"/>
    <p:sldId id="369" r:id="rId8"/>
    <p:sldId id="370" r:id="rId9"/>
    <p:sldId id="372" r:id="rId10"/>
    <p:sldId id="373" r:id="rId11"/>
    <p:sldId id="374" r:id="rId12"/>
    <p:sldId id="375" r:id="rId13"/>
    <p:sldId id="376" r:id="rId14"/>
    <p:sldId id="377" r:id="rId15"/>
    <p:sldId id="379" r:id="rId16"/>
    <p:sldId id="3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varScale="1">
        <p:scale>
          <a:sx n="109" d="100"/>
          <a:sy n="109" d="100"/>
        </p:scale>
        <p:origin x="166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2017/9/10</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3674349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2355288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a:t>1</a:t>
            </a:r>
            <a:r>
              <a:rPr lang="en-US" altLang="zh-CN" sz="2800" b="1" baseline="30000" dirty="0"/>
              <a:t> </a:t>
            </a:r>
            <a:r>
              <a:rPr lang="en-US" altLang="zh-CN" sz="2800" dirty="0"/>
              <a:t>Now after Jesus was born in Bethlehem of Judea in the days of Herod the king, behold, wise men from the east came to Jerusalem, </a:t>
            </a:r>
            <a:r>
              <a:rPr lang="en-US" altLang="zh-CN" sz="2800" dirty="0" smtClean="0"/>
              <a:t>saying,</a:t>
            </a:r>
            <a:r>
              <a:rPr lang="en-US" altLang="zh-CN" sz="2800" b="1" baseline="30000" dirty="0"/>
              <a:t> </a:t>
            </a:r>
            <a:r>
              <a:rPr lang="en-US" altLang="zh-CN" sz="2800" baseline="30000" dirty="0"/>
              <a:t>2</a:t>
            </a:r>
            <a:r>
              <a:rPr lang="en-US" altLang="zh-CN" sz="2800" dirty="0" smtClean="0"/>
              <a:t> </a:t>
            </a:r>
            <a:r>
              <a:rPr lang="en-US" altLang="zh-CN" sz="2800" dirty="0"/>
              <a:t>“Where is he who has been born king of the Jews?  For we </a:t>
            </a:r>
            <a:r>
              <a:rPr lang="en-US" altLang="zh-CN" sz="2800" dirty="0">
                <a:solidFill>
                  <a:srgbClr val="FF0000"/>
                </a:solidFill>
              </a:rPr>
              <a:t>saw his star </a:t>
            </a:r>
            <a:r>
              <a:rPr lang="en-US" altLang="zh-CN" sz="2800" dirty="0"/>
              <a:t>when it rose and have come to worship him</a:t>
            </a:r>
            <a:r>
              <a:rPr lang="en-US" altLang="zh-CN" sz="2800" dirty="0" smtClean="0"/>
              <a:t>.”</a:t>
            </a:r>
          </a:p>
          <a:p>
            <a:pPr marL="0" indent="0">
              <a:buNone/>
            </a:pPr>
            <a:endParaRPr lang="zh-CN" altLang="zh-CN" sz="2800" dirty="0"/>
          </a:p>
          <a:p>
            <a:pPr marL="0" indent="0" algn="just">
              <a:buNone/>
            </a:pPr>
            <a:r>
              <a:rPr lang="en-US" altLang="zh-CN" sz="2800" b="1" baseline="30000" dirty="0"/>
              <a:t>1 </a:t>
            </a:r>
            <a:r>
              <a:rPr lang="zh-CN" altLang="en-US" sz="2800" dirty="0"/>
              <a:t>当希律王的时候，耶稣生在犹太的伯利恒。有几个博士从东方来到耶路撒冷，说：</a:t>
            </a:r>
            <a:r>
              <a:rPr lang="zh-CN" altLang="en-US" sz="2800" b="1" baseline="30000" dirty="0"/>
              <a:t> </a:t>
            </a:r>
            <a:r>
              <a:rPr lang="en-US" altLang="zh-CN" sz="2800" b="1" baseline="30000" dirty="0"/>
              <a:t>2 </a:t>
            </a:r>
            <a:r>
              <a:rPr lang="zh-CN" altLang="en-US" sz="2800" dirty="0"/>
              <a:t>那生下来作犹太人之王的在那里？我们在东方</a:t>
            </a:r>
            <a:r>
              <a:rPr lang="zh-CN" altLang="en-US" sz="2800" dirty="0">
                <a:solidFill>
                  <a:srgbClr val="FF0000"/>
                </a:solidFill>
              </a:rPr>
              <a:t>看见他的星</a:t>
            </a:r>
            <a:r>
              <a:rPr lang="zh-CN" altLang="en-US" sz="2800" dirty="0"/>
              <a:t>，特来拜他。</a:t>
            </a:r>
            <a:endParaRPr lang="en-US" altLang="zh-CN" sz="2800" dirty="0" smtClean="0"/>
          </a:p>
        </p:txBody>
      </p:sp>
    </p:spTree>
    <p:extLst>
      <p:ext uri="{BB962C8B-B14F-4D97-AF65-F5344CB8AC3E}">
        <p14:creationId xmlns:p14="http://schemas.microsoft.com/office/powerpoint/2010/main" val="2681351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Daniel </a:t>
            </a:r>
            <a:r>
              <a:rPr lang="zh-CN" altLang="en-US" sz="2800" dirty="0"/>
              <a:t>但以</a:t>
            </a:r>
            <a:r>
              <a:rPr lang="zh-CN" altLang="en-US" sz="2800" dirty="0" smtClean="0"/>
              <a:t>理书 </a:t>
            </a:r>
            <a:r>
              <a:rPr lang="en-US" altLang="zh-CN" sz="2800" dirty="0" smtClean="0"/>
              <a:t>2:2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dirty="0"/>
              <a:t>So the king summoned the magicians, enchanters, sorcerers and </a:t>
            </a:r>
            <a:r>
              <a:rPr lang="en-US" altLang="zh-CN" sz="2800" dirty="0">
                <a:solidFill>
                  <a:srgbClr val="FF0000"/>
                </a:solidFill>
              </a:rPr>
              <a:t>astrologers</a:t>
            </a:r>
            <a:r>
              <a:rPr lang="en-US" altLang="zh-CN" sz="2800" dirty="0"/>
              <a:t> to tell him what he had dreamed."</a:t>
            </a:r>
            <a:endParaRPr lang="zh-CN" altLang="zh-CN" sz="2800" dirty="0"/>
          </a:p>
          <a:p>
            <a:pPr marL="0" indent="0" algn="just">
              <a:buNone/>
            </a:pPr>
            <a:endParaRPr lang="en-US" altLang="zh-CN" sz="2800" b="1" baseline="30000" dirty="0" smtClean="0"/>
          </a:p>
          <a:p>
            <a:pPr marL="0" indent="0">
              <a:buNone/>
            </a:pPr>
            <a:r>
              <a:rPr lang="zh-CN" altLang="zh-CN" sz="2800" dirty="0" smtClean="0"/>
              <a:t>王</a:t>
            </a:r>
            <a:r>
              <a:rPr lang="zh-CN" altLang="zh-CN" sz="2800" dirty="0"/>
              <a:t>吩咐人将术士、</a:t>
            </a:r>
            <a:r>
              <a:rPr lang="zh-CN" altLang="zh-CN" sz="2800" dirty="0">
                <a:solidFill>
                  <a:srgbClr val="FF0000"/>
                </a:solidFill>
              </a:rPr>
              <a:t>星相家</a:t>
            </a:r>
            <a:r>
              <a:rPr lang="zh-CN" altLang="zh-CN" sz="2800" dirty="0"/>
              <a:t>、巫师和智者召来，要他们解释王的梦。他们就来站在王前</a:t>
            </a:r>
          </a:p>
        </p:txBody>
      </p:sp>
    </p:spTree>
    <p:extLst>
      <p:ext uri="{BB962C8B-B14F-4D97-AF65-F5344CB8AC3E}">
        <p14:creationId xmlns:p14="http://schemas.microsoft.com/office/powerpoint/2010/main" val="2847899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Leviticus </a:t>
            </a:r>
            <a:r>
              <a:rPr lang="zh-CN" altLang="en-US" sz="2800" dirty="0" smtClean="0"/>
              <a:t>利未记 </a:t>
            </a:r>
            <a:r>
              <a:rPr lang="en-US" altLang="zh-CN" sz="2800" dirty="0" smtClean="0"/>
              <a:t>19:26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dirty="0"/>
              <a:t> "Do not practice divination or sorcery</a:t>
            </a:r>
            <a:r>
              <a:rPr lang="en-US" altLang="zh-CN" sz="2800" dirty="0" smtClean="0"/>
              <a:t>.”</a:t>
            </a:r>
          </a:p>
          <a:p>
            <a:pPr marL="0" indent="0" algn="just">
              <a:buNone/>
            </a:pPr>
            <a:endParaRPr lang="en-US" altLang="zh-CN" sz="2800" b="1" baseline="30000" dirty="0" smtClean="0"/>
          </a:p>
          <a:p>
            <a:pPr marL="0" indent="0">
              <a:buNone/>
            </a:pPr>
            <a:r>
              <a:rPr lang="zh-CN" altLang="en-US" sz="2800" dirty="0" smtClean="0"/>
              <a:t>“不</a:t>
            </a:r>
            <a:r>
              <a:rPr lang="zh-CN" altLang="en-US" sz="2800" dirty="0"/>
              <a:t>可用法术，也不可观兆</a:t>
            </a:r>
            <a:r>
              <a:rPr lang="zh-CN" altLang="en-US" sz="2800" dirty="0" smtClean="0"/>
              <a:t>。”</a:t>
            </a:r>
            <a:endParaRPr lang="zh-CN" altLang="zh-CN" sz="2800" dirty="0"/>
          </a:p>
        </p:txBody>
      </p:sp>
    </p:spTree>
    <p:extLst>
      <p:ext uri="{BB962C8B-B14F-4D97-AF65-F5344CB8AC3E}">
        <p14:creationId xmlns:p14="http://schemas.microsoft.com/office/powerpoint/2010/main" val="164704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Deuteronomy </a:t>
            </a:r>
            <a:r>
              <a:rPr lang="zh-CN" altLang="en-US" sz="2800" dirty="0" smtClean="0"/>
              <a:t>申命记 </a:t>
            </a:r>
            <a:r>
              <a:rPr lang="en-US" altLang="zh-CN" sz="2800" dirty="0" smtClean="0"/>
              <a:t>18:14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dirty="0"/>
              <a:t>for these nations, which you are about to dispossess, listen to fortune-tellers and to diviners. But as for you, Yahweh your God has not allowed you to do this</a:t>
            </a:r>
            <a:r>
              <a:rPr lang="en-US" altLang="zh-CN" sz="2800" dirty="0" smtClean="0"/>
              <a:t>.</a:t>
            </a:r>
          </a:p>
          <a:p>
            <a:pPr marL="0" indent="0">
              <a:buNone/>
            </a:pPr>
            <a:endParaRPr lang="en-US" altLang="zh-CN" sz="2800" b="1" baseline="30000" dirty="0" smtClean="0"/>
          </a:p>
          <a:p>
            <a:pPr marL="0" indent="0">
              <a:buNone/>
            </a:pPr>
            <a:r>
              <a:rPr lang="zh-CN" altLang="en-US" sz="2800" dirty="0" smtClean="0"/>
              <a:t>因</a:t>
            </a:r>
            <a:r>
              <a:rPr lang="zh-CN" altLang="en-US" sz="2800" dirty="0"/>
              <a:t>你所要赶出的那些国民都听信观兆的和占卜的，至于你</a:t>
            </a:r>
            <a:r>
              <a:rPr lang="zh-CN" altLang="en-US" sz="2800" dirty="0" smtClean="0"/>
              <a:t>，</a:t>
            </a:r>
            <a:r>
              <a:rPr lang="zh-CN" altLang="en-US" sz="2800" dirty="0"/>
              <a:t>雅伟</a:t>
            </a:r>
            <a:r>
              <a:rPr lang="zh-CN" altLang="en-US" sz="2800" dirty="0" smtClean="0"/>
              <a:t>你的神</a:t>
            </a:r>
            <a:r>
              <a:rPr lang="zh-CN" altLang="en-US" sz="2800" dirty="0"/>
              <a:t>从来不许你这样行。</a:t>
            </a:r>
          </a:p>
        </p:txBody>
      </p:sp>
    </p:spTree>
    <p:extLst>
      <p:ext uri="{BB962C8B-B14F-4D97-AF65-F5344CB8AC3E}">
        <p14:creationId xmlns:p14="http://schemas.microsoft.com/office/powerpoint/2010/main" val="2851248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Isaiah </a:t>
            </a:r>
            <a:r>
              <a:rPr lang="zh-CN" altLang="en-US" sz="2800" dirty="0" smtClean="0"/>
              <a:t>以赛亚书 </a:t>
            </a:r>
            <a:r>
              <a:rPr lang="en-US" altLang="zh-CN" sz="2800" dirty="0" smtClean="0"/>
              <a:t>47:13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dirty="0"/>
              <a:t>You wore yourself out with so many consultations!   Let your </a:t>
            </a:r>
            <a:r>
              <a:rPr lang="en-US" altLang="zh-CN" sz="2800" dirty="0">
                <a:solidFill>
                  <a:srgbClr val="FF0000"/>
                </a:solidFill>
              </a:rPr>
              <a:t>astrologers</a:t>
            </a:r>
            <a:r>
              <a:rPr lang="en-US" altLang="zh-CN" sz="2800" dirty="0"/>
              <a:t> come forward, those </a:t>
            </a:r>
            <a:r>
              <a:rPr lang="en-US" altLang="zh-CN" sz="2800" dirty="0">
                <a:solidFill>
                  <a:srgbClr val="FF0000"/>
                </a:solidFill>
              </a:rPr>
              <a:t>stargazers</a:t>
            </a:r>
            <a:r>
              <a:rPr lang="en-US" altLang="zh-CN" sz="2800" dirty="0"/>
              <a:t> who </a:t>
            </a:r>
            <a:r>
              <a:rPr lang="en-US" altLang="zh-CN" sz="2800" dirty="0">
                <a:solidFill>
                  <a:srgbClr val="FF0000"/>
                </a:solidFill>
              </a:rPr>
              <a:t>make predictions </a:t>
            </a:r>
            <a:r>
              <a:rPr lang="en-US" altLang="zh-CN" sz="2800" dirty="0"/>
              <a:t>month by month, let them save you from what is coming upon you!</a:t>
            </a:r>
            <a:endParaRPr lang="zh-CN" altLang="zh-CN" sz="2800" dirty="0"/>
          </a:p>
          <a:p>
            <a:pPr marL="0" indent="0" algn="just">
              <a:buNone/>
            </a:pPr>
            <a:endParaRPr lang="en-US" altLang="zh-CN" sz="2800" b="1" baseline="30000" dirty="0" smtClean="0"/>
          </a:p>
          <a:p>
            <a:pPr marL="0" indent="0">
              <a:buNone/>
            </a:pPr>
            <a:r>
              <a:rPr lang="zh-CN" altLang="en-US" sz="2800" b="1" baseline="30000" dirty="0"/>
              <a:t> </a:t>
            </a:r>
            <a:r>
              <a:rPr lang="zh-CN" altLang="en-US" sz="2800" dirty="0" smtClean="0"/>
              <a:t>你</a:t>
            </a:r>
            <a:r>
              <a:rPr lang="zh-CN" altLang="en-US" sz="2800" dirty="0"/>
              <a:t>筹划太多，以致疲倦。让那些</a:t>
            </a:r>
            <a:r>
              <a:rPr lang="zh-CN" altLang="en-US" sz="2800" b="1" dirty="0">
                <a:solidFill>
                  <a:srgbClr val="FF0000"/>
                </a:solidFill>
              </a:rPr>
              <a:t>观天象的</a:t>
            </a:r>
            <a:r>
              <a:rPr lang="zh-CN" altLang="en-US" sz="2800" dirty="0"/>
              <a:t>，</a:t>
            </a:r>
            <a:r>
              <a:rPr lang="zh-CN" altLang="en-US" sz="2800" b="1" dirty="0">
                <a:solidFill>
                  <a:srgbClr val="FF0000"/>
                </a:solidFill>
              </a:rPr>
              <a:t>看星宿的</a:t>
            </a:r>
            <a:r>
              <a:rPr lang="zh-CN" altLang="en-US" sz="2800" dirty="0"/>
              <a:t>，在月朔</a:t>
            </a:r>
            <a:r>
              <a:rPr lang="zh-CN" altLang="en-US" sz="2800" b="1" dirty="0">
                <a:solidFill>
                  <a:srgbClr val="FF0000"/>
                </a:solidFill>
              </a:rPr>
              <a:t>说预言的</a:t>
            </a:r>
            <a:r>
              <a:rPr lang="zh-CN" altLang="en-US" sz="2800" dirty="0"/>
              <a:t>，都站起来，救你脱离所要临到你的事。</a:t>
            </a:r>
            <a:endParaRPr lang="zh-CN" altLang="zh-CN" sz="2800" dirty="0"/>
          </a:p>
        </p:txBody>
      </p:sp>
    </p:spTree>
    <p:extLst>
      <p:ext uri="{BB962C8B-B14F-4D97-AF65-F5344CB8AC3E}">
        <p14:creationId xmlns:p14="http://schemas.microsoft.com/office/powerpoint/2010/main" val="2161772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1 Samuel </a:t>
            </a:r>
            <a:r>
              <a:rPr lang="zh-CN" altLang="en-US" sz="2800" dirty="0" smtClean="0"/>
              <a:t>撒母耳记上 </a:t>
            </a:r>
            <a:r>
              <a:rPr lang="en-US" altLang="zh-CN" sz="2800" dirty="0" smtClean="0"/>
              <a:t>15:23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dirty="0"/>
              <a:t>Rebellion is like the sin of divination, and arrogance (or stubbornness)  like the evil of idolatry.</a:t>
            </a:r>
            <a:endParaRPr lang="zh-CN" altLang="zh-CN" sz="2800" dirty="0"/>
          </a:p>
          <a:p>
            <a:pPr marL="0" indent="0" algn="just">
              <a:buNone/>
            </a:pPr>
            <a:endParaRPr lang="en-US" altLang="zh-CN" sz="2800" b="1" baseline="30000" dirty="0" smtClean="0"/>
          </a:p>
          <a:p>
            <a:pPr marL="0" indent="0">
              <a:buNone/>
            </a:pPr>
            <a:r>
              <a:rPr lang="zh-CN" altLang="en-US" sz="2800" dirty="0" smtClean="0"/>
              <a:t>悖逆</a:t>
            </a:r>
            <a:r>
              <a:rPr lang="zh-CN" altLang="en-US" sz="2800" dirty="0"/>
              <a:t>的罪与行邪术的罪相等；顽梗的罪与拜虚神和偶象的罪相同</a:t>
            </a:r>
            <a:r>
              <a:rPr lang="zh-CN" altLang="en-US" sz="2800" dirty="0" smtClean="0"/>
              <a:t>。</a:t>
            </a:r>
            <a:endParaRPr lang="zh-CN" altLang="zh-CN" sz="2800" dirty="0"/>
          </a:p>
        </p:txBody>
      </p:sp>
    </p:spTree>
    <p:extLst>
      <p:ext uri="{BB962C8B-B14F-4D97-AF65-F5344CB8AC3E}">
        <p14:creationId xmlns:p14="http://schemas.microsoft.com/office/powerpoint/2010/main" val="2239607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Acts </a:t>
            </a:r>
            <a:r>
              <a:rPr lang="zh-CN" altLang="en-US" sz="2800" dirty="0"/>
              <a:t>使徒行传</a:t>
            </a:r>
            <a:r>
              <a:rPr lang="zh-CN" altLang="en-US" sz="2800" dirty="0" smtClean="0"/>
              <a:t> </a:t>
            </a:r>
            <a:r>
              <a:rPr lang="en-US" altLang="zh-CN" sz="2800" dirty="0" smtClean="0"/>
              <a:t>17:30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dirty="0"/>
              <a:t>The times of ignorance  God overlooked, but </a:t>
            </a:r>
            <a:r>
              <a:rPr lang="en-US" altLang="zh-CN" sz="2800" dirty="0" smtClean="0"/>
              <a:t>now </a:t>
            </a:r>
            <a:r>
              <a:rPr lang="en-US" altLang="zh-CN" sz="2800" dirty="0"/>
              <a:t>He  commands all people everywhere to repent.</a:t>
            </a:r>
            <a:endParaRPr lang="zh-CN" altLang="zh-CN" sz="2800" dirty="0"/>
          </a:p>
          <a:p>
            <a:pPr marL="0" indent="0">
              <a:buNone/>
            </a:pPr>
            <a:endParaRPr lang="en-US" altLang="zh-CN" sz="2800" dirty="0" smtClean="0"/>
          </a:p>
          <a:p>
            <a:pPr marL="0" indent="0">
              <a:buNone/>
            </a:pPr>
            <a:r>
              <a:rPr lang="zh-CN" altLang="en-US" sz="2800" dirty="0"/>
              <a:t>世人蒙昧无知的时候，神并不监察，如今却吩咐各处的人都要悔改。</a:t>
            </a:r>
            <a:endParaRPr lang="zh-CN" altLang="zh-CN" sz="2800" dirty="0"/>
          </a:p>
        </p:txBody>
      </p:sp>
    </p:spTree>
    <p:extLst>
      <p:ext uri="{BB962C8B-B14F-4D97-AF65-F5344CB8AC3E}">
        <p14:creationId xmlns:p14="http://schemas.microsoft.com/office/powerpoint/2010/main" val="1056834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The Magi from the East</a:t>
            </a:r>
            <a:r>
              <a:rPr lang="en-US" sz="3200" smtClean="0"/>
              <a:t/>
            </a:r>
            <a:br>
              <a:rPr lang="en-US" sz="3200" smtClean="0"/>
            </a:br>
            <a:r>
              <a:rPr lang="zh-CN" altLang="en-US" sz="3200"/>
              <a:t>东</a:t>
            </a:r>
            <a:r>
              <a:rPr lang="zh-CN" altLang="en-US" sz="3200" smtClean="0"/>
              <a:t>方占星者</a:t>
            </a:r>
            <a:endParaRPr lang="en-GB" sz="3200" dirty="0"/>
          </a:p>
        </p:txBody>
      </p:sp>
    </p:spTree>
    <p:extLst>
      <p:ext uri="{BB962C8B-B14F-4D97-AF65-F5344CB8AC3E}">
        <p14:creationId xmlns:p14="http://schemas.microsoft.com/office/powerpoint/2010/main" val="3597471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a:t>1</a:t>
            </a:r>
            <a:r>
              <a:rPr lang="en-US" altLang="zh-CN" sz="2800" b="1" baseline="30000" dirty="0"/>
              <a:t> </a:t>
            </a:r>
            <a:r>
              <a:rPr lang="en-US" altLang="zh-CN" sz="2800" dirty="0"/>
              <a:t>Now after Jesus was born in Bethlehem of Judea in the days of Herod the king, behold, wise men from the east came to Jerusalem, </a:t>
            </a:r>
            <a:r>
              <a:rPr lang="en-US" altLang="zh-CN" sz="2800" dirty="0" smtClean="0"/>
              <a:t>saying,</a:t>
            </a:r>
            <a:r>
              <a:rPr lang="en-US" altLang="zh-CN" sz="2800" b="1" baseline="30000" dirty="0"/>
              <a:t> </a:t>
            </a:r>
            <a:r>
              <a:rPr lang="en-US" altLang="zh-CN" sz="2800" baseline="30000" dirty="0"/>
              <a:t>2</a:t>
            </a:r>
            <a:r>
              <a:rPr lang="en-US" altLang="zh-CN" sz="2800" dirty="0" smtClean="0"/>
              <a:t> </a:t>
            </a:r>
            <a:r>
              <a:rPr lang="en-US" altLang="zh-CN" sz="2800" dirty="0"/>
              <a:t>“Where is he who has been born king of the Jews?  For we saw his star when it rose and have come to worship him</a:t>
            </a:r>
            <a:r>
              <a:rPr lang="en-US" altLang="zh-CN" sz="2800" dirty="0" smtClean="0"/>
              <a:t>.”</a:t>
            </a:r>
          </a:p>
          <a:p>
            <a:pPr marL="0" indent="0">
              <a:buNone/>
            </a:pPr>
            <a:endParaRPr lang="zh-CN" altLang="zh-CN" sz="2800" dirty="0"/>
          </a:p>
          <a:p>
            <a:pPr marL="0" indent="0" algn="just">
              <a:buNone/>
            </a:pPr>
            <a:r>
              <a:rPr lang="en-US" altLang="zh-CN" sz="2800" b="1" baseline="30000" dirty="0"/>
              <a:t>1 </a:t>
            </a:r>
            <a:r>
              <a:rPr lang="zh-CN" altLang="en-US" sz="2800" dirty="0"/>
              <a:t>当希律王的时候，耶稣生在犹太的伯利恒。有几个博士从东方来到耶路撒冷，说：</a:t>
            </a:r>
            <a:r>
              <a:rPr lang="zh-CN" altLang="en-US" sz="2800" b="1" baseline="30000" dirty="0"/>
              <a:t> </a:t>
            </a:r>
            <a:r>
              <a:rPr lang="en-US" altLang="zh-CN" sz="2800" b="1" baseline="30000" dirty="0"/>
              <a:t>2 </a:t>
            </a:r>
            <a:r>
              <a:rPr lang="zh-CN" altLang="en-US" sz="2800" dirty="0"/>
              <a:t>那生下来作犹太人之王的在那里？我们在东方看见他的星，特来拜他。</a:t>
            </a:r>
            <a:endParaRPr lang="en-US" altLang="zh-CN" sz="2800" dirty="0" smtClean="0"/>
          </a:p>
        </p:txBody>
      </p:sp>
    </p:spTree>
    <p:extLst>
      <p:ext uri="{BB962C8B-B14F-4D97-AF65-F5344CB8AC3E}">
        <p14:creationId xmlns:p14="http://schemas.microsoft.com/office/powerpoint/2010/main" val="3565482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2:3-4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smtClean="0"/>
              <a:t>3</a:t>
            </a:r>
            <a:r>
              <a:rPr lang="en-US" altLang="zh-CN" sz="2800" dirty="0" smtClean="0"/>
              <a:t> </a:t>
            </a:r>
            <a:r>
              <a:rPr lang="en-US" altLang="zh-CN" sz="2800" dirty="0"/>
              <a:t>When Herod the king heard this, he was troubled, and all Jerusalem with him;  </a:t>
            </a:r>
            <a:r>
              <a:rPr lang="en-US" altLang="zh-CN" sz="2800" baseline="30000" dirty="0"/>
              <a:t>4</a:t>
            </a:r>
            <a:r>
              <a:rPr lang="en-US" altLang="zh-CN" sz="2800" dirty="0"/>
              <a:t> and assembling all the chief priests and scribes of the people, he inquired of them where the Christ was to be born</a:t>
            </a:r>
            <a:r>
              <a:rPr lang="en-US" altLang="zh-CN" sz="2800" dirty="0" smtClean="0"/>
              <a:t>.</a:t>
            </a:r>
          </a:p>
          <a:p>
            <a:pPr marL="0" indent="0">
              <a:buNone/>
            </a:pPr>
            <a:endParaRPr lang="zh-CN" altLang="zh-CN" sz="2800" dirty="0" smtClean="0"/>
          </a:p>
          <a:p>
            <a:pPr marL="0" indent="0" algn="just">
              <a:buNone/>
            </a:pPr>
            <a:r>
              <a:rPr lang="zh-CN" altLang="en-US" sz="2800" b="1" baseline="30000" dirty="0" smtClean="0"/>
              <a:t> </a:t>
            </a:r>
            <a:r>
              <a:rPr lang="en-US" altLang="zh-CN" sz="2800" b="1" baseline="30000" dirty="0"/>
              <a:t>3 </a:t>
            </a:r>
            <a:r>
              <a:rPr lang="zh-CN" altLang="en-US" sz="2800" dirty="0"/>
              <a:t>希律王听见了，就心里不安；耶路撒冷合城的人也都不安。</a:t>
            </a:r>
            <a:r>
              <a:rPr lang="zh-CN" altLang="en-US" sz="2800" b="1" baseline="30000" dirty="0"/>
              <a:t> </a:t>
            </a:r>
            <a:r>
              <a:rPr lang="en-US" altLang="zh-CN" sz="2800" b="1" baseline="30000" dirty="0"/>
              <a:t>4 </a:t>
            </a:r>
            <a:r>
              <a:rPr lang="zh-CN" altLang="en-US" sz="2800" dirty="0"/>
              <a:t>他就召齐了祭司长和民间的文士，问他们说：基督当生在</a:t>
            </a:r>
            <a:r>
              <a:rPr lang="zh-CN" altLang="en-US" sz="2800" dirty="0" smtClean="0"/>
              <a:t>何处</a:t>
            </a:r>
            <a:r>
              <a:rPr lang="en-US" altLang="zh-CN" sz="2800" dirty="0" smtClean="0"/>
              <a:t>?</a:t>
            </a:r>
          </a:p>
        </p:txBody>
      </p:sp>
    </p:spTree>
    <p:extLst>
      <p:ext uri="{BB962C8B-B14F-4D97-AF65-F5344CB8AC3E}">
        <p14:creationId xmlns:p14="http://schemas.microsoft.com/office/powerpoint/2010/main" val="518919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2:5-6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smtClean="0"/>
              <a:t>5</a:t>
            </a:r>
            <a:r>
              <a:rPr lang="en-US" altLang="zh-CN" sz="2800" dirty="0" smtClean="0"/>
              <a:t> </a:t>
            </a:r>
            <a:r>
              <a:rPr lang="en-US" altLang="zh-CN" sz="2800" dirty="0"/>
              <a:t>They told him, "In Bethlehem of Judea, for so it is written by the prophet:  </a:t>
            </a:r>
            <a:r>
              <a:rPr lang="en-US" altLang="zh-CN" sz="2800" baseline="30000" dirty="0"/>
              <a:t>6</a:t>
            </a:r>
            <a:r>
              <a:rPr lang="en-US" altLang="zh-CN" sz="2800" dirty="0"/>
              <a:t> "'And you, O Bethlehem, in the land of Judah, are by no means least among the rulers of Judah; for from you shall come a ruler who will shepherd my people Israel.'"</a:t>
            </a:r>
            <a:endParaRPr lang="zh-CN" altLang="zh-CN" sz="2800" dirty="0" smtClean="0"/>
          </a:p>
          <a:p>
            <a:pPr marL="0" indent="0">
              <a:buNone/>
            </a:pPr>
            <a:endParaRPr lang="en-US" altLang="zh-CN" sz="2800" b="1" baseline="30000" dirty="0" smtClean="0"/>
          </a:p>
          <a:p>
            <a:pPr marL="0" indent="0" algn="just">
              <a:buNone/>
            </a:pPr>
            <a:r>
              <a:rPr lang="en-US" altLang="zh-CN" sz="2800" b="1" baseline="30000" dirty="0"/>
              <a:t>5 </a:t>
            </a:r>
            <a:r>
              <a:rPr lang="zh-CN" altLang="en-US" sz="2800" dirty="0"/>
              <a:t>他们回答说：在犹太的伯利恒。因为有先知记着，说：</a:t>
            </a:r>
            <a:r>
              <a:rPr lang="zh-CN" altLang="en-US" sz="2800" b="1" baseline="30000" dirty="0"/>
              <a:t> </a:t>
            </a:r>
            <a:r>
              <a:rPr lang="en-US" altLang="zh-CN" sz="2800" b="1" baseline="30000" dirty="0"/>
              <a:t>6 </a:t>
            </a:r>
            <a:r>
              <a:rPr lang="zh-CN" altLang="en-US" sz="2800" dirty="0"/>
              <a:t>犹大地的伯利恒阿，你在犹大诸城中并不是最小的；因为将来有一位君王要从你那里出来，牧养我以色列民。</a:t>
            </a:r>
            <a:endParaRPr lang="en-US" altLang="zh-CN" sz="2800" dirty="0" smtClean="0"/>
          </a:p>
        </p:txBody>
      </p:sp>
    </p:spTree>
    <p:extLst>
      <p:ext uri="{BB962C8B-B14F-4D97-AF65-F5344CB8AC3E}">
        <p14:creationId xmlns:p14="http://schemas.microsoft.com/office/powerpoint/2010/main" val="3327609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2:7-8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smtClean="0"/>
              <a:t>7</a:t>
            </a:r>
            <a:r>
              <a:rPr lang="en-US" altLang="zh-CN" sz="2800" dirty="0" smtClean="0"/>
              <a:t> Then </a:t>
            </a:r>
            <a:r>
              <a:rPr lang="en-US" altLang="zh-CN" sz="2800" dirty="0"/>
              <a:t>Herod summoned the wise men secretly and ascertained from them what time the star had appeared.  </a:t>
            </a:r>
            <a:r>
              <a:rPr lang="en-US" altLang="zh-CN" sz="2800" baseline="30000" dirty="0"/>
              <a:t>8</a:t>
            </a:r>
            <a:r>
              <a:rPr lang="en-US" altLang="zh-CN" sz="2800" dirty="0"/>
              <a:t> And he sent them to Bethlehem, saying, "Go and search diligently for the child, and when you have found him, bring me word, that I too may come and worship him</a:t>
            </a:r>
            <a:r>
              <a:rPr lang="en-US" altLang="zh-CN" sz="2800" dirty="0" smtClean="0"/>
              <a:t>.“</a:t>
            </a:r>
          </a:p>
          <a:p>
            <a:pPr marL="0" indent="0" algn="just">
              <a:buNone/>
            </a:pPr>
            <a:endParaRPr lang="en-US" altLang="zh-CN" sz="2800" b="1" baseline="30000" dirty="0" smtClean="0"/>
          </a:p>
          <a:p>
            <a:pPr marL="0" indent="0" algn="just">
              <a:buNone/>
            </a:pPr>
            <a:r>
              <a:rPr lang="zh-CN" altLang="en-US" sz="2800" b="1" baseline="30000" dirty="0" smtClean="0"/>
              <a:t> </a:t>
            </a:r>
            <a:r>
              <a:rPr lang="en-US" altLang="zh-CN" sz="2800" b="1" baseline="30000" dirty="0" smtClean="0"/>
              <a:t>7 </a:t>
            </a:r>
            <a:r>
              <a:rPr lang="zh-CN" altLang="en-US" sz="2800" dirty="0"/>
              <a:t>当下，希律暗暗的召了博士来，细问那星是甚么时候出现的，</a:t>
            </a:r>
            <a:r>
              <a:rPr lang="zh-CN" altLang="en-US" sz="2800" b="1" baseline="30000" dirty="0"/>
              <a:t> </a:t>
            </a:r>
            <a:r>
              <a:rPr lang="en-US" altLang="zh-CN" sz="2800" b="1" baseline="30000" dirty="0"/>
              <a:t>8 </a:t>
            </a:r>
            <a:r>
              <a:rPr lang="zh-CN" altLang="en-US" sz="2800" dirty="0"/>
              <a:t>就差他们往伯利恒去，说：你们去仔细寻访那小孩子，寻到了，就来报信，我也好去拜他。</a:t>
            </a:r>
            <a:endParaRPr lang="en-US" altLang="zh-CN" sz="2800" dirty="0" smtClean="0"/>
          </a:p>
        </p:txBody>
      </p:sp>
    </p:spTree>
    <p:extLst>
      <p:ext uri="{BB962C8B-B14F-4D97-AF65-F5344CB8AC3E}">
        <p14:creationId xmlns:p14="http://schemas.microsoft.com/office/powerpoint/2010/main" val="922216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2:9-10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smtClean="0"/>
              <a:t>9 </a:t>
            </a:r>
            <a:r>
              <a:rPr lang="en-US" altLang="zh-CN" sz="2800" dirty="0" smtClean="0"/>
              <a:t>After </a:t>
            </a:r>
            <a:r>
              <a:rPr lang="en-US" altLang="zh-CN" sz="2800" dirty="0"/>
              <a:t>listening to the king, they went on their way. And behold, the star that they had seen when it rose went before them until it came to rest over the place where the child was.  </a:t>
            </a:r>
            <a:r>
              <a:rPr lang="en-US" altLang="zh-CN" sz="2800" baseline="30000" dirty="0"/>
              <a:t>10</a:t>
            </a:r>
            <a:r>
              <a:rPr lang="en-US" altLang="zh-CN" sz="2800" dirty="0"/>
              <a:t> When they saw the star, they rejoiced exceedingly with great joy</a:t>
            </a:r>
            <a:r>
              <a:rPr lang="en-US" altLang="zh-CN" sz="2800" dirty="0" smtClean="0"/>
              <a:t>.</a:t>
            </a:r>
          </a:p>
          <a:p>
            <a:pPr marL="0" indent="0" algn="just">
              <a:buNone/>
            </a:pPr>
            <a:endParaRPr lang="en-US" altLang="zh-CN" sz="2800" b="1" baseline="30000" dirty="0" smtClean="0"/>
          </a:p>
          <a:p>
            <a:pPr marL="0" indent="0" algn="just">
              <a:buNone/>
            </a:pPr>
            <a:r>
              <a:rPr lang="zh-CN" altLang="en-US" sz="2800" b="1" baseline="30000" dirty="0" smtClean="0"/>
              <a:t> </a:t>
            </a:r>
            <a:r>
              <a:rPr lang="en-US" altLang="zh-CN" sz="2800" b="1" baseline="30000" dirty="0"/>
              <a:t>9 </a:t>
            </a:r>
            <a:r>
              <a:rPr lang="zh-CN" altLang="en-US" sz="2800" dirty="0"/>
              <a:t>他们听见王的话就去了。在东方所看见的那星忽然在他们前头行，直行到小孩子的地方，就在上头停住了。</a:t>
            </a:r>
            <a:r>
              <a:rPr lang="zh-CN" altLang="en-US" sz="2800" b="1" baseline="30000" dirty="0"/>
              <a:t> </a:t>
            </a:r>
            <a:r>
              <a:rPr lang="en-US" altLang="zh-CN" sz="2800" b="1" baseline="30000" dirty="0"/>
              <a:t>10 </a:t>
            </a:r>
            <a:r>
              <a:rPr lang="zh-CN" altLang="en-US" sz="2800" dirty="0"/>
              <a:t>他们看见那星，就大大的欢喜；</a:t>
            </a:r>
            <a:endParaRPr lang="en-US" altLang="zh-CN" sz="2800" dirty="0" smtClean="0"/>
          </a:p>
        </p:txBody>
      </p:sp>
    </p:spTree>
    <p:extLst>
      <p:ext uri="{BB962C8B-B14F-4D97-AF65-F5344CB8AC3E}">
        <p14:creationId xmlns:p14="http://schemas.microsoft.com/office/powerpoint/2010/main" val="4238803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800" dirty="0" smtClean="0"/>
              <a:t>Matthew </a:t>
            </a:r>
            <a:r>
              <a:rPr lang="zh-CN" altLang="en-US" sz="2800" dirty="0" smtClean="0"/>
              <a:t>马太福音 </a:t>
            </a:r>
            <a:r>
              <a:rPr lang="en-US" altLang="zh-CN" sz="2800" dirty="0" smtClean="0"/>
              <a:t>2:11-12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aseline="30000" dirty="0" smtClean="0"/>
              <a:t>11</a:t>
            </a:r>
            <a:r>
              <a:rPr lang="en-US" altLang="zh-CN" sz="2800" dirty="0" smtClean="0"/>
              <a:t> </a:t>
            </a:r>
            <a:r>
              <a:rPr lang="en-US" altLang="zh-CN" sz="2800" dirty="0"/>
              <a:t>And going into the house they saw the child with Mary his mother, and they fell down and worshiped him. Then, opening their treasures, they offered him gifts, gold and frankincense and myrrh.  </a:t>
            </a:r>
            <a:r>
              <a:rPr lang="en-US" altLang="zh-CN" sz="2800" baseline="30000" dirty="0"/>
              <a:t>12</a:t>
            </a:r>
            <a:r>
              <a:rPr lang="en-US" altLang="zh-CN" sz="2800" dirty="0"/>
              <a:t> And being warned in a dream not to return to Herod, they departed to their own country by another way.</a:t>
            </a:r>
            <a:endParaRPr lang="en-US" altLang="zh-CN" sz="2800" b="1" baseline="30000" dirty="0" smtClean="0"/>
          </a:p>
          <a:p>
            <a:pPr marL="0" indent="0" algn="just">
              <a:buNone/>
            </a:pPr>
            <a:r>
              <a:rPr lang="zh-CN" altLang="en-US" sz="2800" b="1" baseline="30000" dirty="0" smtClean="0"/>
              <a:t> </a:t>
            </a:r>
            <a:endParaRPr lang="en-US" altLang="zh-CN" sz="2800" b="1" baseline="30000" dirty="0" smtClean="0"/>
          </a:p>
          <a:p>
            <a:pPr marL="0" indent="0" algn="just">
              <a:buNone/>
            </a:pPr>
            <a:r>
              <a:rPr lang="en-US" altLang="zh-CN" sz="2800" b="1" baseline="30000" dirty="0"/>
              <a:t>11 </a:t>
            </a:r>
            <a:r>
              <a:rPr lang="zh-CN" altLang="en-US" sz="2800" dirty="0"/>
              <a:t>进了房子，看见小孩子和他母亲马利亚，就俯伏拜那小孩子，揭开宝盒，拿黄金、乳香、没葯为礼物献给他。</a:t>
            </a:r>
            <a:r>
              <a:rPr lang="zh-CN" altLang="en-US" sz="2800" b="1" baseline="30000" dirty="0"/>
              <a:t> </a:t>
            </a:r>
            <a:r>
              <a:rPr lang="en-US" altLang="zh-CN" sz="2800" b="1" baseline="30000" dirty="0"/>
              <a:t>12 </a:t>
            </a:r>
            <a:r>
              <a:rPr lang="zh-CN" altLang="en-US" sz="2800" dirty="0"/>
              <a:t>博士因为在梦中被主指示不要回去见希律，就从别的路回本地去了。</a:t>
            </a:r>
            <a:endParaRPr lang="en-US" altLang="zh-CN" sz="2800" dirty="0" smtClean="0"/>
          </a:p>
        </p:txBody>
      </p:sp>
    </p:spTree>
    <p:extLst>
      <p:ext uri="{BB962C8B-B14F-4D97-AF65-F5344CB8AC3E}">
        <p14:creationId xmlns:p14="http://schemas.microsoft.com/office/powerpoint/2010/main" val="3174658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4000" dirty="0"/>
              <a:t>Three </a:t>
            </a:r>
            <a:r>
              <a:rPr lang="en-US" altLang="zh-CN" sz="4000" dirty="0" smtClean="0"/>
              <a:t>gifts:     </a:t>
            </a:r>
          </a:p>
          <a:p>
            <a:pPr marL="0" indent="0">
              <a:buNone/>
            </a:pPr>
            <a:r>
              <a:rPr lang="en-US" altLang="zh-CN" sz="4000" dirty="0" smtClean="0"/>
              <a:t>1</a:t>
            </a:r>
            <a:r>
              <a:rPr lang="en-US" altLang="zh-CN" sz="4000" dirty="0"/>
              <a:t>. gold    2. </a:t>
            </a:r>
            <a:r>
              <a:rPr lang="en-US" altLang="zh-CN" sz="4000" dirty="0" smtClean="0"/>
              <a:t>frankincense   </a:t>
            </a:r>
            <a:r>
              <a:rPr lang="en-US" altLang="zh-CN" sz="4000" dirty="0"/>
              <a:t>3. </a:t>
            </a:r>
            <a:r>
              <a:rPr lang="en-US" altLang="zh-CN" sz="4000" dirty="0" smtClean="0"/>
              <a:t>myrrh</a:t>
            </a:r>
            <a:endParaRPr lang="zh-CN" altLang="zh-CN" sz="3600" dirty="0"/>
          </a:p>
          <a:p>
            <a:pPr marL="0" indent="0" algn="just">
              <a:buNone/>
            </a:pPr>
            <a:r>
              <a:rPr lang="zh-CN" altLang="en-US" sz="2800" b="1" baseline="30000" dirty="0" smtClean="0"/>
              <a:t> </a:t>
            </a:r>
            <a:endParaRPr lang="en-US" altLang="zh-CN" sz="2800" b="1" baseline="30000" dirty="0" smtClean="0"/>
          </a:p>
          <a:p>
            <a:pPr marL="0" indent="0" algn="just">
              <a:buNone/>
            </a:pPr>
            <a:endParaRPr lang="en-US" altLang="zh-CN" sz="2800" b="1" baseline="30000" dirty="0"/>
          </a:p>
          <a:p>
            <a:pPr marL="0" indent="0" algn="just">
              <a:buNone/>
            </a:pPr>
            <a:endParaRPr lang="en-US" altLang="zh-CN" sz="2800" b="1" baseline="30000" dirty="0" smtClean="0"/>
          </a:p>
          <a:p>
            <a:pPr marL="0" indent="0" algn="just">
              <a:buNone/>
            </a:pPr>
            <a:r>
              <a:rPr lang="zh-CN" altLang="en-US" sz="4000" dirty="0" smtClean="0"/>
              <a:t>三件礼物：</a:t>
            </a:r>
            <a:endParaRPr lang="en-US" altLang="zh-CN" sz="4000" dirty="0" smtClean="0"/>
          </a:p>
          <a:p>
            <a:pPr marL="0" indent="0" algn="just">
              <a:buNone/>
            </a:pPr>
            <a:r>
              <a:rPr lang="en-US" altLang="zh-CN" sz="4000" dirty="0" smtClean="0"/>
              <a:t>1. </a:t>
            </a:r>
            <a:r>
              <a:rPr lang="zh-CN" altLang="en-US" sz="4000" dirty="0" smtClean="0"/>
              <a:t>黄金  </a:t>
            </a:r>
            <a:r>
              <a:rPr lang="en-US" altLang="zh-CN" sz="4000" dirty="0" smtClean="0"/>
              <a:t>2.</a:t>
            </a:r>
            <a:r>
              <a:rPr lang="zh-CN" altLang="en-US" sz="4000" dirty="0" smtClean="0"/>
              <a:t>乳香  </a:t>
            </a:r>
            <a:r>
              <a:rPr lang="en-US" altLang="zh-CN" sz="4000" dirty="0" smtClean="0"/>
              <a:t>3. </a:t>
            </a:r>
            <a:r>
              <a:rPr lang="zh-CN" altLang="en-US" sz="4000" dirty="0" smtClean="0"/>
              <a:t>没药</a:t>
            </a:r>
            <a:endParaRPr lang="en-US" altLang="zh-CN" sz="2800" dirty="0" smtClean="0"/>
          </a:p>
        </p:txBody>
      </p:sp>
    </p:spTree>
    <p:extLst>
      <p:ext uri="{BB962C8B-B14F-4D97-AF65-F5344CB8AC3E}">
        <p14:creationId xmlns:p14="http://schemas.microsoft.com/office/powerpoint/2010/main" val="2641717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1350</Words>
  <Application>Microsoft Office PowerPoint</Application>
  <PresentationFormat>On-screen Show (4:3)</PresentationFormat>
  <Paragraphs>77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宋体</vt:lpstr>
      <vt:lpstr>Arial</vt:lpstr>
      <vt:lpstr>Calibri</vt:lpstr>
      <vt:lpstr>Office Theme</vt:lpstr>
      <vt:lpstr>The Gospel of Matthew Series 马太福音系列</vt:lpstr>
      <vt:lpstr>The Magi from the East 东方占星者</vt:lpstr>
      <vt:lpstr>Matthew 马太福音 2:1-2</vt:lpstr>
      <vt:lpstr>Matthew 马太福音 2:3-4</vt:lpstr>
      <vt:lpstr>Matthew 马太福音 2:5-6</vt:lpstr>
      <vt:lpstr>Matthew 马太福音 2:7-8</vt:lpstr>
      <vt:lpstr>Matthew 马太福音 2:9-10</vt:lpstr>
      <vt:lpstr>Matthew 马太福音 2:11-12</vt:lpstr>
      <vt:lpstr>PowerPoint Presentation</vt:lpstr>
      <vt:lpstr>Matthew 马太福音 2:1-2</vt:lpstr>
      <vt:lpstr>Daniel 但以理书 2:2</vt:lpstr>
      <vt:lpstr>Leviticus 利未记 19:26</vt:lpstr>
      <vt:lpstr>Deuteronomy 申命记 18:14</vt:lpstr>
      <vt:lpstr>Isaiah 以赛亚书 47:13</vt:lpstr>
      <vt:lpstr>1 Samuel 撒母耳记上 15:23</vt:lpstr>
      <vt:lpstr>Acts 使徒行传 17:30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Windows User</cp:lastModifiedBy>
  <cp:revision>272</cp:revision>
  <dcterms:created xsi:type="dcterms:W3CDTF">2006-08-16T00:00:00Z</dcterms:created>
  <dcterms:modified xsi:type="dcterms:W3CDTF">2017-09-10T21:39:26Z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