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87" r:id="rId2"/>
    <p:sldId id="298" r:id="rId3"/>
    <p:sldId id="402" r:id="rId4"/>
    <p:sldId id="401" r:id="rId5"/>
    <p:sldId id="403" r:id="rId6"/>
    <p:sldId id="377" r:id="rId7"/>
    <p:sldId id="393" r:id="rId8"/>
    <p:sldId id="378" r:id="rId9"/>
    <p:sldId id="379" r:id="rId10"/>
    <p:sldId id="394" r:id="rId11"/>
    <p:sldId id="395" r:id="rId12"/>
    <p:sldId id="398" r:id="rId13"/>
    <p:sldId id="397" r:id="rId14"/>
    <p:sldId id="390" r:id="rId15"/>
    <p:sldId id="391" r:id="rId16"/>
    <p:sldId id="392" r:id="rId17"/>
    <p:sldId id="399" r:id="rId18"/>
    <p:sldId id="400" r:id="rId19"/>
    <p:sldId id="40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 varScale="1">
        <p:scale>
          <a:sx n="122" d="100"/>
          <a:sy n="122" d="100"/>
        </p:scale>
        <p:origin x="137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C99F0-50BC-43AA-8A9A-36613E320D78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938A5-2492-4A30-B8E2-F9FCD7B4E5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528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621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423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992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182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340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022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863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807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780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866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403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718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847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912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57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554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936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1A5D4-6C36-4704-9AD2-CFBE0F443B92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604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5268"/>
            <a:ext cx="8229600" cy="5486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4800" smtClean="0"/>
          </a:p>
          <a:p>
            <a:pPr marL="0" indent="0" algn="ctr">
              <a:buNone/>
            </a:pPr>
            <a:endParaRPr lang="en-US" altLang="zh-CN" sz="4400" smtClean="0"/>
          </a:p>
          <a:p>
            <a:pPr marL="0" indent="0" algn="ctr">
              <a:buNone/>
            </a:pPr>
            <a:r>
              <a:rPr lang="en-US" altLang="zh-CN" sz="4000" smtClean="0"/>
              <a:t>2017</a:t>
            </a:r>
            <a:r>
              <a:rPr lang="en-US" altLang="zh-CN" sz="4000" smtClean="0"/>
              <a:t>.11.12</a:t>
            </a:r>
            <a:endParaRPr lang="en-GB" sz="4000" dirty="0" smtClean="0"/>
          </a:p>
        </p:txBody>
      </p:sp>
    </p:spTree>
    <p:extLst>
      <p:ext uri="{BB962C8B-B14F-4D97-AF65-F5344CB8AC3E}">
        <p14:creationId xmlns:p14="http://schemas.microsoft.com/office/powerpoint/2010/main" val="258466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800" smtClean="0"/>
              <a:t>Matthew </a:t>
            </a:r>
            <a:r>
              <a:rPr lang="zh-CN" altLang="en-US" sz="2800" smtClean="0"/>
              <a:t>马</a:t>
            </a:r>
            <a:r>
              <a:rPr lang="zh-CN" altLang="en-US" sz="2800" dirty="0" smtClean="0"/>
              <a:t>太福</a:t>
            </a:r>
            <a:r>
              <a:rPr lang="zh-CN" altLang="en-US" sz="2800" smtClean="0"/>
              <a:t>音 </a:t>
            </a:r>
            <a:r>
              <a:rPr lang="en-US" sz="2800" smtClean="0"/>
              <a:t>3:11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27130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baseline="30000" smtClean="0"/>
              <a:t>11 </a:t>
            </a:r>
            <a:r>
              <a:rPr lang="en-GB" sz="3600" smtClean="0"/>
              <a:t>I </a:t>
            </a:r>
            <a:r>
              <a:rPr lang="en-GB" sz="3600" dirty="0"/>
              <a:t>baptize you with water for repentance, </a:t>
            </a:r>
            <a:endParaRPr lang="en-GB" sz="3600" dirty="0" smtClean="0"/>
          </a:p>
          <a:p>
            <a:pPr marL="0" indent="0">
              <a:buNone/>
            </a:pPr>
            <a:endParaRPr lang="en-US" altLang="zh-CN" sz="3600" smtClean="0"/>
          </a:p>
          <a:p>
            <a:pPr marL="0" indent="0">
              <a:buNone/>
            </a:pPr>
            <a:r>
              <a:rPr lang="zh-CN" altLang="en-US" sz="3600" smtClean="0"/>
              <a:t>  我</a:t>
            </a:r>
            <a:r>
              <a:rPr lang="zh-CN" altLang="en-US" sz="3600" dirty="0"/>
              <a:t>用水给你们施洗，表示你们悔改；</a:t>
            </a:r>
          </a:p>
          <a:p>
            <a:pPr marL="0" indent="0">
              <a:buNone/>
            </a:pP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2412362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800" smtClean="0"/>
              <a:t>Matthew</a:t>
            </a:r>
            <a:r>
              <a:rPr lang="zh-CN" altLang="en-US" sz="2800" smtClean="0"/>
              <a:t>马</a:t>
            </a:r>
            <a:r>
              <a:rPr lang="zh-CN" altLang="en-US" sz="2800" dirty="0" smtClean="0"/>
              <a:t>太福</a:t>
            </a:r>
            <a:r>
              <a:rPr lang="zh-CN" altLang="en-US" sz="2800" smtClean="0"/>
              <a:t>音 </a:t>
            </a:r>
            <a:r>
              <a:rPr lang="en-US" sz="2800" smtClean="0"/>
              <a:t>3:6, 8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60658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altLang="zh-TW" sz="2800" baseline="30000" dirty="0" smtClean="0"/>
              <a:t>6 </a:t>
            </a:r>
            <a:r>
              <a:rPr lang="en-GB" sz="2800" dirty="0" smtClean="0"/>
              <a:t>and </a:t>
            </a:r>
            <a:r>
              <a:rPr lang="en-GB" sz="2800" dirty="0"/>
              <a:t>they were baptized by him in the river Jordan, confessing their sins. </a:t>
            </a:r>
            <a:endParaRPr lang="en-GB" sz="2800" dirty="0" smtClean="0"/>
          </a:p>
          <a:p>
            <a:pPr marL="0" indent="0">
              <a:buNone/>
            </a:pPr>
            <a:r>
              <a:rPr lang="zh-CN" altLang="en-US" sz="2800" dirty="0"/>
              <a:t>承认自己的罪，在约旦河里受了他的洗。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GB" altLang="zh-TW" sz="2800" baseline="30000" dirty="0" smtClean="0"/>
              <a:t>8 </a:t>
            </a:r>
            <a:r>
              <a:rPr lang="en-GB" sz="2800" dirty="0" smtClean="0"/>
              <a:t>Bear </a:t>
            </a:r>
            <a:r>
              <a:rPr lang="en-GB" sz="2800" dirty="0"/>
              <a:t>fruit that befits repentance, </a:t>
            </a:r>
            <a:endParaRPr lang="en-GB" sz="2800" dirty="0" smtClean="0"/>
          </a:p>
          <a:p>
            <a:pPr marL="0" indent="0">
              <a:buNone/>
            </a:pPr>
            <a:r>
              <a:rPr lang="zh-CN" altLang="en-US" sz="2800" dirty="0"/>
              <a:t>应当结出果子来，与悔改的心相称。</a:t>
            </a:r>
          </a:p>
        </p:txBody>
      </p:sp>
    </p:spTree>
    <p:extLst>
      <p:ext uri="{BB962C8B-B14F-4D97-AF65-F5344CB8AC3E}">
        <p14:creationId xmlns:p14="http://schemas.microsoft.com/office/powerpoint/2010/main" val="3849192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800" smtClean="0"/>
              <a:t>Matthew</a:t>
            </a:r>
            <a:r>
              <a:rPr lang="zh-CN" altLang="en-US" sz="2800" smtClean="0"/>
              <a:t>马</a:t>
            </a:r>
            <a:r>
              <a:rPr lang="zh-CN" altLang="en-US" sz="2800" dirty="0" smtClean="0"/>
              <a:t>太福</a:t>
            </a:r>
            <a:r>
              <a:rPr lang="zh-CN" altLang="en-US" sz="2800" smtClean="0"/>
              <a:t>音 </a:t>
            </a:r>
            <a:r>
              <a:rPr lang="en-US" sz="2800" smtClean="0"/>
              <a:t>3:1</a:t>
            </a:r>
            <a:r>
              <a:rPr lang="en-US" altLang="zh-CN" sz="2800" smtClean="0"/>
              <a:t>6</a:t>
            </a:r>
            <a:r>
              <a:rPr lang="en-US" sz="2800" smtClean="0"/>
              <a:t>-17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60658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 dirty="0" smtClean="0"/>
              <a:t>16</a:t>
            </a:r>
            <a:r>
              <a:rPr lang="en-GB" sz="2800" dirty="0" smtClean="0"/>
              <a:t> </a:t>
            </a:r>
            <a:r>
              <a:rPr lang="en-GB" sz="2800" dirty="0"/>
              <a:t>And when Jesus was baptized, he went up immediately from the water, and behold, the heavens were opened and he saw the Spirit of God descending like a dove, and alighting on him;</a:t>
            </a:r>
          </a:p>
          <a:p>
            <a:pPr marL="0" indent="0">
              <a:buNone/>
            </a:pPr>
            <a:r>
              <a:rPr lang="en-GB" sz="2800" baseline="30000" dirty="0"/>
              <a:t>17</a:t>
            </a:r>
            <a:r>
              <a:rPr lang="en-GB" sz="2800" dirty="0"/>
              <a:t> and lo, a voice from heaven, saying, "This is my beloved Son, with whom I am well pleased."</a:t>
            </a:r>
          </a:p>
          <a:p>
            <a:pPr marL="0" indent="0">
              <a:buNone/>
            </a:pPr>
            <a:r>
              <a:rPr lang="zh-CN" altLang="en-US" sz="2800" dirty="0"/>
              <a:t>耶稣受了洗，立刻从水中上来；忽然，天为他开了，他看见　神的灵，好像鸽子降下来，落在他身上；</a:t>
            </a:r>
          </a:p>
          <a:p>
            <a:pPr marL="0" indent="0">
              <a:buNone/>
            </a:pPr>
            <a:r>
              <a:rPr lang="zh-CN" altLang="en-US" sz="2800" dirty="0"/>
              <a:t>又有声音从天上来，说：</a:t>
            </a:r>
            <a:r>
              <a:rPr lang="en-US" altLang="zh-CN" sz="2800" dirty="0"/>
              <a:t>"</a:t>
            </a:r>
            <a:r>
              <a:rPr lang="zh-CN" altLang="en-US" sz="2800" dirty="0"/>
              <a:t>这是我的爱子，我所喜悦的。</a:t>
            </a:r>
            <a:r>
              <a:rPr lang="en-US" altLang="zh-CN" sz="2800" dirty="0"/>
              <a:t>" 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618528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800" smtClean="0"/>
              <a:t>John </a:t>
            </a:r>
            <a:r>
              <a:rPr lang="zh-CN" altLang="en-US" sz="2800" smtClean="0"/>
              <a:t>约</a:t>
            </a:r>
            <a:r>
              <a:rPr lang="zh-CN" altLang="en-US" sz="2800" dirty="0"/>
              <a:t>翰</a:t>
            </a:r>
            <a:r>
              <a:rPr lang="zh-CN" altLang="en-US" sz="2800" smtClean="0"/>
              <a:t>福</a:t>
            </a:r>
            <a:r>
              <a:rPr lang="zh-CN" altLang="en-US" sz="2800" smtClean="0"/>
              <a:t>音</a:t>
            </a:r>
            <a:r>
              <a:rPr lang="en-GB" sz="2800" smtClean="0"/>
              <a:t> </a:t>
            </a:r>
            <a:r>
              <a:rPr lang="en-GB" sz="2800" dirty="0"/>
              <a:t>4:34 </a:t>
            </a:r>
            <a:r>
              <a:rPr lang="en-US" sz="2800" dirty="0" smtClean="0"/>
              <a:t>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60658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dirty="0" smtClean="0"/>
              <a:t>Jesus </a:t>
            </a:r>
            <a:r>
              <a:rPr lang="en-GB" sz="3600" dirty="0"/>
              <a:t>said to them, </a:t>
            </a:r>
            <a:r>
              <a:rPr lang="en-GB" sz="3600" dirty="0" smtClean="0"/>
              <a:t>“My </a:t>
            </a:r>
            <a:r>
              <a:rPr lang="en-GB" sz="3600" dirty="0"/>
              <a:t>food is to do the will of him who sent me, and to accomplish his work. </a:t>
            </a:r>
            <a:r>
              <a:rPr lang="zh-CN" altLang="en-US" sz="3600" dirty="0" smtClean="0"/>
              <a:t>”</a:t>
            </a:r>
            <a:endParaRPr lang="en-US" altLang="zh-CN" sz="3600" dirty="0" smtClean="0"/>
          </a:p>
          <a:p>
            <a:pPr marL="0" indent="0">
              <a:buNone/>
            </a:pPr>
            <a:r>
              <a:rPr lang="zh-CN" altLang="en-US" sz="3600" dirty="0"/>
              <a:t>耶稣说：</a:t>
            </a:r>
            <a:r>
              <a:rPr lang="en-US" altLang="zh-CN" sz="3600" dirty="0"/>
              <a:t>"</a:t>
            </a:r>
            <a:r>
              <a:rPr lang="zh-CN" altLang="en-US" sz="3600" dirty="0"/>
              <a:t>我的食物就是遵行差我来者的旨意，并且完成他的工作。</a:t>
            </a:r>
          </a:p>
          <a:p>
            <a:pPr marL="0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93602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GB" sz="3600" dirty="0"/>
              <a:t>True </a:t>
            </a:r>
            <a:r>
              <a:rPr lang="en-GB" sz="3600" dirty="0" smtClean="0"/>
              <a:t>Baptism   </a:t>
            </a:r>
            <a:r>
              <a:rPr lang="zh-CN" altLang="en-US" sz="3600" dirty="0" smtClean="0"/>
              <a:t>真</a:t>
            </a:r>
            <a:r>
              <a:rPr lang="zh-CN" altLang="en-US" sz="3600" dirty="0"/>
              <a:t>洗</a:t>
            </a:r>
            <a:r>
              <a:rPr lang="zh-CN" altLang="en-US" sz="3600" dirty="0" smtClean="0"/>
              <a:t>礼 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Confession and forgiveness of sins</a:t>
            </a:r>
          </a:p>
          <a:p>
            <a:pPr marL="0" indent="0">
              <a:buNone/>
            </a:pPr>
            <a:r>
              <a:rPr lang="en-US" altLang="zh-CN" smtClean="0"/>
              <a:t>    </a:t>
            </a:r>
            <a:r>
              <a:rPr lang="en-US" altLang="zh-CN" smtClean="0"/>
              <a:t>   </a:t>
            </a:r>
            <a:r>
              <a:rPr lang="zh-CN" altLang="en-US" smtClean="0">
                <a:latin typeface="KaiTi" panose="02010609060101010101" pitchFamily="49" charset="-122"/>
                <a:ea typeface="KaiTi" panose="02010609060101010101" pitchFamily="49" charset="-122"/>
              </a:rPr>
              <a:t>认罪、赦</a:t>
            </a:r>
            <a:r>
              <a:rPr lang="zh-CN" altLang="en-US" dirty="0" smtClean="0">
                <a:latin typeface="KaiTi" panose="02010609060101010101" pitchFamily="49" charset="-122"/>
                <a:ea typeface="KaiTi" panose="02010609060101010101" pitchFamily="49" charset="-122"/>
              </a:rPr>
              <a:t>罪</a:t>
            </a:r>
            <a:endParaRPr lang="en-US" altLang="zh-CN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581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r>
              <a:rPr lang="en-GB" sz="3600" dirty="0"/>
              <a:t>True </a:t>
            </a:r>
            <a:r>
              <a:rPr lang="en-GB" sz="3600" dirty="0" smtClean="0"/>
              <a:t>Baptism   </a:t>
            </a:r>
            <a:r>
              <a:rPr lang="zh-CN" altLang="en-US" sz="3600" dirty="0" smtClean="0"/>
              <a:t>真</a:t>
            </a:r>
            <a:r>
              <a:rPr lang="zh-CN" altLang="en-US" sz="3600" dirty="0"/>
              <a:t>洗</a:t>
            </a:r>
            <a:r>
              <a:rPr lang="zh-CN" altLang="en-US" sz="3600" dirty="0" smtClean="0"/>
              <a:t>礼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Confession and forgiveness of sins</a:t>
            </a:r>
          </a:p>
          <a:p>
            <a:pPr marL="0" indent="0">
              <a:buNone/>
            </a:pPr>
            <a:r>
              <a:rPr lang="en-US" altLang="zh-CN" smtClean="0"/>
              <a:t>    </a:t>
            </a:r>
            <a:r>
              <a:rPr lang="en-US" altLang="zh-CN" smtClean="0"/>
              <a:t>     </a:t>
            </a:r>
            <a:r>
              <a:rPr lang="zh-CN" altLang="en-US" smtClean="0">
                <a:latin typeface="KaiTi" panose="02010609060101010101" pitchFamily="49" charset="-122"/>
                <a:ea typeface="KaiTi" panose="02010609060101010101" pitchFamily="49" charset="-122"/>
              </a:rPr>
              <a:t>认罪、赦</a:t>
            </a:r>
            <a:r>
              <a:rPr lang="zh-CN" altLang="en-US" dirty="0" smtClean="0">
                <a:latin typeface="KaiTi" panose="02010609060101010101" pitchFamily="49" charset="-122"/>
                <a:ea typeface="KaiTi" panose="02010609060101010101" pitchFamily="49" charset="-122"/>
              </a:rPr>
              <a:t>罪</a:t>
            </a:r>
            <a:endParaRPr lang="en-US" altLang="zh-CN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mtClean="0"/>
              <a:t>2.   Bear </a:t>
            </a:r>
            <a:r>
              <a:rPr lang="en-US" altLang="zh-CN" dirty="0"/>
              <a:t>fruit of repentance</a:t>
            </a:r>
          </a:p>
          <a:p>
            <a:pPr marL="0" indent="0">
              <a:buNone/>
            </a:pPr>
            <a:r>
              <a:rPr lang="zh-CN" altLang="en-US" smtClean="0"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zh-CN" altLang="en-US" smtClean="0">
                <a:latin typeface="KaiTi" panose="02010609060101010101" pitchFamily="49" charset="-122"/>
                <a:ea typeface="KaiTi" panose="02010609060101010101" pitchFamily="49" charset="-122"/>
              </a:rPr>
              <a:t>  行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为与悔改的心相配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14004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r>
              <a:rPr lang="en-GB" sz="3600" dirty="0"/>
              <a:t>True </a:t>
            </a:r>
            <a:r>
              <a:rPr lang="en-GB" sz="3600" dirty="0" smtClean="0"/>
              <a:t>Baptism   </a:t>
            </a:r>
            <a:r>
              <a:rPr lang="zh-CN" altLang="en-US" sz="3600" dirty="0" smtClean="0"/>
              <a:t>真</a:t>
            </a:r>
            <a:r>
              <a:rPr lang="zh-CN" altLang="en-US" sz="3600" dirty="0"/>
              <a:t>洗</a:t>
            </a:r>
            <a:r>
              <a:rPr lang="zh-CN" altLang="en-US" sz="3600" dirty="0" smtClean="0"/>
              <a:t>礼 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CN" smtClean="0"/>
              <a:t>1.   </a:t>
            </a:r>
            <a:r>
              <a:rPr lang="en-GB" smtClean="0"/>
              <a:t>Confession </a:t>
            </a:r>
            <a:r>
              <a:rPr lang="en-GB" dirty="0" smtClean="0"/>
              <a:t>and forgiveness of sins</a:t>
            </a:r>
          </a:p>
          <a:p>
            <a:pPr marL="0" indent="0">
              <a:buNone/>
            </a:pPr>
            <a:r>
              <a:rPr lang="en-US" altLang="zh-CN" smtClean="0"/>
              <a:t>    </a:t>
            </a:r>
            <a:r>
              <a:rPr lang="en-US" altLang="zh-CN" smtClean="0"/>
              <a:t>     </a:t>
            </a:r>
            <a:r>
              <a:rPr lang="zh-CN" altLang="en-US" smtClean="0">
                <a:latin typeface="KaiTi" panose="02010609060101010101" pitchFamily="49" charset="-122"/>
                <a:ea typeface="KaiTi" panose="02010609060101010101" pitchFamily="49" charset="-122"/>
              </a:rPr>
              <a:t>认罪、赦</a:t>
            </a:r>
            <a:r>
              <a:rPr lang="zh-CN" altLang="en-US" dirty="0" smtClean="0">
                <a:latin typeface="KaiTi" panose="02010609060101010101" pitchFamily="49" charset="-122"/>
                <a:ea typeface="KaiTi" panose="02010609060101010101" pitchFamily="49" charset="-122"/>
              </a:rPr>
              <a:t>罪</a:t>
            </a:r>
            <a:endParaRPr lang="en-US" altLang="zh-CN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mtClean="0"/>
              <a:t>2.   Bear </a:t>
            </a:r>
            <a:r>
              <a:rPr lang="en-US" altLang="zh-CN" dirty="0"/>
              <a:t>fruit of repentance</a:t>
            </a:r>
          </a:p>
          <a:p>
            <a:pPr marL="0" indent="0">
              <a:buNone/>
            </a:pPr>
            <a:r>
              <a:rPr lang="en-US"/>
              <a:t> </a:t>
            </a:r>
            <a:r>
              <a:rPr lang="en-US" smtClean="0"/>
              <a:t>  </a:t>
            </a:r>
            <a:r>
              <a:rPr lang="en-US" smtClean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smtClean="0"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zh-CN" altLang="en-US" smtClean="0">
                <a:latin typeface="KaiTi" panose="02010609060101010101" pitchFamily="49" charset="-122"/>
                <a:ea typeface="KaiTi" panose="02010609060101010101" pitchFamily="49" charset="-122"/>
              </a:rPr>
              <a:t>行</a:t>
            </a:r>
            <a:r>
              <a:rPr lang="zh-CN" altLang="en-US" dirty="0" smtClean="0">
                <a:latin typeface="KaiTi" panose="02010609060101010101" pitchFamily="49" charset="-122"/>
                <a:ea typeface="KaiTi" panose="02010609060101010101" pitchFamily="49" charset="-122"/>
              </a:rPr>
              <a:t>为与悔改的心相配</a:t>
            </a:r>
            <a:endParaRPr lang="en-GB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mtClean="0"/>
              <a:t>3.   Offer </a:t>
            </a:r>
            <a:r>
              <a:rPr lang="en-US" altLang="zh-CN" dirty="0"/>
              <a:t>oneself</a:t>
            </a:r>
            <a:r>
              <a:rPr lang="en-GB" dirty="0"/>
              <a:t> </a:t>
            </a:r>
            <a:r>
              <a:rPr lang="en-US" dirty="0" smtClean="0"/>
              <a:t>to God</a:t>
            </a:r>
            <a:r>
              <a:rPr lang="zh-CN" altLang="en-US" dirty="0" smtClean="0"/>
              <a:t>（</a:t>
            </a:r>
            <a:r>
              <a:rPr lang="en-GB" dirty="0" smtClean="0"/>
              <a:t>to </a:t>
            </a:r>
            <a:r>
              <a:rPr lang="en-GB" dirty="0"/>
              <a:t>do God’s </a:t>
            </a:r>
            <a:r>
              <a:rPr lang="en-GB" dirty="0" smtClean="0"/>
              <a:t>will</a:t>
            </a:r>
            <a:r>
              <a:rPr lang="zh-CN" altLang="en-US" dirty="0" smtClean="0"/>
              <a:t>）</a:t>
            </a:r>
            <a:endParaRPr lang="en-GB" dirty="0"/>
          </a:p>
          <a:p>
            <a:pPr marL="0" indent="0">
              <a:buNone/>
            </a:pPr>
            <a:r>
              <a:rPr lang="en-US" altLang="zh-CN"/>
              <a:t>    </a:t>
            </a:r>
            <a:r>
              <a:rPr lang="en-US" altLang="zh-CN" smtClean="0"/>
              <a:t>      </a:t>
            </a:r>
            <a:r>
              <a:rPr lang="zh-CN" altLang="en-US" smtClean="0">
                <a:latin typeface="KaiTi" panose="02010609060101010101" pitchFamily="49" charset="-122"/>
                <a:ea typeface="KaiTi" panose="02010609060101010101" pitchFamily="49" charset="-122"/>
              </a:rPr>
              <a:t>一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生</a:t>
            </a:r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奉</a:t>
            </a:r>
            <a:r>
              <a:rPr lang="zh-CN" altLang="en-US" smtClean="0">
                <a:latin typeface="KaiTi" panose="02010609060101010101" pitchFamily="49" charset="-122"/>
                <a:ea typeface="KaiTi" panose="02010609060101010101" pitchFamily="49" charset="-122"/>
              </a:rPr>
              <a:t>献（</a:t>
            </a:r>
            <a:r>
              <a:rPr lang="zh-CN" altLang="en-US" dirty="0" smtClean="0">
                <a:latin typeface="KaiTi" panose="02010609060101010101" pitchFamily="49" charset="-122"/>
                <a:ea typeface="KaiTi" panose="02010609060101010101" pitchFamily="49" charset="-122"/>
              </a:rPr>
              <a:t>行神旨意）</a:t>
            </a:r>
            <a:endParaRPr lang="en-GB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0061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rmAutofit/>
          </a:bodyPr>
          <a:lstStyle/>
          <a:p>
            <a:r>
              <a:rPr lang="en-US" altLang="zh-CN" sz="2800" smtClean="0"/>
              <a:t>Ma</a:t>
            </a:r>
            <a:r>
              <a:rPr lang="en-GB" altLang="zh-CN" sz="2800" smtClean="0"/>
              <a:t>tthew </a:t>
            </a:r>
            <a:r>
              <a:rPr lang="zh-CN" altLang="en-US" sz="2800" smtClean="0"/>
              <a:t>马</a:t>
            </a:r>
            <a:r>
              <a:rPr lang="zh-CN" altLang="en-US" sz="2800" dirty="0"/>
              <a:t>太福</a:t>
            </a:r>
            <a:r>
              <a:rPr lang="zh-CN" altLang="en-US" sz="2800" smtClean="0"/>
              <a:t>音 </a:t>
            </a:r>
            <a:r>
              <a:rPr lang="en-GB" sz="2800" smtClean="0"/>
              <a:t>12:43-45</a:t>
            </a:r>
            <a:r>
              <a:rPr lang="zh-CN" altLang="en-US" sz="2800" smtClean="0"/>
              <a:t> 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aseline="30000" dirty="0" smtClean="0"/>
              <a:t>43</a:t>
            </a:r>
            <a:r>
              <a:rPr lang="en-GB" dirty="0" smtClean="0"/>
              <a:t> </a:t>
            </a:r>
            <a:r>
              <a:rPr lang="en-GB" dirty="0"/>
              <a:t>"When the unclean spirit has gone out of a man, he passes through waterless places </a:t>
            </a:r>
            <a:r>
              <a:rPr lang="en-GB" dirty="0" smtClean="0"/>
              <a:t>seeking </a:t>
            </a:r>
            <a:r>
              <a:rPr lang="en-GB" dirty="0"/>
              <a:t>rest, but he finds none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US" altLang="zh-TW" dirty="0" smtClean="0"/>
              <a:t>"</a:t>
            </a:r>
            <a:r>
              <a:rPr lang="zh-CN" altLang="en-US" dirty="0"/>
              <a:t> 有一个污灵离开了一个人，走遍乾旱之地，寻找栖身的地方，却没有找到。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11434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>
            <a:normAutofit/>
          </a:bodyPr>
          <a:lstStyle/>
          <a:p>
            <a:r>
              <a:rPr lang="en-GB" altLang="zh-CN" sz="2800" smtClean="0"/>
              <a:t>Matthew </a:t>
            </a:r>
            <a:r>
              <a:rPr lang="zh-CN" altLang="en-US" sz="2800" smtClean="0"/>
              <a:t>马</a:t>
            </a:r>
            <a:r>
              <a:rPr lang="zh-CN" altLang="en-US" sz="2800" dirty="0"/>
              <a:t>太</a:t>
            </a:r>
            <a:r>
              <a:rPr lang="zh-CN" altLang="en-US" sz="2800"/>
              <a:t>福</a:t>
            </a:r>
            <a:r>
              <a:rPr lang="zh-CN" altLang="en-US" sz="2800" smtClean="0"/>
              <a:t>音</a:t>
            </a:r>
            <a:r>
              <a:rPr lang="en-GB" sz="2800" smtClean="0"/>
              <a:t> </a:t>
            </a:r>
            <a:r>
              <a:rPr lang="en-GB" sz="2800" dirty="0" smtClean="0"/>
              <a:t>12:43-45</a:t>
            </a:r>
            <a:r>
              <a:rPr lang="zh-CN" altLang="en-US" sz="2800" dirty="0" smtClean="0"/>
              <a:t> 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43128"/>
            <a:ext cx="8229600" cy="55290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aseline="30000" dirty="0" smtClean="0"/>
              <a:t>44</a:t>
            </a:r>
            <a:r>
              <a:rPr lang="en-GB" dirty="0" smtClean="0"/>
              <a:t> </a:t>
            </a:r>
            <a:r>
              <a:rPr lang="en-GB" dirty="0"/>
              <a:t>Then he says, `I will return to my house from which I came.' And when he comes he finds it empty, swept, and put in order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baseline="30000" dirty="0" smtClean="0"/>
              <a:t>45</a:t>
            </a:r>
            <a:r>
              <a:rPr lang="en-GB" dirty="0" smtClean="0"/>
              <a:t> </a:t>
            </a:r>
            <a:r>
              <a:rPr lang="en-GB" dirty="0"/>
              <a:t>Then he goes and brings with him seven other spirits more evil than himself, and they enter and dwell there; and the last state of that man </a:t>
            </a:r>
            <a:r>
              <a:rPr lang="en-GB" dirty="0" smtClean="0"/>
              <a:t>becomes </a:t>
            </a:r>
            <a:r>
              <a:rPr lang="en-GB" dirty="0"/>
              <a:t>worse than the first. </a:t>
            </a:r>
            <a:r>
              <a:rPr lang="en-GB" dirty="0" smtClean="0"/>
              <a:t>’ </a:t>
            </a:r>
          </a:p>
          <a:p>
            <a:pPr marL="0" indent="0">
              <a:buNone/>
            </a:pPr>
            <a:r>
              <a:rPr lang="zh-CN" altLang="en-US" dirty="0"/>
              <a:t>他就说：</a:t>
            </a:r>
            <a:r>
              <a:rPr lang="en-US" altLang="zh-CN" dirty="0"/>
              <a:t>'</a:t>
            </a:r>
            <a:r>
              <a:rPr lang="zh-CN" altLang="en-US" dirty="0"/>
              <a:t>我要回到我从前离开了的那房子</a:t>
            </a:r>
            <a:r>
              <a:rPr lang="zh-CN" altLang="en-US" dirty="0" smtClean="0"/>
              <a:t>。</a:t>
            </a:r>
            <a:r>
              <a:rPr lang="en-US" altLang="zh-CN" dirty="0" smtClean="0"/>
              <a:t>’  </a:t>
            </a:r>
            <a:r>
              <a:rPr lang="zh-CN" altLang="en-US" dirty="0" smtClean="0"/>
              <a:t>到</a:t>
            </a:r>
            <a:r>
              <a:rPr lang="zh-CN" altLang="en-US" dirty="0"/>
              <a:t>了之後，看见里面空着，已经打扫乾净，粉饰好了</a:t>
            </a:r>
            <a:r>
              <a:rPr lang="zh-CN" altLang="en-US" dirty="0" smtClean="0"/>
              <a:t>，他</a:t>
            </a:r>
            <a:r>
              <a:rPr lang="zh-CN" altLang="en-US" dirty="0"/>
              <a:t>就去带了另外七个比自己更恶的污灵来，一齐进去住在那里；那人後来的情况，比以前更坏了</a:t>
            </a:r>
            <a:r>
              <a:rPr lang="zh-CN" altLang="en-US" dirty="0" smtClean="0"/>
              <a:t>。</a:t>
            </a:r>
            <a:r>
              <a:rPr lang="en-US" altLang="zh-CN" dirty="0" smtClean="0"/>
              <a:t>"</a:t>
            </a:r>
            <a:endParaRPr lang="en-US" altLang="zh-CN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4473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41977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altLang="zh-CN" sz="4800" smtClean="0"/>
          </a:p>
          <a:p>
            <a:pPr marL="0" indent="0" algn="ctr">
              <a:buNone/>
            </a:pPr>
            <a:endParaRPr lang="en-GB" sz="3600" smtClean="0"/>
          </a:p>
          <a:p>
            <a:pPr marL="0" indent="0" algn="ctr">
              <a:buNone/>
            </a:pPr>
            <a:endParaRPr lang="en-GB" sz="3600"/>
          </a:p>
          <a:p>
            <a:pPr marL="0" indent="0" algn="ctr">
              <a:buNone/>
            </a:pPr>
            <a:r>
              <a:rPr lang="en-GB" sz="3600" smtClean="0"/>
              <a:t>The End</a:t>
            </a:r>
          </a:p>
          <a:p>
            <a:pPr marL="0" indent="0" algn="ctr">
              <a:buNone/>
            </a:pPr>
            <a:r>
              <a:rPr lang="zh-CN" altLang="en-US" sz="3600"/>
              <a:t>完</a:t>
            </a:r>
            <a:endParaRPr lang="en-GB" sz="3600"/>
          </a:p>
          <a:p>
            <a:pPr marL="0" indent="0" algn="ctr">
              <a:buNone/>
            </a:pPr>
            <a:r>
              <a:rPr lang="zh-CN" altLang="en-US" sz="3600" smtClean="0"/>
              <a:t> </a:t>
            </a:r>
            <a:endParaRPr lang="en-US" altLang="zh-CN" sz="3600" dirty="0" smtClean="0"/>
          </a:p>
        </p:txBody>
      </p:sp>
    </p:spTree>
    <p:extLst>
      <p:ext uri="{BB962C8B-B14F-4D97-AF65-F5344CB8AC3E}">
        <p14:creationId xmlns:p14="http://schemas.microsoft.com/office/powerpoint/2010/main" val="334938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41977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altLang="zh-CN" sz="4800" smtClean="0"/>
          </a:p>
          <a:p>
            <a:pPr marL="0" indent="0" algn="ctr">
              <a:buNone/>
            </a:pPr>
            <a:endParaRPr lang="en-US" altLang="zh-CN" sz="4800"/>
          </a:p>
          <a:p>
            <a:pPr marL="0" indent="0" algn="ctr">
              <a:buNone/>
            </a:pPr>
            <a:r>
              <a:rPr lang="en-GB" sz="3600"/>
              <a:t>Matthew Series</a:t>
            </a:r>
          </a:p>
          <a:p>
            <a:pPr marL="0" indent="0" algn="ctr">
              <a:buNone/>
            </a:pPr>
            <a:r>
              <a:rPr lang="zh-CN" altLang="en-US" sz="3600" smtClean="0"/>
              <a:t>马</a:t>
            </a:r>
            <a:r>
              <a:rPr lang="zh-CN" altLang="en-US" sz="3600" dirty="0"/>
              <a:t>太</a:t>
            </a:r>
            <a:r>
              <a:rPr lang="zh-CN" altLang="en-US" sz="3600"/>
              <a:t>福</a:t>
            </a:r>
            <a:r>
              <a:rPr lang="zh-CN" altLang="en-US" sz="3600" smtClean="0"/>
              <a:t>音</a:t>
            </a:r>
            <a:r>
              <a:rPr lang="zh-CN" altLang="en-US" sz="3600"/>
              <a:t>系</a:t>
            </a:r>
            <a:r>
              <a:rPr lang="zh-CN" altLang="en-US" sz="3600"/>
              <a:t>列</a:t>
            </a:r>
            <a:r>
              <a:rPr lang="zh-CN" altLang="en-US" sz="3600" smtClean="0"/>
              <a:t> </a:t>
            </a:r>
            <a:endParaRPr lang="en-US" altLang="zh-CN" sz="3600" dirty="0" smtClean="0"/>
          </a:p>
        </p:txBody>
      </p:sp>
    </p:spTree>
    <p:extLst>
      <p:ext uri="{BB962C8B-B14F-4D97-AF65-F5344CB8AC3E}">
        <p14:creationId xmlns:p14="http://schemas.microsoft.com/office/powerpoint/2010/main" val="20234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41977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altLang="zh-CN" sz="4800" smtClean="0"/>
          </a:p>
          <a:p>
            <a:pPr marL="0" indent="0" algn="ctr">
              <a:buNone/>
            </a:pPr>
            <a:endParaRPr lang="en-US" altLang="zh-CN" sz="4800"/>
          </a:p>
          <a:p>
            <a:pPr marL="0" indent="0" algn="ctr">
              <a:buNone/>
            </a:pPr>
            <a:r>
              <a:rPr lang="en-GB" sz="3600" smtClean="0"/>
              <a:t>Matthew</a:t>
            </a:r>
            <a:r>
              <a:rPr lang="zh-CN" altLang="en-US" sz="3600" smtClean="0"/>
              <a:t>马</a:t>
            </a:r>
            <a:r>
              <a:rPr lang="zh-CN" altLang="en-US" sz="3600" dirty="0"/>
              <a:t>太</a:t>
            </a:r>
            <a:r>
              <a:rPr lang="zh-CN" altLang="en-US" sz="3600"/>
              <a:t>福</a:t>
            </a:r>
            <a:r>
              <a:rPr lang="zh-CN" altLang="en-US" sz="3600" smtClean="0"/>
              <a:t>音</a:t>
            </a:r>
            <a:r>
              <a:rPr lang="en-US" altLang="zh-CN" sz="3600"/>
              <a:t>3:13-17</a:t>
            </a:r>
            <a:endParaRPr lang="en-GB" sz="3600"/>
          </a:p>
          <a:p>
            <a:pPr marL="0" indent="0" algn="ctr">
              <a:buNone/>
            </a:pPr>
            <a:r>
              <a:rPr lang="zh-CN" altLang="en-US" sz="3600" smtClean="0"/>
              <a:t> </a:t>
            </a:r>
            <a:endParaRPr lang="en-US" altLang="zh-CN" sz="3600" dirty="0" smtClean="0"/>
          </a:p>
        </p:txBody>
      </p:sp>
    </p:spTree>
    <p:extLst>
      <p:ext uri="{BB962C8B-B14F-4D97-AF65-F5344CB8AC3E}">
        <p14:creationId xmlns:p14="http://schemas.microsoft.com/office/powerpoint/2010/main" val="188233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5268"/>
            <a:ext cx="8229600" cy="5486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4800" smtClean="0"/>
          </a:p>
          <a:p>
            <a:pPr marL="0" indent="0" algn="ctr">
              <a:buNone/>
            </a:pPr>
            <a:endParaRPr lang="en-US" sz="4800" smtClean="0"/>
          </a:p>
          <a:p>
            <a:pPr marL="0" indent="0" algn="ctr">
              <a:buNone/>
            </a:pPr>
            <a:r>
              <a:rPr lang="en-US" sz="3600" smtClean="0"/>
              <a:t>Why Did Jesus Need to be Baptised?</a:t>
            </a:r>
          </a:p>
          <a:p>
            <a:pPr marL="0" indent="0" algn="ctr">
              <a:buNone/>
            </a:pPr>
            <a:r>
              <a:rPr lang="zh-CN" altLang="en-US" sz="3600"/>
              <a:t>为</a:t>
            </a:r>
            <a:r>
              <a:rPr lang="zh-CN" altLang="en-US" sz="3600"/>
              <a:t>什</a:t>
            </a:r>
            <a:r>
              <a:rPr lang="zh-CN" altLang="en-US" sz="3600" smtClean="0"/>
              <a:t>么耶稣需要洗礼？</a:t>
            </a: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396388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41977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altLang="zh-CN" sz="4800" smtClean="0"/>
          </a:p>
          <a:p>
            <a:pPr marL="0" indent="0" algn="ctr">
              <a:buNone/>
            </a:pPr>
            <a:endParaRPr lang="en-US" altLang="zh-CN" sz="4800"/>
          </a:p>
          <a:p>
            <a:pPr marL="0" indent="0" algn="ctr">
              <a:buNone/>
            </a:pPr>
            <a:r>
              <a:rPr lang="en-GB" sz="3600" smtClean="0"/>
              <a:t>John’s </a:t>
            </a:r>
            <a:r>
              <a:rPr lang="en-US" altLang="zh-CN" sz="3600" smtClean="0"/>
              <a:t>baptism</a:t>
            </a:r>
            <a:endParaRPr lang="en-GB" sz="3600"/>
          </a:p>
          <a:p>
            <a:pPr marL="0" indent="0" algn="ctr">
              <a:buNone/>
            </a:pPr>
            <a:r>
              <a:rPr lang="zh-CN" altLang="en-US" sz="3600"/>
              <a:t>约</a:t>
            </a:r>
            <a:r>
              <a:rPr lang="zh-CN" altLang="en-US" sz="3600" smtClean="0"/>
              <a:t>翰的洗礼</a:t>
            </a:r>
            <a:r>
              <a:rPr lang="zh-CN" altLang="en-US" sz="3600" smtClean="0"/>
              <a:t> </a:t>
            </a:r>
            <a:endParaRPr lang="en-US" altLang="zh-CN" sz="3600" dirty="0" smtClean="0"/>
          </a:p>
        </p:txBody>
      </p:sp>
    </p:spTree>
    <p:extLst>
      <p:ext uri="{BB962C8B-B14F-4D97-AF65-F5344CB8AC3E}">
        <p14:creationId xmlns:p14="http://schemas.microsoft.com/office/powerpoint/2010/main" val="389171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800" smtClean="0"/>
              <a:t>Acts </a:t>
            </a:r>
            <a:r>
              <a:rPr lang="zh-CN" altLang="en-US" sz="2800" smtClean="0"/>
              <a:t>使</a:t>
            </a:r>
            <a:r>
              <a:rPr lang="zh-CN" altLang="en-US" sz="2800" dirty="0" smtClean="0"/>
              <a:t>徒行</a:t>
            </a:r>
            <a:r>
              <a:rPr lang="zh-CN" altLang="en-US" sz="2800" smtClean="0"/>
              <a:t>传  </a:t>
            </a:r>
            <a:r>
              <a:rPr lang="en-GB" sz="2800" smtClean="0"/>
              <a:t>19:4</a:t>
            </a:r>
            <a:r>
              <a:rPr lang="en-US" sz="2800" smtClean="0"/>
              <a:t>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324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And Paul said, "John baptized with the baptism of repentance, telling the people to believe in the one who was to come after him, that is, Jesus." </a:t>
            </a:r>
          </a:p>
          <a:p>
            <a:pPr marL="0" indent="0">
              <a:buNone/>
            </a:pPr>
            <a:r>
              <a:rPr lang="zh-CN" altLang="en-US" dirty="0"/>
              <a:t>保罗说：</a:t>
            </a:r>
            <a:r>
              <a:rPr lang="en-US" altLang="zh-CN" dirty="0"/>
              <a:t>"</a:t>
            </a:r>
            <a:r>
              <a:rPr lang="zh-CN" altLang="en-US" dirty="0"/>
              <a:t>约翰施的是悔改的洗礼，他告诉人民当信在他以後要来的那一位，就是耶稣。</a:t>
            </a:r>
            <a:r>
              <a:rPr lang="en-US" altLang="zh-CN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978267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en-US" sz="2800" smtClean="0"/>
              <a:t>Matthew</a:t>
            </a:r>
            <a:r>
              <a:rPr lang="zh-CN" altLang="en-US" sz="2800" smtClean="0"/>
              <a:t>马</a:t>
            </a:r>
            <a:r>
              <a:rPr lang="zh-CN" altLang="en-US" sz="2800" dirty="0" smtClean="0"/>
              <a:t>太福</a:t>
            </a:r>
            <a:r>
              <a:rPr lang="zh-CN" altLang="en-US" sz="2800" smtClean="0"/>
              <a:t>音 </a:t>
            </a:r>
            <a:r>
              <a:rPr lang="en-US" sz="2800" smtClean="0"/>
              <a:t>3:13-17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55324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baseline="30000" dirty="0" smtClean="0"/>
              <a:t>13</a:t>
            </a:r>
            <a:r>
              <a:rPr lang="en-GB" dirty="0" smtClean="0"/>
              <a:t> </a:t>
            </a:r>
            <a:r>
              <a:rPr lang="en-GB" dirty="0"/>
              <a:t>Then Jesus came from Galilee to the Jordan to John, to be baptized by him.</a:t>
            </a:r>
          </a:p>
          <a:p>
            <a:pPr marL="0" indent="0">
              <a:buNone/>
            </a:pPr>
            <a:r>
              <a:rPr lang="en-GB" baseline="30000" dirty="0"/>
              <a:t>14</a:t>
            </a:r>
            <a:r>
              <a:rPr lang="en-GB" dirty="0"/>
              <a:t> John would have prevented him, saying, "I need to be baptized by you, and do you come to me</a:t>
            </a:r>
            <a:r>
              <a:rPr lang="en-GB" dirty="0" smtClean="0"/>
              <a:t>?“</a:t>
            </a:r>
          </a:p>
          <a:p>
            <a:pPr marL="0" indent="0">
              <a:buNone/>
            </a:pPr>
            <a:r>
              <a:rPr lang="zh-CN" altLang="en-US" dirty="0" smtClean="0"/>
              <a:t>那</a:t>
            </a:r>
            <a:r>
              <a:rPr lang="zh-CN" altLang="en-US" dirty="0"/>
              <a:t>时，耶稣从加利利来到约旦河约翰那里，要受他的</a:t>
            </a:r>
            <a:r>
              <a:rPr lang="zh-CN" altLang="en-US"/>
              <a:t>洗</a:t>
            </a:r>
            <a:r>
              <a:rPr lang="zh-CN" altLang="en-US" smtClean="0"/>
              <a:t>。约</a:t>
            </a:r>
            <a:r>
              <a:rPr lang="zh-CN" altLang="en-US" dirty="0"/>
              <a:t>翰想要阻止他，说：</a:t>
            </a:r>
            <a:r>
              <a:rPr lang="en-US" altLang="zh-CN" dirty="0"/>
              <a:t>"</a:t>
            </a:r>
            <a:r>
              <a:rPr lang="zh-CN" altLang="en-US" dirty="0"/>
              <a:t>我应该受你的洗，你却到我这里来吗？</a:t>
            </a:r>
            <a:r>
              <a:rPr lang="en-US" altLang="zh-CN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3744970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800" smtClean="0"/>
              <a:t>Matthew</a:t>
            </a:r>
            <a:r>
              <a:rPr lang="zh-CN" altLang="en-US" sz="2800" smtClean="0"/>
              <a:t>马</a:t>
            </a:r>
            <a:r>
              <a:rPr lang="zh-CN" altLang="en-US" sz="2800" dirty="0" smtClean="0"/>
              <a:t>太福</a:t>
            </a:r>
            <a:r>
              <a:rPr lang="zh-CN" altLang="en-US" sz="2800" smtClean="0"/>
              <a:t>音 </a:t>
            </a:r>
            <a:r>
              <a:rPr lang="en-US" sz="2800" smtClean="0"/>
              <a:t>3:13-17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606583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baseline="30000" dirty="0"/>
          </a:p>
          <a:p>
            <a:pPr marL="0" indent="0">
              <a:buNone/>
            </a:pPr>
            <a:r>
              <a:rPr lang="en-GB" baseline="30000" dirty="0" smtClean="0"/>
              <a:t>15</a:t>
            </a:r>
            <a:r>
              <a:rPr lang="en-GB" dirty="0" smtClean="0"/>
              <a:t> </a:t>
            </a:r>
            <a:r>
              <a:rPr lang="en-GB" dirty="0"/>
              <a:t>But Jesus answered him, "Let it be so now; for thus it is fitting for us to </a:t>
            </a:r>
            <a:r>
              <a:rPr lang="en-GB" dirty="0">
                <a:solidFill>
                  <a:srgbClr val="FF0000"/>
                </a:solidFill>
              </a:rPr>
              <a:t>fulfil all righteousness</a:t>
            </a:r>
            <a:r>
              <a:rPr lang="en-GB" dirty="0"/>
              <a:t>." Then he consented.</a:t>
            </a:r>
          </a:p>
          <a:p>
            <a:pPr marL="0" indent="0">
              <a:buNone/>
            </a:pPr>
            <a:r>
              <a:rPr lang="zh-CN" altLang="en-US" dirty="0"/>
              <a:t>耶稣回答：</a:t>
            </a:r>
            <a:r>
              <a:rPr lang="en-US" altLang="zh-CN" dirty="0"/>
              <a:t>"</a:t>
            </a:r>
            <a:r>
              <a:rPr lang="zh-CN" altLang="en-US" dirty="0"/>
              <a:t>暂且这样作吧。我们理当这样</a:t>
            </a:r>
            <a:r>
              <a:rPr lang="zh-CN" altLang="en-US" dirty="0">
                <a:solidFill>
                  <a:srgbClr val="FF0000"/>
                </a:solidFill>
              </a:rPr>
              <a:t>履行全部的义</a:t>
            </a:r>
            <a:r>
              <a:rPr lang="zh-CN" altLang="en-US" dirty="0"/>
              <a:t>。</a:t>
            </a:r>
            <a:r>
              <a:rPr lang="en-US" altLang="zh-CN" dirty="0"/>
              <a:t>"</a:t>
            </a:r>
            <a:r>
              <a:rPr lang="zh-CN" altLang="en-US" dirty="0"/>
              <a:t>於是约翰答应了他。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8068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800" smtClean="0"/>
              <a:t>Matthew</a:t>
            </a:r>
            <a:r>
              <a:rPr lang="zh-CN" altLang="en-US" sz="2800" smtClean="0"/>
              <a:t>马</a:t>
            </a:r>
            <a:r>
              <a:rPr lang="zh-CN" altLang="en-US" sz="2800" dirty="0" smtClean="0"/>
              <a:t>太</a:t>
            </a:r>
            <a:r>
              <a:rPr lang="zh-CN" altLang="en-US" sz="2800" smtClean="0"/>
              <a:t>福</a:t>
            </a:r>
            <a:r>
              <a:rPr lang="zh-CN" altLang="en-US" sz="2800" smtClean="0"/>
              <a:t>音</a:t>
            </a:r>
            <a:r>
              <a:rPr lang="en-US" sz="2800" smtClean="0"/>
              <a:t> </a:t>
            </a:r>
            <a:r>
              <a:rPr lang="en-US" sz="2800" dirty="0"/>
              <a:t>3:13-17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60658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 dirty="0" smtClean="0"/>
              <a:t>16</a:t>
            </a:r>
            <a:r>
              <a:rPr lang="en-GB" sz="2800" dirty="0" smtClean="0"/>
              <a:t> </a:t>
            </a:r>
            <a:r>
              <a:rPr lang="en-GB" sz="2800" dirty="0"/>
              <a:t>And when Jesus was baptized, he went up immediately from the water, and behold, the heavens were opened and he saw the </a:t>
            </a:r>
            <a:r>
              <a:rPr lang="en-GB" sz="2800" dirty="0">
                <a:solidFill>
                  <a:srgbClr val="FF0000"/>
                </a:solidFill>
              </a:rPr>
              <a:t>Spirit of God </a:t>
            </a:r>
            <a:r>
              <a:rPr lang="en-GB" sz="2800" dirty="0"/>
              <a:t>descending like a dove, and alighting on him;</a:t>
            </a:r>
          </a:p>
          <a:p>
            <a:pPr marL="0" indent="0">
              <a:buNone/>
            </a:pPr>
            <a:r>
              <a:rPr lang="en-GB" sz="2800" baseline="30000" dirty="0"/>
              <a:t>17</a:t>
            </a:r>
            <a:r>
              <a:rPr lang="en-GB" sz="2800" dirty="0"/>
              <a:t> and lo, a voice from heaven, saying, "</a:t>
            </a:r>
            <a:r>
              <a:rPr lang="en-GB" sz="2800" dirty="0">
                <a:solidFill>
                  <a:srgbClr val="FF0000"/>
                </a:solidFill>
              </a:rPr>
              <a:t>This is my beloved Son, with whom I am well pleased</a:t>
            </a:r>
            <a:r>
              <a:rPr lang="en-GB" sz="2800" dirty="0"/>
              <a:t>."</a:t>
            </a:r>
          </a:p>
          <a:p>
            <a:pPr marL="0" indent="0">
              <a:buNone/>
            </a:pPr>
            <a:r>
              <a:rPr lang="zh-CN" altLang="en-US" sz="2800" dirty="0"/>
              <a:t>耶稣受了洗，立刻从水中上来；忽然，天为他开了，他看见　</a:t>
            </a:r>
            <a:r>
              <a:rPr lang="zh-CN" altLang="en-US" sz="2800" dirty="0">
                <a:solidFill>
                  <a:srgbClr val="FF0000"/>
                </a:solidFill>
              </a:rPr>
              <a:t>神的灵</a:t>
            </a:r>
            <a:r>
              <a:rPr lang="zh-CN" altLang="en-US" sz="2800" dirty="0"/>
              <a:t>，好像鸽子降下来，落在他身上；</a:t>
            </a:r>
          </a:p>
          <a:p>
            <a:pPr marL="0" indent="0">
              <a:buNone/>
            </a:pPr>
            <a:r>
              <a:rPr lang="zh-CN" altLang="en-US" sz="2800" dirty="0"/>
              <a:t>又有声音从天上来，说：</a:t>
            </a:r>
            <a:r>
              <a:rPr lang="en-US" altLang="zh-CN" sz="2800" dirty="0"/>
              <a:t>"</a:t>
            </a:r>
            <a:r>
              <a:rPr lang="zh-CN" altLang="en-US" sz="2800" dirty="0">
                <a:solidFill>
                  <a:srgbClr val="FF0000"/>
                </a:solidFill>
              </a:rPr>
              <a:t>这是我的爱子，我所喜悦的。</a:t>
            </a:r>
            <a:r>
              <a:rPr lang="en-US" altLang="zh-CN" sz="2800" dirty="0"/>
              <a:t>" 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99409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2468</TotalTime>
  <Words>992</Words>
  <Application>Microsoft Office PowerPoint</Application>
  <PresentationFormat>On-screen Show (4:3)</PresentationFormat>
  <Paragraphs>87</Paragraphs>
  <Slides>19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KaiTi</vt:lpstr>
      <vt:lpstr>新細明體</vt:lpstr>
      <vt:lpstr>宋体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Acts 使徒行传  19:4 </vt:lpstr>
      <vt:lpstr>Matthew马太福音 3:13-17 </vt:lpstr>
      <vt:lpstr>Matthew马太福音 3:13-17 </vt:lpstr>
      <vt:lpstr>Matthew马太福音 3:13-17 </vt:lpstr>
      <vt:lpstr>Matthew 马太福音 3:11 </vt:lpstr>
      <vt:lpstr>Matthew马太福音 3:6, 8 </vt:lpstr>
      <vt:lpstr>Matthew马太福音 3:16-17 </vt:lpstr>
      <vt:lpstr>John 约翰福音 4:34  </vt:lpstr>
      <vt:lpstr>True Baptism   真洗礼  </vt:lpstr>
      <vt:lpstr>True Baptism   真洗礼 </vt:lpstr>
      <vt:lpstr>True Baptism   真洗礼  </vt:lpstr>
      <vt:lpstr>Matthew 马太福音 12:43-45  </vt:lpstr>
      <vt:lpstr>Matthew 马太福音 12:43-45  </vt:lpstr>
      <vt:lpstr>PowerPoint Presentation</vt:lpstr>
    </vt:vector>
  </TitlesOfParts>
  <Company>Liverpool John Moores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</dc:creator>
  <cp:lastModifiedBy>Windows User</cp:lastModifiedBy>
  <cp:revision>163</cp:revision>
  <dcterms:created xsi:type="dcterms:W3CDTF">2017-01-21T11:10:29Z</dcterms:created>
  <dcterms:modified xsi:type="dcterms:W3CDTF">2017-11-13T20:05:51Z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