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390" r:id="rId3"/>
    <p:sldId id="389" r:id="rId4"/>
    <p:sldId id="381" r:id="rId5"/>
    <p:sldId id="342" r:id="rId6"/>
    <p:sldId id="382" r:id="rId7"/>
    <p:sldId id="384" r:id="rId8"/>
    <p:sldId id="383" r:id="rId9"/>
    <p:sldId id="369" r:id="rId10"/>
    <p:sldId id="385" r:id="rId11"/>
    <p:sldId id="386" r:id="rId12"/>
    <p:sldId id="387" r:id="rId13"/>
    <p:sldId id="388" r:id="rId14"/>
    <p:sldId id="378" r:id="rId15"/>
    <p:sldId id="3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60"/>
  </p:normalViewPr>
  <p:slideViewPr>
    <p:cSldViewPr>
      <p:cViewPr varScale="1">
        <p:scale>
          <a:sx n="122" d="100"/>
          <a:sy n="122" d="100"/>
        </p:scale>
        <p:origin x="13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2017/12/10</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299103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1258413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436376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smtClean="0"/>
              <a:t>2017.11.26</a:t>
            </a:r>
            <a:br>
              <a:rPr lang="en-US" sz="3200" smtClean="0"/>
            </a:br>
            <a:endParaRPr lang="en-GB" sz="3200" dirty="0"/>
          </a:p>
        </p:txBody>
      </p:sp>
    </p:spTree>
    <p:extLst>
      <p:ext uri="{BB962C8B-B14F-4D97-AF65-F5344CB8AC3E}">
        <p14:creationId xmlns:p14="http://schemas.microsoft.com/office/powerpoint/2010/main" val="2355288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4:1-4</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1" baseline="30000" dirty="0" smtClean="0"/>
              <a:t>2</a:t>
            </a:r>
            <a:r>
              <a:rPr lang="en-US" altLang="zh-CN" sz="2800" dirty="0" smtClean="0"/>
              <a:t> </a:t>
            </a:r>
            <a:r>
              <a:rPr lang="zh-CN" altLang="en-US" sz="2800" dirty="0"/>
              <a:t>他禁食四十昼夜，后来就饿了。 </a:t>
            </a:r>
            <a:r>
              <a:rPr lang="en-US" altLang="zh-CN" sz="2800" b="1" baseline="30000" dirty="0"/>
              <a:t>3</a:t>
            </a:r>
            <a:r>
              <a:rPr lang="en-US" altLang="zh-CN" sz="2800" dirty="0"/>
              <a:t> </a:t>
            </a:r>
            <a:r>
              <a:rPr lang="zh-CN" altLang="en-US" sz="2800" dirty="0"/>
              <a:t>那试探人的进前来，对他说：</a:t>
            </a:r>
            <a:r>
              <a:rPr lang="zh-CN" altLang="en-US" sz="2800" dirty="0">
                <a:solidFill>
                  <a:srgbClr val="FF0000"/>
                </a:solidFill>
              </a:rPr>
              <a:t>你若是神的儿子，可以吩咐这些石头变成食物</a:t>
            </a:r>
            <a:r>
              <a:rPr lang="zh-CN" altLang="en-US" sz="2800" dirty="0" smtClean="0"/>
              <a:t>。</a:t>
            </a:r>
            <a:endParaRPr lang="en-US" altLang="zh-CN" sz="1200" dirty="0" smtClean="0"/>
          </a:p>
          <a:p>
            <a:pPr marL="0" indent="0" algn="just">
              <a:buNone/>
            </a:pPr>
            <a:endParaRPr lang="en-US" altLang="zh-CN" sz="2800" b="1" baseline="30000" dirty="0" smtClean="0"/>
          </a:p>
          <a:p>
            <a:pPr marL="0" indent="0" algn="just">
              <a:buNone/>
            </a:pPr>
            <a:r>
              <a:rPr lang="en-US" altLang="zh-CN" sz="2800" b="1" baseline="30000" dirty="0" smtClean="0"/>
              <a:t>2</a:t>
            </a:r>
            <a:r>
              <a:rPr lang="en-US" altLang="zh-CN" sz="2800" dirty="0" smtClean="0"/>
              <a:t> </a:t>
            </a:r>
            <a:r>
              <a:rPr lang="en-US" altLang="zh-CN" sz="2800" dirty="0"/>
              <a:t>And after fasting forty days and forty nights, he was hungry. </a:t>
            </a:r>
            <a:r>
              <a:rPr lang="en-US" altLang="zh-CN" sz="2800" b="1" baseline="30000" dirty="0" smtClean="0"/>
              <a:t>3</a:t>
            </a:r>
            <a:r>
              <a:rPr lang="en-US" altLang="zh-CN" sz="2800" dirty="0" smtClean="0"/>
              <a:t> </a:t>
            </a:r>
            <a:r>
              <a:rPr lang="en-US" altLang="zh-CN" sz="2800" dirty="0"/>
              <a:t>And the tempter came and said to him, "</a:t>
            </a:r>
            <a:r>
              <a:rPr lang="en-US" altLang="zh-CN" sz="2800" dirty="0">
                <a:solidFill>
                  <a:srgbClr val="FF0000"/>
                </a:solidFill>
              </a:rPr>
              <a:t>If you are the Son of God, command these stones to become loaves of bread</a:t>
            </a:r>
            <a:r>
              <a:rPr lang="en-US" altLang="zh-CN" sz="2800" dirty="0" smtClean="0">
                <a:solidFill>
                  <a:srgbClr val="FF0000"/>
                </a:solidFill>
              </a:rPr>
              <a:t>.</a:t>
            </a:r>
            <a:r>
              <a:rPr lang="en-US" altLang="zh-CN" sz="2800" dirty="0" smtClean="0"/>
              <a:t>"</a:t>
            </a:r>
            <a:endParaRPr lang="zh-CN" altLang="zh-CN" sz="2800" dirty="0"/>
          </a:p>
        </p:txBody>
      </p:sp>
    </p:spTree>
    <p:extLst>
      <p:ext uri="{BB962C8B-B14F-4D97-AF65-F5344CB8AC3E}">
        <p14:creationId xmlns:p14="http://schemas.microsoft.com/office/powerpoint/2010/main" val="1560240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加拉</a:t>
            </a:r>
            <a:r>
              <a:rPr lang="zh-CN" altLang="en-US" sz="2800" dirty="0" smtClean="0"/>
              <a:t>太</a:t>
            </a:r>
            <a:r>
              <a:rPr lang="zh-CN" altLang="en-US" sz="2800" dirty="0"/>
              <a:t>书</a:t>
            </a:r>
            <a:r>
              <a:rPr lang="zh-CN" altLang="en-US" sz="2800" dirty="0" smtClean="0"/>
              <a:t> </a:t>
            </a:r>
            <a:r>
              <a:rPr lang="en-US" altLang="zh-CN" sz="2800" dirty="0" smtClean="0"/>
              <a:t>Galatians 5:16</a:t>
            </a:r>
            <a:endParaRPr lang="en-GB" sz="2800" dirty="0"/>
          </a:p>
        </p:txBody>
      </p:sp>
      <p:sp>
        <p:nvSpPr>
          <p:cNvPr id="3" name="Content Placeholder 2"/>
          <p:cNvSpPr>
            <a:spLocks noGrp="1"/>
          </p:cNvSpPr>
          <p:nvPr>
            <p:ph idx="1"/>
          </p:nvPr>
        </p:nvSpPr>
        <p:spPr>
          <a:xfrm>
            <a:off x="304800" y="808037"/>
            <a:ext cx="8534400" cy="5059363"/>
          </a:xfrm>
        </p:spPr>
        <p:txBody>
          <a:bodyPr>
            <a:noAutofit/>
          </a:bodyPr>
          <a:lstStyle/>
          <a:p>
            <a:pPr marL="0" indent="0" algn="just">
              <a:buNone/>
            </a:pPr>
            <a:r>
              <a:rPr lang="zh-CN" altLang="zh-CN" sz="2800" dirty="0" smtClean="0"/>
              <a:t>我</a:t>
            </a:r>
            <a:r>
              <a:rPr lang="zh-CN" altLang="zh-CN" sz="2800" dirty="0"/>
              <a:t>说，你们当顺着圣灵而行，就不放纵肉体的私慾了。</a:t>
            </a:r>
            <a:endParaRPr lang="en-US" altLang="zh-CN" sz="2800" b="1" baseline="30000" dirty="0" smtClean="0"/>
          </a:p>
          <a:p>
            <a:pPr marL="0" indent="0" algn="just">
              <a:buNone/>
            </a:pPr>
            <a:endParaRPr lang="en-US" altLang="zh-CN" sz="2800" b="1" baseline="30000" dirty="0" smtClean="0"/>
          </a:p>
          <a:p>
            <a:pPr marL="0" indent="0">
              <a:buNone/>
            </a:pPr>
            <a:r>
              <a:rPr lang="en-CA" altLang="zh-CN" sz="2800" dirty="0"/>
              <a:t>But I say, walk by the Spirit, and you will not gratify the desires of the flesh.</a:t>
            </a:r>
            <a:endParaRPr lang="zh-CN" altLang="zh-CN" sz="2800" dirty="0"/>
          </a:p>
        </p:txBody>
      </p:sp>
    </p:spTree>
    <p:extLst>
      <p:ext uri="{BB962C8B-B14F-4D97-AF65-F5344CB8AC3E}">
        <p14:creationId xmlns:p14="http://schemas.microsoft.com/office/powerpoint/2010/main" val="3328977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林前</a:t>
            </a:r>
            <a:r>
              <a:rPr lang="zh-CN" altLang="en-US" sz="2800" dirty="0" smtClean="0"/>
              <a:t> </a:t>
            </a:r>
            <a:r>
              <a:rPr lang="en-US" altLang="zh-CN" sz="2800" dirty="0" smtClean="0"/>
              <a:t>1 Corinthians 9:27 </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800" dirty="0"/>
              <a:t>我是攻克己身，叫身服我，恐怕我传福音给别人，自己反被弃绝了</a:t>
            </a:r>
            <a:r>
              <a:rPr lang="zh-CN" altLang="zh-CN" sz="2800" dirty="0" smtClean="0"/>
              <a:t>。</a:t>
            </a:r>
            <a:endParaRPr lang="en-US" altLang="zh-CN" sz="2800" dirty="0" smtClean="0"/>
          </a:p>
          <a:p>
            <a:pPr marL="0" indent="0" algn="just">
              <a:buNone/>
            </a:pPr>
            <a:endParaRPr lang="en-US" altLang="zh-CN" sz="2800" dirty="0" smtClean="0"/>
          </a:p>
          <a:p>
            <a:pPr marL="0" indent="0" algn="just">
              <a:buNone/>
            </a:pPr>
            <a:r>
              <a:rPr lang="en-CA" altLang="zh-CN" sz="2800" dirty="0"/>
              <a:t>But I discipline my body and make it a slave, lest after preaching to others I myself should be disqualified.</a:t>
            </a:r>
            <a:endParaRPr lang="zh-CN" altLang="zh-CN" sz="2800" dirty="0"/>
          </a:p>
        </p:txBody>
      </p:sp>
    </p:spTree>
    <p:extLst>
      <p:ext uri="{BB962C8B-B14F-4D97-AF65-F5344CB8AC3E}">
        <p14:creationId xmlns:p14="http://schemas.microsoft.com/office/powerpoint/2010/main" val="2272201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4:1-4</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1" baseline="30000" dirty="0" smtClean="0"/>
              <a:t>1</a:t>
            </a:r>
            <a:r>
              <a:rPr lang="en-US" altLang="zh-CN" sz="2800" dirty="0" smtClean="0"/>
              <a:t> </a:t>
            </a:r>
            <a:r>
              <a:rPr lang="zh-CN" altLang="en-US" sz="2800" dirty="0"/>
              <a:t>当时，耶稣被圣灵引到旷野，受魔鬼的试探。</a:t>
            </a:r>
            <a:r>
              <a:rPr lang="en-US" altLang="zh-CN" sz="2800" b="1" baseline="30000" dirty="0"/>
              <a:t>2</a:t>
            </a:r>
            <a:r>
              <a:rPr lang="en-US" altLang="zh-CN" sz="2800" dirty="0"/>
              <a:t> </a:t>
            </a:r>
            <a:r>
              <a:rPr lang="zh-CN" altLang="en-US" sz="2800" dirty="0"/>
              <a:t>他禁食四十昼夜，后来就饿了。 </a:t>
            </a:r>
            <a:r>
              <a:rPr lang="en-US" altLang="zh-CN" sz="2800" b="1" baseline="30000" dirty="0"/>
              <a:t>3</a:t>
            </a:r>
            <a:r>
              <a:rPr lang="en-US" altLang="zh-CN" sz="2800" dirty="0"/>
              <a:t> </a:t>
            </a:r>
            <a:r>
              <a:rPr lang="zh-CN" altLang="en-US" sz="2800" dirty="0"/>
              <a:t>那试探人的进前来，对他说：你若是神的儿子，可以吩咐这些石头变成食物。 </a:t>
            </a:r>
            <a:r>
              <a:rPr lang="en-US" altLang="zh-CN" sz="2800" b="1" baseline="30000" dirty="0"/>
              <a:t>4</a:t>
            </a:r>
            <a:r>
              <a:rPr lang="en-US" altLang="zh-CN" sz="2800" dirty="0"/>
              <a:t> </a:t>
            </a:r>
            <a:r>
              <a:rPr lang="zh-CN" altLang="en-US" sz="2800" dirty="0"/>
              <a:t>耶稣却回答说：</a:t>
            </a:r>
            <a:r>
              <a:rPr lang="zh-CN" altLang="en-US" sz="2800" dirty="0">
                <a:solidFill>
                  <a:srgbClr val="FF0000"/>
                </a:solidFill>
              </a:rPr>
              <a:t>经上记着说：人活着，不是单靠食物，乃是靠神口里所出的一切话</a:t>
            </a:r>
            <a:r>
              <a:rPr lang="zh-CN" altLang="en-US" sz="2800" dirty="0" smtClean="0"/>
              <a:t>。</a:t>
            </a:r>
            <a:endParaRPr lang="en-US" altLang="zh-CN" sz="2800" dirty="0" smtClean="0"/>
          </a:p>
          <a:p>
            <a:pPr marL="0" indent="0" algn="just">
              <a:buNone/>
            </a:pPr>
            <a:endParaRPr lang="en-US" altLang="zh-CN" sz="1200" dirty="0" smtClean="0"/>
          </a:p>
          <a:p>
            <a:pPr marL="0" indent="0" algn="just">
              <a:buNone/>
            </a:pPr>
            <a:r>
              <a:rPr lang="en-US" altLang="zh-CN" sz="2800" dirty="0" smtClean="0"/>
              <a:t>Then </a:t>
            </a:r>
            <a:r>
              <a:rPr lang="en-US" altLang="zh-CN" sz="2800" dirty="0"/>
              <a:t>Jesus was led up by the Spirit into the wilderness to be tempted by the devil. </a:t>
            </a:r>
            <a:r>
              <a:rPr lang="en-US" altLang="zh-CN" sz="2800" b="1" baseline="30000" dirty="0" smtClean="0"/>
              <a:t>2</a:t>
            </a:r>
            <a:r>
              <a:rPr lang="en-US" altLang="zh-CN" sz="2800" dirty="0" smtClean="0"/>
              <a:t> </a:t>
            </a:r>
            <a:r>
              <a:rPr lang="en-US" altLang="zh-CN" sz="2800" dirty="0"/>
              <a:t>And after fasting forty days and forty nights, he was hungry. </a:t>
            </a:r>
            <a:r>
              <a:rPr lang="en-US" altLang="zh-CN" sz="2800" b="1" baseline="30000" dirty="0" smtClean="0"/>
              <a:t>3</a:t>
            </a:r>
            <a:r>
              <a:rPr lang="en-US" altLang="zh-CN" sz="2800" dirty="0" smtClean="0"/>
              <a:t> </a:t>
            </a:r>
            <a:r>
              <a:rPr lang="en-US" altLang="zh-CN" sz="2800" dirty="0"/>
              <a:t>And the tempter came and said to him, "If you are the Son of God, command these stones to become loaves of bread." </a:t>
            </a:r>
            <a:r>
              <a:rPr lang="en-US" altLang="zh-CN" sz="2800" b="1" baseline="30000" dirty="0" smtClean="0"/>
              <a:t>4</a:t>
            </a:r>
            <a:r>
              <a:rPr lang="en-US" altLang="zh-CN" sz="2800" dirty="0" smtClean="0"/>
              <a:t> </a:t>
            </a:r>
            <a:r>
              <a:rPr lang="en-US" altLang="zh-CN" sz="2800" dirty="0"/>
              <a:t>But he answered, </a:t>
            </a:r>
            <a:r>
              <a:rPr lang="en-US" altLang="zh-CN" sz="2800" dirty="0">
                <a:solidFill>
                  <a:srgbClr val="FF0000"/>
                </a:solidFill>
              </a:rPr>
              <a:t>"It is written, "'Man shall not live by bread alone, but by every word that comes from the mouth of God.'</a:t>
            </a:r>
            <a:endParaRPr lang="zh-CN" altLang="zh-CN" sz="2800" dirty="0">
              <a:solidFill>
                <a:srgbClr val="FF0000"/>
              </a:solidFill>
            </a:endParaRPr>
          </a:p>
        </p:txBody>
      </p:sp>
    </p:spTree>
    <p:extLst>
      <p:ext uri="{BB962C8B-B14F-4D97-AF65-F5344CB8AC3E}">
        <p14:creationId xmlns:p14="http://schemas.microsoft.com/office/powerpoint/2010/main" val="2132332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基督</a:t>
            </a:r>
            <a:r>
              <a:rPr lang="zh-CN" altLang="en-US" sz="2800" dirty="0" smtClean="0"/>
              <a:t>胜过试探的榜样</a:t>
            </a:r>
            <a:r>
              <a:rPr lang="en-US" altLang="zh-CN" sz="2800" dirty="0"/>
              <a:t/>
            </a:r>
            <a:br>
              <a:rPr lang="en-US" altLang="zh-CN" sz="2800" dirty="0"/>
            </a:br>
            <a:r>
              <a:rPr lang="en-US" altLang="zh-CN" sz="2800" dirty="0" smtClean="0"/>
              <a:t>Christ’s example in overcoming temptations</a:t>
            </a:r>
            <a:endParaRPr lang="en-GB" sz="2800" dirty="0"/>
          </a:p>
        </p:txBody>
      </p:sp>
      <p:sp>
        <p:nvSpPr>
          <p:cNvPr id="3" name="Content Placeholder 2"/>
          <p:cNvSpPr>
            <a:spLocks noGrp="1"/>
          </p:cNvSpPr>
          <p:nvPr>
            <p:ph idx="1"/>
          </p:nvPr>
        </p:nvSpPr>
        <p:spPr>
          <a:xfrm>
            <a:off x="304800" y="1066800"/>
            <a:ext cx="8534400" cy="5059363"/>
          </a:xfrm>
        </p:spPr>
        <p:txBody>
          <a:bodyPr>
            <a:noAutofit/>
          </a:bodyPr>
          <a:lstStyle/>
          <a:p>
            <a:pPr marL="0" indent="0">
              <a:buNone/>
            </a:pPr>
            <a:r>
              <a:rPr lang="en-GB" altLang="zh-CN" sz="2800" b="1" dirty="0" smtClean="0"/>
              <a:t>1 </a:t>
            </a:r>
            <a:r>
              <a:rPr lang="zh-CN" altLang="en-US" sz="2800" dirty="0" smtClean="0"/>
              <a:t>持</a:t>
            </a:r>
            <a:r>
              <a:rPr lang="zh-CN" altLang="en-US" sz="2800" dirty="0"/>
              <a:t>守对</a:t>
            </a:r>
            <a:r>
              <a:rPr lang="zh-CN" altLang="en-US" sz="2800" dirty="0" smtClean="0"/>
              <a:t>神</a:t>
            </a:r>
            <a:r>
              <a:rPr lang="zh-CN" altLang="en-US" sz="2800" dirty="0"/>
              <a:t>不保留</a:t>
            </a:r>
            <a:r>
              <a:rPr lang="zh-CN" altLang="en-US" sz="2800" dirty="0" smtClean="0"/>
              <a:t>的</a:t>
            </a:r>
            <a:r>
              <a:rPr lang="zh-CN" altLang="en-US" sz="2800" dirty="0"/>
              <a:t>委身，献上给他</a:t>
            </a:r>
            <a:r>
              <a:rPr lang="zh-CN" altLang="en-US" sz="2800" dirty="0" smtClean="0"/>
              <a:t>，</a:t>
            </a:r>
            <a:r>
              <a:rPr lang="zh-CN" altLang="en-US" sz="2800" dirty="0"/>
              <a:t>顺从</a:t>
            </a:r>
            <a:r>
              <a:rPr lang="zh-CN" altLang="en-US" sz="2800" dirty="0" smtClean="0"/>
              <a:t>圣灵</a:t>
            </a:r>
            <a:r>
              <a:rPr lang="zh-CN" altLang="en-US" sz="2800" dirty="0"/>
              <a:t>带领</a:t>
            </a:r>
            <a:endParaRPr lang="en-US" altLang="zh-CN" sz="2800" dirty="0" smtClean="0"/>
          </a:p>
          <a:p>
            <a:pPr marL="0" indent="0">
              <a:buNone/>
            </a:pPr>
            <a:r>
              <a:rPr lang="en-GB" altLang="zh-CN" sz="2800" b="1" dirty="0" smtClean="0"/>
              <a:t>2 </a:t>
            </a:r>
            <a:r>
              <a:rPr lang="zh-CN" altLang="en-US" sz="2800" dirty="0" smtClean="0"/>
              <a:t>攻克己身，使</a:t>
            </a:r>
            <a:r>
              <a:rPr lang="zh-CN" altLang="en-US" sz="2800" dirty="0"/>
              <a:t>身体成为服侍神的器皿 而不是撒旦</a:t>
            </a:r>
            <a:r>
              <a:rPr lang="zh-CN" altLang="en-US" sz="2800" dirty="0" smtClean="0"/>
              <a:t>可     利用</a:t>
            </a:r>
            <a:r>
              <a:rPr lang="zh-CN" altLang="en-US" sz="2800" dirty="0"/>
              <a:t>来试探我们的</a:t>
            </a:r>
            <a:r>
              <a:rPr lang="zh-CN" altLang="en-US" sz="2800" dirty="0" smtClean="0"/>
              <a:t>工具</a:t>
            </a:r>
            <a:endParaRPr lang="en-US" altLang="zh-CN" sz="2800" dirty="0" smtClean="0"/>
          </a:p>
          <a:p>
            <a:pPr marL="0" indent="0">
              <a:buNone/>
            </a:pPr>
            <a:r>
              <a:rPr lang="en-GB" altLang="zh-CN" sz="2800" b="1" dirty="0" smtClean="0"/>
              <a:t>3 </a:t>
            </a:r>
            <a:r>
              <a:rPr lang="zh-CN" altLang="en-US" sz="2800" dirty="0" smtClean="0"/>
              <a:t>明白</a:t>
            </a:r>
            <a:r>
              <a:rPr lang="zh-CN" altLang="en-US" sz="2800" dirty="0"/>
              <a:t>多少神的话语就行出多少，依靠神的话语而活</a:t>
            </a:r>
            <a:endParaRPr lang="en-US" altLang="zh-CN" sz="2800" dirty="0" smtClean="0"/>
          </a:p>
          <a:p>
            <a:pPr marL="0" indent="0">
              <a:buNone/>
            </a:pPr>
            <a:endParaRPr lang="en-US" altLang="zh-CN" sz="2800" dirty="0" smtClean="0"/>
          </a:p>
          <a:p>
            <a:pPr marL="514350" indent="-514350">
              <a:buAutoNum type="arabicPeriod"/>
            </a:pPr>
            <a:r>
              <a:rPr lang="en-US" altLang="zh-CN" sz="2800" dirty="0" smtClean="0"/>
              <a:t>Stay totally committed to God, offer ourselves to Him to obey His spirit’s leading</a:t>
            </a:r>
          </a:p>
          <a:p>
            <a:pPr marL="514350" indent="-514350">
              <a:buAutoNum type="arabicPeriod"/>
            </a:pPr>
            <a:r>
              <a:rPr lang="en-US" altLang="zh-CN" sz="2800" dirty="0" smtClean="0"/>
              <a:t>Discipline our body so it can serve God’s purpose but not to become a tool for Satan to tempt us</a:t>
            </a:r>
          </a:p>
          <a:p>
            <a:pPr marL="514350" indent="-514350">
              <a:buAutoNum type="arabicPeriod"/>
            </a:pPr>
            <a:r>
              <a:rPr lang="en-US" altLang="zh-CN" sz="2800" dirty="0" smtClean="0"/>
              <a:t>Live by God’s word. Be a doer of His word.</a:t>
            </a:r>
          </a:p>
        </p:txBody>
      </p:sp>
    </p:spTree>
    <p:extLst>
      <p:ext uri="{BB962C8B-B14F-4D97-AF65-F5344CB8AC3E}">
        <p14:creationId xmlns:p14="http://schemas.microsoft.com/office/powerpoint/2010/main" val="2529702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GB" altLang="zh-CN" sz="3200" smtClean="0"/>
              <a:t>The End</a:t>
            </a:r>
            <a:r>
              <a:rPr lang="en-US" altLang="zh-CN" sz="3200" smtClean="0"/>
              <a:t/>
            </a:r>
            <a:br>
              <a:rPr lang="en-US" altLang="zh-CN" sz="3200" smtClean="0"/>
            </a:br>
            <a:r>
              <a:rPr lang="zh-CN" altLang="en-US" sz="3200" smtClean="0"/>
              <a:t>完</a:t>
            </a:r>
            <a:r>
              <a:rPr lang="en-US" sz="3200" smtClean="0"/>
              <a:t/>
            </a:r>
            <a:br>
              <a:rPr lang="en-US" sz="3200" smtClean="0"/>
            </a:br>
            <a:endParaRPr lang="en-GB" sz="3200" dirty="0"/>
          </a:p>
        </p:txBody>
      </p:sp>
    </p:spTree>
    <p:extLst>
      <p:ext uri="{BB962C8B-B14F-4D97-AF65-F5344CB8AC3E}">
        <p14:creationId xmlns:p14="http://schemas.microsoft.com/office/powerpoint/2010/main" val="3894330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The Gospel of Matthew Series</a:t>
            </a:r>
            <a:br>
              <a:rPr lang="en-US" sz="3200" dirty="0" smtClean="0"/>
            </a:br>
            <a:r>
              <a:rPr lang="zh-CN" altLang="en-US" sz="3200" dirty="0" smtClean="0"/>
              <a:t>马太福音系列</a:t>
            </a:r>
            <a:endParaRPr lang="en-GB" sz="3200" dirty="0"/>
          </a:p>
        </p:txBody>
      </p:sp>
    </p:spTree>
    <p:extLst>
      <p:ext uri="{BB962C8B-B14F-4D97-AF65-F5344CB8AC3E}">
        <p14:creationId xmlns:p14="http://schemas.microsoft.com/office/powerpoint/2010/main" val="35555548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smtClean="0"/>
              <a:t>The Temptation of Jesus (Part 1)</a:t>
            </a:r>
            <a:br>
              <a:rPr lang="en-US" sz="3200" smtClean="0"/>
            </a:br>
            <a:r>
              <a:rPr lang="zh-CN" altLang="en-US" sz="3200"/>
              <a:t>耶</a:t>
            </a:r>
            <a:r>
              <a:rPr lang="zh-CN" altLang="en-US" sz="3200" smtClean="0"/>
              <a:t>稣的试探（一）</a:t>
            </a:r>
            <a:endParaRPr lang="en-GB" sz="3200" dirty="0"/>
          </a:p>
        </p:txBody>
      </p:sp>
    </p:spTree>
    <p:extLst>
      <p:ext uri="{BB962C8B-B14F-4D97-AF65-F5344CB8AC3E}">
        <p14:creationId xmlns:p14="http://schemas.microsoft.com/office/powerpoint/2010/main" val="1550694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76200"/>
            <a:ext cx="8382000" cy="830997"/>
          </a:xfrm>
          <a:prstGeom prst="rect">
            <a:avLst/>
          </a:prstGeom>
          <a:noFill/>
        </p:spPr>
        <p:txBody>
          <a:bodyPr wrap="square" rtlCol="0">
            <a:spAutoFit/>
          </a:bodyPr>
          <a:lstStyle/>
          <a:p>
            <a:r>
              <a:rPr lang="zh-CN" altLang="en-US" sz="2400" dirty="0" smtClean="0"/>
              <a:t>属灵争战：基督如何胜过撒旦的试探</a:t>
            </a:r>
            <a:endParaRPr lang="en-US" altLang="zh-CN" sz="2400" dirty="0" smtClean="0"/>
          </a:p>
          <a:p>
            <a:r>
              <a:rPr lang="en-US" altLang="zh-CN" sz="2400" dirty="0" smtClean="0"/>
              <a:t>Spiritual warfare: How Christ overcame  Satan’s temptations</a:t>
            </a:r>
            <a:endParaRPr lang="zh-CN" altLang="en-US" sz="2400" dirty="0"/>
          </a:p>
        </p:txBody>
      </p:sp>
      <p:pic>
        <p:nvPicPr>
          <p:cNvPr id="1026" name="Picture 2" descr="C:\Users\rungr\Desktop\30428-fighting-fight-fists.1200w.t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42975"/>
            <a:ext cx="9144000" cy="591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58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4:1-4</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b="1" baseline="30000" dirty="0" smtClean="0"/>
              <a:t>1</a:t>
            </a:r>
            <a:r>
              <a:rPr lang="en-US" altLang="zh-CN" sz="2800" dirty="0" smtClean="0"/>
              <a:t> </a:t>
            </a:r>
            <a:r>
              <a:rPr lang="zh-CN" altLang="en-US" sz="2800" dirty="0"/>
              <a:t>当时，耶稣被圣灵引到旷野，受魔鬼的试探。</a:t>
            </a:r>
            <a:r>
              <a:rPr lang="en-US" altLang="zh-CN" sz="2800" b="1" baseline="30000" dirty="0"/>
              <a:t>2</a:t>
            </a:r>
            <a:r>
              <a:rPr lang="en-US" altLang="zh-CN" sz="2800" dirty="0"/>
              <a:t> </a:t>
            </a:r>
            <a:r>
              <a:rPr lang="zh-CN" altLang="en-US" sz="2800" dirty="0"/>
              <a:t>他禁食四十昼夜，后来就饿了。 </a:t>
            </a:r>
            <a:r>
              <a:rPr lang="en-US" altLang="zh-CN" sz="2800" b="1" baseline="30000" dirty="0"/>
              <a:t>3</a:t>
            </a:r>
            <a:r>
              <a:rPr lang="en-US" altLang="zh-CN" sz="2800" dirty="0"/>
              <a:t> </a:t>
            </a:r>
            <a:r>
              <a:rPr lang="zh-CN" altLang="en-US" sz="2800" dirty="0"/>
              <a:t>那试探人的进前来，对他说：你若是神的儿子，可以吩咐这些石头变成食物。 </a:t>
            </a:r>
            <a:r>
              <a:rPr lang="en-US" altLang="zh-CN" sz="2800" b="1" baseline="30000" dirty="0"/>
              <a:t>4</a:t>
            </a:r>
            <a:r>
              <a:rPr lang="en-US" altLang="zh-CN" sz="2800" dirty="0"/>
              <a:t> </a:t>
            </a:r>
            <a:r>
              <a:rPr lang="zh-CN" altLang="en-US" sz="2800" dirty="0"/>
              <a:t>耶稣却回答说：经上记着说：人活着，不是单靠食物，乃是靠神口里所出的一切话</a:t>
            </a:r>
            <a:r>
              <a:rPr lang="zh-CN" altLang="en-US" sz="2800" dirty="0" smtClean="0"/>
              <a:t>。</a:t>
            </a:r>
            <a:endParaRPr lang="en-US" altLang="zh-CN" sz="2800" dirty="0" smtClean="0"/>
          </a:p>
          <a:p>
            <a:pPr marL="0" indent="0" algn="just">
              <a:buNone/>
            </a:pPr>
            <a:endParaRPr lang="en-US" altLang="zh-CN" sz="1200" dirty="0" smtClean="0"/>
          </a:p>
          <a:p>
            <a:pPr marL="0" indent="0" algn="just">
              <a:buNone/>
            </a:pPr>
            <a:r>
              <a:rPr lang="en-US" altLang="zh-CN" sz="2800" dirty="0" smtClean="0"/>
              <a:t>Then </a:t>
            </a:r>
            <a:r>
              <a:rPr lang="en-US" altLang="zh-CN" sz="2800" dirty="0"/>
              <a:t>Jesus was led up by the Spirit into the wilderness to be tempted by the devil. </a:t>
            </a:r>
            <a:r>
              <a:rPr lang="en-US" altLang="zh-CN" sz="2800" b="1" baseline="30000" dirty="0" smtClean="0"/>
              <a:t>2</a:t>
            </a:r>
            <a:r>
              <a:rPr lang="en-US" altLang="zh-CN" sz="2800" dirty="0" smtClean="0"/>
              <a:t> </a:t>
            </a:r>
            <a:r>
              <a:rPr lang="en-US" altLang="zh-CN" sz="2800" dirty="0"/>
              <a:t>And after fasting forty days and forty nights, he was hungry. </a:t>
            </a:r>
            <a:r>
              <a:rPr lang="en-US" altLang="zh-CN" sz="2800" b="1" baseline="30000" dirty="0" smtClean="0"/>
              <a:t>3</a:t>
            </a:r>
            <a:r>
              <a:rPr lang="en-US" altLang="zh-CN" sz="2800" dirty="0" smtClean="0"/>
              <a:t> </a:t>
            </a:r>
            <a:r>
              <a:rPr lang="en-US" altLang="zh-CN" sz="2800" dirty="0"/>
              <a:t>And the tempter came and said to him, "If you are the Son of God, command these stones to become loaves of bread." </a:t>
            </a:r>
            <a:r>
              <a:rPr lang="en-US" altLang="zh-CN" sz="2800" b="1" baseline="30000" dirty="0" smtClean="0"/>
              <a:t>4</a:t>
            </a:r>
            <a:r>
              <a:rPr lang="en-US" altLang="zh-CN" sz="2800" dirty="0" smtClean="0"/>
              <a:t> </a:t>
            </a:r>
            <a:r>
              <a:rPr lang="en-US" altLang="zh-CN" sz="2800" dirty="0"/>
              <a:t>But he answered, "It is written, "'Man shall not live by bread alone, but by every word that comes from the mouth of God.'</a:t>
            </a:r>
            <a:endParaRPr lang="zh-CN" altLang="zh-CN" sz="2800" dirty="0"/>
          </a:p>
        </p:txBody>
      </p:sp>
    </p:spTree>
    <p:extLst>
      <p:ext uri="{BB962C8B-B14F-4D97-AF65-F5344CB8AC3E}">
        <p14:creationId xmlns:p14="http://schemas.microsoft.com/office/powerpoint/2010/main" val="3565482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2400" y="762000"/>
            <a:ext cx="8839200" cy="5059363"/>
          </a:xfrm>
        </p:spPr>
        <p:txBody>
          <a:bodyPr>
            <a:noAutofit/>
          </a:bodyPr>
          <a:lstStyle/>
          <a:p>
            <a:pPr marL="0" indent="0" algn="just">
              <a:buNone/>
            </a:pPr>
            <a:r>
              <a:rPr lang="zh-CN" altLang="en-US" sz="2800" dirty="0" smtClean="0"/>
              <a:t>观察</a:t>
            </a:r>
            <a:r>
              <a:rPr lang="en-US" altLang="zh-CN" sz="2800" dirty="0" smtClean="0"/>
              <a:t>#1: </a:t>
            </a:r>
            <a:r>
              <a:rPr lang="zh-CN" altLang="en-US" sz="2800" dirty="0" smtClean="0"/>
              <a:t>决心回应神或经历神的鼓励后</a:t>
            </a:r>
            <a:r>
              <a:rPr lang="en-US" altLang="zh-CN" sz="2800" dirty="0" smtClean="0"/>
              <a:t>,</a:t>
            </a:r>
            <a:r>
              <a:rPr lang="zh-CN" altLang="en-US" sz="2800" dirty="0" smtClean="0"/>
              <a:t>需持守警醒的心</a:t>
            </a:r>
            <a:endParaRPr lang="en-US" altLang="zh-CN" sz="2800" dirty="0" smtClean="0"/>
          </a:p>
          <a:p>
            <a:pPr marL="0" indent="0">
              <a:buNone/>
            </a:pPr>
            <a:r>
              <a:rPr lang="en-US" altLang="zh-CN" sz="2700" dirty="0" smtClean="0"/>
              <a:t>Observation #1: After responding to God and experiencing God’s encouragement in our lives, we should stay watchful and alert</a:t>
            </a:r>
          </a:p>
          <a:p>
            <a:pPr marL="0" indent="0" algn="just">
              <a:buNone/>
            </a:pPr>
            <a:endParaRPr lang="en-US" altLang="zh-CN" sz="2800" dirty="0"/>
          </a:p>
        </p:txBody>
      </p:sp>
    </p:spTree>
    <p:extLst>
      <p:ext uri="{BB962C8B-B14F-4D97-AF65-F5344CB8AC3E}">
        <p14:creationId xmlns:p14="http://schemas.microsoft.com/office/powerpoint/2010/main" val="1487948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639762"/>
          </a:xfrm>
        </p:spPr>
        <p:txBody>
          <a:bodyPr>
            <a:noAutofit/>
          </a:bodyPr>
          <a:lstStyle/>
          <a:p>
            <a:r>
              <a:rPr lang="zh-CN" altLang="en-US" sz="2800" dirty="0"/>
              <a:t>申</a:t>
            </a:r>
            <a:r>
              <a:rPr lang="zh-CN" altLang="en-US" sz="2800" dirty="0" smtClean="0"/>
              <a:t>命记 </a:t>
            </a:r>
            <a:r>
              <a:rPr lang="en-US" altLang="zh-CN" sz="2800" dirty="0" smtClean="0"/>
              <a:t>Deuteronomy 8:3-5 </a:t>
            </a:r>
            <a:endParaRPr lang="en-GB" sz="2800" dirty="0"/>
          </a:p>
        </p:txBody>
      </p:sp>
      <p:sp>
        <p:nvSpPr>
          <p:cNvPr id="3" name="Content Placeholder 2"/>
          <p:cNvSpPr>
            <a:spLocks noGrp="1"/>
          </p:cNvSpPr>
          <p:nvPr>
            <p:ph idx="1"/>
          </p:nvPr>
        </p:nvSpPr>
        <p:spPr>
          <a:xfrm>
            <a:off x="152400" y="609600"/>
            <a:ext cx="8839200" cy="5059363"/>
          </a:xfrm>
        </p:spPr>
        <p:txBody>
          <a:bodyPr>
            <a:noAutofit/>
          </a:bodyPr>
          <a:lstStyle/>
          <a:p>
            <a:pPr marL="0" indent="0" algn="just">
              <a:buNone/>
            </a:pPr>
            <a:r>
              <a:rPr lang="en-US" altLang="zh-CN" sz="2800" b="1" baseline="30000" dirty="0"/>
              <a:t>3 </a:t>
            </a:r>
            <a:r>
              <a:rPr lang="zh-CN" altLang="zh-CN" sz="2800" dirty="0"/>
              <a:t>他苦炼</a:t>
            </a:r>
            <a:r>
              <a:rPr lang="zh-CN" altLang="zh-CN" sz="2800" dirty="0" smtClean="0"/>
              <a:t>你</a:t>
            </a:r>
            <a:r>
              <a:rPr lang="en-US" altLang="zh-CN" sz="2800" dirty="0" smtClean="0"/>
              <a:t>, </a:t>
            </a:r>
            <a:r>
              <a:rPr lang="zh-CN" altLang="zh-CN" sz="2800" dirty="0" smtClean="0"/>
              <a:t>任</a:t>
            </a:r>
            <a:r>
              <a:rPr lang="zh-CN" altLang="zh-CN" sz="2800" dirty="0"/>
              <a:t>你</a:t>
            </a:r>
            <a:r>
              <a:rPr lang="zh-CN" altLang="zh-CN" sz="2800" dirty="0" smtClean="0"/>
              <a:t>饥饿</a:t>
            </a:r>
            <a:r>
              <a:rPr lang="en-US" altLang="zh-CN" sz="2800" dirty="0" smtClean="0"/>
              <a:t>, </a:t>
            </a:r>
            <a:r>
              <a:rPr lang="zh-CN" altLang="zh-CN" sz="2800" dirty="0" smtClean="0"/>
              <a:t>将</a:t>
            </a:r>
            <a:r>
              <a:rPr lang="zh-CN" altLang="zh-CN" sz="2800" dirty="0"/>
              <a:t>你和你列祖所不认识的吗哪赐给你吃，使你</a:t>
            </a:r>
            <a:r>
              <a:rPr lang="zh-CN" altLang="zh-CN" sz="2800" dirty="0" smtClean="0"/>
              <a:t>知道</a:t>
            </a:r>
            <a:r>
              <a:rPr lang="en-US" altLang="zh-CN" sz="2800" dirty="0" smtClean="0"/>
              <a:t>, </a:t>
            </a:r>
            <a:r>
              <a:rPr lang="zh-CN" altLang="zh-CN" sz="2800" dirty="0" smtClean="0"/>
              <a:t>人</a:t>
            </a:r>
            <a:r>
              <a:rPr lang="zh-CN" altLang="zh-CN" sz="2800" dirty="0"/>
              <a:t>活着不是单靠食物，乃是靠雅伟口里所出的一切话</a:t>
            </a:r>
            <a:r>
              <a:rPr lang="zh-CN" altLang="zh-CN" sz="2800" dirty="0" smtClean="0"/>
              <a:t>。</a:t>
            </a:r>
            <a:r>
              <a:rPr lang="en-US" altLang="zh-CN" sz="2800" b="1" baseline="30000" dirty="0" smtClean="0"/>
              <a:t>4</a:t>
            </a:r>
            <a:r>
              <a:rPr lang="en-US" altLang="zh-CN" sz="2800" dirty="0" smtClean="0"/>
              <a:t> </a:t>
            </a:r>
            <a:r>
              <a:rPr lang="zh-CN" altLang="zh-CN" sz="2800" dirty="0" smtClean="0"/>
              <a:t>这四十年</a:t>
            </a:r>
            <a:r>
              <a:rPr lang="en-US" altLang="zh-CN" sz="2800" dirty="0" smtClean="0"/>
              <a:t>, </a:t>
            </a:r>
            <a:r>
              <a:rPr lang="zh-CN" altLang="zh-CN" sz="2800" dirty="0" smtClean="0"/>
              <a:t>你</a:t>
            </a:r>
            <a:r>
              <a:rPr lang="zh-CN" altLang="zh-CN" sz="2800" dirty="0"/>
              <a:t>的衣服没有</a:t>
            </a:r>
            <a:r>
              <a:rPr lang="zh-CN" altLang="zh-CN" sz="2800" dirty="0" smtClean="0"/>
              <a:t>穿破</a:t>
            </a:r>
            <a:r>
              <a:rPr lang="en-US" altLang="zh-CN" sz="2800" dirty="0" smtClean="0"/>
              <a:t>,</a:t>
            </a:r>
            <a:r>
              <a:rPr lang="zh-CN" altLang="zh-CN" sz="2800" dirty="0" smtClean="0"/>
              <a:t>你</a:t>
            </a:r>
            <a:r>
              <a:rPr lang="zh-CN" altLang="zh-CN" sz="2800" dirty="0"/>
              <a:t>的脚也没有肿</a:t>
            </a:r>
            <a:r>
              <a:rPr lang="zh-CN" altLang="zh-CN" sz="2800" dirty="0" smtClean="0"/>
              <a:t>。</a:t>
            </a:r>
            <a:r>
              <a:rPr lang="en-US" altLang="zh-CN" sz="2800" b="1" baseline="30000" dirty="0" smtClean="0"/>
              <a:t>5 </a:t>
            </a:r>
            <a:r>
              <a:rPr lang="zh-CN" altLang="zh-CN" sz="2800" dirty="0">
                <a:solidFill>
                  <a:srgbClr val="FF0000"/>
                </a:solidFill>
              </a:rPr>
              <a:t>你当心里</a:t>
            </a:r>
            <a:r>
              <a:rPr lang="zh-CN" altLang="zh-CN" sz="2800" dirty="0" smtClean="0">
                <a:solidFill>
                  <a:srgbClr val="FF0000"/>
                </a:solidFill>
              </a:rPr>
              <a:t>思想</a:t>
            </a:r>
            <a:r>
              <a:rPr lang="en-US" altLang="zh-CN" sz="2800" dirty="0" smtClean="0">
                <a:solidFill>
                  <a:srgbClr val="FF0000"/>
                </a:solidFill>
              </a:rPr>
              <a:t>, </a:t>
            </a:r>
            <a:r>
              <a:rPr lang="zh-CN" altLang="zh-CN" sz="2800" dirty="0" smtClean="0">
                <a:solidFill>
                  <a:srgbClr val="FF0000"/>
                </a:solidFill>
              </a:rPr>
              <a:t>雅</a:t>
            </a:r>
            <a:r>
              <a:rPr lang="zh-CN" altLang="zh-CN" sz="2800" dirty="0">
                <a:solidFill>
                  <a:srgbClr val="FF0000"/>
                </a:solidFill>
              </a:rPr>
              <a:t>伟―你神管教</a:t>
            </a:r>
            <a:r>
              <a:rPr lang="zh-CN" altLang="zh-CN" sz="2800" dirty="0" smtClean="0">
                <a:solidFill>
                  <a:srgbClr val="FF0000"/>
                </a:solidFill>
              </a:rPr>
              <a:t>你</a:t>
            </a:r>
            <a:r>
              <a:rPr lang="en-US" altLang="zh-CN" sz="2800" dirty="0" smtClean="0">
                <a:solidFill>
                  <a:srgbClr val="FF0000"/>
                </a:solidFill>
              </a:rPr>
              <a:t>, </a:t>
            </a:r>
            <a:r>
              <a:rPr lang="zh-CN" altLang="zh-CN" sz="2800" dirty="0" smtClean="0">
                <a:solidFill>
                  <a:srgbClr val="FF0000"/>
                </a:solidFill>
              </a:rPr>
              <a:t>好象</a:t>
            </a:r>
            <a:r>
              <a:rPr lang="zh-CN" altLang="zh-CN" sz="2800" dirty="0">
                <a:solidFill>
                  <a:srgbClr val="FF0000"/>
                </a:solidFill>
              </a:rPr>
              <a:t>人管教儿子一样</a:t>
            </a:r>
            <a:r>
              <a:rPr lang="zh-CN" altLang="zh-CN" sz="2800" dirty="0"/>
              <a:t>。</a:t>
            </a:r>
          </a:p>
          <a:p>
            <a:pPr marL="0" indent="0" algn="just">
              <a:buNone/>
            </a:pPr>
            <a:endParaRPr lang="en-US" altLang="zh-CN" sz="1200" dirty="0" smtClean="0"/>
          </a:p>
          <a:p>
            <a:pPr marL="0" indent="0" algn="just">
              <a:buNone/>
            </a:pPr>
            <a:r>
              <a:rPr lang="en-US" altLang="zh-CN" sz="2800" b="1" baseline="30000" dirty="0"/>
              <a:t>3</a:t>
            </a:r>
            <a:r>
              <a:rPr lang="en-US" altLang="zh-CN" sz="2800" dirty="0"/>
              <a:t> And He humbled you and let you hunger and fed you with manna, which you did not know, nor did your fathers know, that He might make you know that man does not live by bread alone, but man lives by every word that comes from the mouth of Yahweh. </a:t>
            </a:r>
            <a:r>
              <a:rPr lang="en-US" altLang="zh-CN" sz="2800" b="1" baseline="30000" dirty="0"/>
              <a:t>4</a:t>
            </a:r>
            <a:r>
              <a:rPr lang="en-US" altLang="zh-CN" sz="2800" dirty="0"/>
              <a:t> Your clothing did not wear out on you and your foot did not swell these forty years. </a:t>
            </a:r>
            <a:r>
              <a:rPr lang="en-US" altLang="zh-CN" sz="2800" b="1" baseline="30000" dirty="0"/>
              <a:t>5</a:t>
            </a:r>
            <a:r>
              <a:rPr lang="en-US" altLang="zh-CN" sz="2800" dirty="0"/>
              <a:t> </a:t>
            </a:r>
            <a:r>
              <a:rPr lang="en-US" altLang="zh-CN" sz="2800" dirty="0">
                <a:solidFill>
                  <a:srgbClr val="FF0000"/>
                </a:solidFill>
              </a:rPr>
              <a:t>Know then in your heart that, as a man disciplines his son, Yahweh your God disciplines you</a:t>
            </a:r>
            <a:r>
              <a:rPr lang="en-US" altLang="zh-CN" sz="2800" dirty="0"/>
              <a:t>.</a:t>
            </a:r>
            <a:endParaRPr lang="zh-CN" altLang="zh-CN" sz="2800" dirty="0"/>
          </a:p>
        </p:txBody>
      </p:sp>
    </p:spTree>
    <p:extLst>
      <p:ext uri="{BB962C8B-B14F-4D97-AF65-F5344CB8AC3E}">
        <p14:creationId xmlns:p14="http://schemas.microsoft.com/office/powerpoint/2010/main" val="3060701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2400" y="762000"/>
            <a:ext cx="8839200" cy="5059363"/>
          </a:xfrm>
        </p:spPr>
        <p:txBody>
          <a:bodyPr>
            <a:noAutofit/>
          </a:bodyPr>
          <a:lstStyle/>
          <a:p>
            <a:pPr marL="0" indent="0" algn="just">
              <a:buNone/>
            </a:pPr>
            <a:r>
              <a:rPr lang="zh-CN" altLang="en-US" sz="2800" dirty="0" smtClean="0"/>
              <a:t>观察</a:t>
            </a:r>
            <a:r>
              <a:rPr lang="en-US" altLang="zh-CN" sz="2800" dirty="0" smtClean="0"/>
              <a:t>#1: </a:t>
            </a:r>
            <a:r>
              <a:rPr lang="zh-CN" altLang="en-US" sz="2800" dirty="0" smtClean="0"/>
              <a:t>决心回应神或经历神的鼓励后，持守警醒的心</a:t>
            </a:r>
            <a:endParaRPr lang="en-US" altLang="zh-CN" sz="2800" dirty="0" smtClean="0"/>
          </a:p>
          <a:p>
            <a:pPr marL="0" indent="0">
              <a:buNone/>
            </a:pPr>
            <a:r>
              <a:rPr lang="en-US" altLang="zh-CN" sz="2700" dirty="0" smtClean="0"/>
              <a:t>Observation #1: After responding to God and experiencing God’s encouragement in our lives, we should stay watchful and alert</a:t>
            </a:r>
          </a:p>
          <a:p>
            <a:pPr marL="0" indent="0" algn="just">
              <a:buNone/>
            </a:pPr>
            <a:endParaRPr lang="en-US" altLang="zh-CN" sz="2800" dirty="0"/>
          </a:p>
          <a:p>
            <a:pPr marL="0" indent="0" algn="just">
              <a:buNone/>
            </a:pPr>
            <a:r>
              <a:rPr lang="zh-CN" altLang="en-US" sz="2800" dirty="0" smtClean="0"/>
              <a:t>观察</a:t>
            </a:r>
            <a:r>
              <a:rPr lang="en-US" altLang="zh-CN" sz="2800" dirty="0" smtClean="0"/>
              <a:t>#2: </a:t>
            </a:r>
            <a:r>
              <a:rPr lang="zh-CN" altLang="en-US" sz="2800" dirty="0" smtClean="0"/>
              <a:t>神允许我们面对苦难与试探是为了我们的益处，如父亲锻炼儿女</a:t>
            </a:r>
            <a:endParaRPr lang="en-US" altLang="zh-CN" sz="2800" dirty="0" smtClean="0"/>
          </a:p>
          <a:p>
            <a:pPr marL="0" indent="0" algn="just">
              <a:buNone/>
            </a:pPr>
            <a:r>
              <a:rPr lang="en-US" altLang="zh-CN" sz="2800" dirty="0"/>
              <a:t>Observation </a:t>
            </a:r>
            <a:r>
              <a:rPr lang="en-US" altLang="zh-CN" sz="2800" dirty="0" smtClean="0"/>
              <a:t>#2: God allow us to face suffering and temptation is for our good, like a father training his children</a:t>
            </a:r>
            <a:endParaRPr lang="en-US" altLang="zh-CN" sz="2800" dirty="0"/>
          </a:p>
          <a:p>
            <a:pPr marL="0" indent="0" algn="just">
              <a:buNone/>
            </a:pPr>
            <a:endParaRPr lang="en-US" altLang="zh-CN" sz="2800" dirty="0" smtClean="0"/>
          </a:p>
        </p:txBody>
      </p:sp>
    </p:spTree>
    <p:extLst>
      <p:ext uri="{BB962C8B-B14F-4D97-AF65-F5344CB8AC3E}">
        <p14:creationId xmlns:p14="http://schemas.microsoft.com/office/powerpoint/2010/main" val="1295942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a:t>林前</a:t>
            </a:r>
            <a:r>
              <a:rPr lang="zh-CN" altLang="en-US" sz="2800" dirty="0" smtClean="0"/>
              <a:t> </a:t>
            </a:r>
            <a:r>
              <a:rPr lang="en-US" altLang="zh-CN" sz="2800" dirty="0" smtClean="0"/>
              <a:t>1 Corinthians 10:13 </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800" dirty="0"/>
              <a:t>你们所遇见的试探，无非是人所能受的。神是信实的，必不叫你们受试探过于所能受的；在受试探的时候，总要给你们开一条出路，叫你们能忍受得住。</a:t>
            </a:r>
          </a:p>
          <a:p>
            <a:pPr marL="0" indent="0" algn="just">
              <a:buNone/>
            </a:pPr>
            <a:endParaRPr lang="en-US" altLang="zh-CN" sz="2800" dirty="0" smtClean="0"/>
          </a:p>
          <a:p>
            <a:pPr marL="0" indent="0" algn="just">
              <a:buNone/>
            </a:pPr>
            <a:r>
              <a:rPr lang="en-US" altLang="zh-CN" sz="2800" dirty="0"/>
              <a:t>No temptation has overtaken you that is not common to man. God is faithful, and he will not let you be tempted beyond your ability, but with the temptation he will also provide the way of escape, that you may be able to endure it.</a:t>
            </a:r>
            <a:endParaRPr lang="zh-CN" altLang="zh-CN" sz="2800" dirty="0"/>
          </a:p>
        </p:txBody>
      </p:sp>
    </p:spTree>
    <p:extLst>
      <p:ext uri="{BB962C8B-B14F-4D97-AF65-F5344CB8AC3E}">
        <p14:creationId xmlns:p14="http://schemas.microsoft.com/office/powerpoint/2010/main" val="2397587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2110</TotalTime>
  <Words>1286</Words>
  <Application>Microsoft Office PowerPoint</Application>
  <PresentationFormat>On-screen Show (4:3)</PresentationFormat>
  <Paragraphs>61</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宋体</vt:lpstr>
      <vt:lpstr>Arial</vt:lpstr>
      <vt:lpstr>Calibri</vt:lpstr>
      <vt:lpstr>Office Theme</vt:lpstr>
      <vt:lpstr>2017.11.26 </vt:lpstr>
      <vt:lpstr>The Gospel of Matthew Series 马太福音系列</vt:lpstr>
      <vt:lpstr>The Temptation of Jesus (Part 1) 耶稣的试探（一）</vt:lpstr>
      <vt:lpstr>PowerPoint Presentation</vt:lpstr>
      <vt:lpstr>马太福音 Matthew 4:1-4</vt:lpstr>
      <vt:lpstr>PowerPoint Presentation</vt:lpstr>
      <vt:lpstr>申命记 Deuteronomy 8:3-5 </vt:lpstr>
      <vt:lpstr>PowerPoint Presentation</vt:lpstr>
      <vt:lpstr>林前 1 Corinthians 10:13 </vt:lpstr>
      <vt:lpstr>马太福音 Matthew 4:1-4</vt:lpstr>
      <vt:lpstr>加拉太书 Galatians 5:16</vt:lpstr>
      <vt:lpstr>林前 1 Corinthians 9:27 </vt:lpstr>
      <vt:lpstr>马太福音 Matthew 4:1-4</vt:lpstr>
      <vt:lpstr>基督胜过试探的榜样 Christ’s example in overcoming temptations</vt:lpstr>
      <vt:lpstr>The End 完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Windows User</cp:lastModifiedBy>
  <cp:revision>324</cp:revision>
  <dcterms:created xsi:type="dcterms:W3CDTF">2006-08-16T00:00:00Z</dcterms:created>
  <dcterms:modified xsi:type="dcterms:W3CDTF">2017-12-10T18:47:54Z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