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98" r:id="rId2"/>
    <p:sldId id="258" r:id="rId3"/>
    <p:sldId id="399" r:id="rId4"/>
    <p:sldId id="381" r:id="rId5"/>
    <p:sldId id="342" r:id="rId6"/>
    <p:sldId id="384" r:id="rId7"/>
    <p:sldId id="389" r:id="rId8"/>
    <p:sldId id="390" r:id="rId9"/>
    <p:sldId id="391" r:id="rId10"/>
    <p:sldId id="392" r:id="rId11"/>
    <p:sldId id="393" r:id="rId12"/>
    <p:sldId id="394" r:id="rId13"/>
    <p:sldId id="383" r:id="rId14"/>
    <p:sldId id="395" r:id="rId15"/>
    <p:sldId id="396" r:id="rId16"/>
    <p:sldId id="397" r:id="rId17"/>
    <p:sldId id="40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60"/>
  </p:normalViewPr>
  <p:slideViewPr>
    <p:cSldViewPr>
      <p:cViewPr varScale="1">
        <p:scale>
          <a:sx n="122" d="100"/>
          <a:sy n="122" d="100"/>
        </p:scale>
        <p:origin x="13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01B87-E822-4F28-8A9C-06FFFDE87C68}" type="datetimeFigureOut">
              <a:rPr lang="zh-CN" altLang="en-US" smtClean="0"/>
              <a:t>2017/12/3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CDDFB-8118-4FBE-AFE7-DBE2C2EAA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88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725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824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242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220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zh-CN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9DD3360-8548-43FA-A024-B821AF51445B}" type="slidenum">
              <a:rPr lang="en-GB" altLang="en-US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4235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smtClean="0"/>
              <a:t>2017.12.03</a:t>
            </a:r>
            <a:r>
              <a:rPr lang="en-US" sz="3200" smtClean="0"/>
              <a:t/>
            </a:r>
            <a:br>
              <a:rPr lang="en-US" sz="3200" smtClean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7314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GB" altLang="en-US" sz="3600" b="1" smtClean="0">
                <a:latin typeface="宋体" charset="-122"/>
                <a:ea typeface="宋体" charset="-122"/>
              </a:rPr>
              <a:t>30 	财主却说：不，我</a:t>
            </a:r>
            <a:r>
              <a:rPr lang="zh-CN" altLang="en-US" sz="3600" b="1" smtClean="0">
                <a:latin typeface="宋体" charset="-122"/>
                <a:ea typeface="宋体" charset="-122"/>
              </a:rPr>
              <a:t>祖</a:t>
            </a:r>
            <a:r>
              <a:rPr lang="en-GB" altLang="en-US" sz="3600" b="1" u="sng" smtClean="0">
                <a:latin typeface="宋体" charset="-122"/>
                <a:ea typeface="宋体" charset="-122"/>
              </a:rPr>
              <a:t>亚伯拉罕</a:t>
            </a:r>
            <a:r>
              <a:rPr lang="en-GB" altLang="en-US" sz="3600" b="1" smtClean="0">
                <a:latin typeface="宋体" charset="-122"/>
                <a:ea typeface="宋体" charset="-122"/>
              </a:rPr>
              <a:t>哪！</a:t>
            </a:r>
            <a:br>
              <a:rPr lang="en-GB" altLang="en-US" sz="3600" b="1" smtClean="0">
                <a:latin typeface="宋体" charset="-122"/>
                <a:ea typeface="宋体" charset="-122"/>
              </a:rPr>
            </a:br>
            <a:r>
              <a:rPr lang="en-GB" altLang="en-US" sz="3600" b="1" smtClean="0">
                <a:latin typeface="宋体" charset="-122"/>
                <a:ea typeface="宋体" charset="-122"/>
              </a:rPr>
              <a:t>	如果有人从死人中</a:t>
            </a:r>
            <a:r>
              <a:rPr lang="zh-CN" altLang="en-US" sz="3600" b="1" smtClean="0">
                <a:latin typeface="宋体" charset="-122"/>
                <a:ea typeface="宋体" charset="-122"/>
              </a:rPr>
              <a:t>间回</a:t>
            </a:r>
            <a:r>
              <a:rPr lang="en-GB" altLang="en-US" sz="3600" b="1" smtClean="0">
                <a:latin typeface="宋体" charset="-122"/>
                <a:ea typeface="宋体" charset="-122"/>
              </a:rPr>
              <a:t>到他们那里	</a:t>
            </a:r>
            <a:r>
              <a:rPr lang="en-GB" altLang="en-US" sz="3600" b="1" smtClean="0">
                <a:latin typeface="宋体" charset="-122"/>
                <a:ea typeface="宋体" charset="-122"/>
              </a:rPr>
              <a:t>，	他们</a:t>
            </a:r>
            <a:r>
              <a:rPr lang="zh-CN" altLang="en-US" sz="3600" b="1" smtClean="0">
                <a:latin typeface="宋体" charset="-122"/>
                <a:ea typeface="宋体" charset="-122"/>
              </a:rPr>
              <a:t>定必</a:t>
            </a:r>
            <a:r>
              <a:rPr lang="en-GB" altLang="en-US" sz="3600" b="1" smtClean="0">
                <a:latin typeface="宋体" charset="-122"/>
                <a:ea typeface="宋体" charset="-122"/>
              </a:rPr>
              <a:t>悔改</a:t>
            </a:r>
            <a:r>
              <a:rPr lang="zh-CN" altLang="en-US" sz="3600" b="1" smtClean="0">
                <a:latin typeface="宋体" charset="-122"/>
                <a:ea typeface="宋体" charset="-122"/>
              </a:rPr>
              <a:t>了</a:t>
            </a:r>
            <a:r>
              <a:rPr lang="en-GB" altLang="en-US" sz="3600" b="1" smtClean="0">
                <a:latin typeface="宋体" charset="-122"/>
                <a:ea typeface="宋体" charset="-122"/>
              </a:rPr>
              <a:t>。 </a:t>
            </a:r>
          </a:p>
        </p:txBody>
      </p:sp>
      <p:pic>
        <p:nvPicPr>
          <p:cNvPr id="5123" name="Picture 4" descr="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0"/>
            <a:ext cx="59436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533400" y="5715000"/>
            <a:ext cx="7788275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30 </a:t>
            </a:r>
            <a:r>
              <a:rPr lang="en-GB" altLang="en-US" sz="2400">
                <a:latin typeface="Comic Sans MS" pitchFamily="66" charset="0"/>
              </a:rPr>
              <a:t>“‘No, father Abraham,’ he said, ‘but if someone from the dead goes to them, they will repent.’ </a:t>
            </a:r>
          </a:p>
        </p:txBody>
      </p:sp>
    </p:spTree>
    <p:extLst>
      <p:ext uri="{BB962C8B-B14F-4D97-AF65-F5344CB8AC3E}">
        <p14:creationId xmlns:p14="http://schemas.microsoft.com/office/powerpoint/2010/main" val="266743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2087562"/>
          </a:xfrm>
        </p:spPr>
        <p:txBody>
          <a:bodyPr/>
          <a:lstStyle/>
          <a:p>
            <a:pPr algn="l" eaLnBrk="1" hangingPunct="1"/>
            <a:r>
              <a:rPr lang="en-GB" altLang="en-US" sz="3600" b="1" smtClean="0">
                <a:latin typeface="宋体" charset="-122"/>
                <a:ea typeface="宋体" charset="-122"/>
              </a:rPr>
              <a:t>31 	可是</a:t>
            </a:r>
            <a:r>
              <a:rPr lang="en-GB" altLang="en-US" sz="3600" b="1" u="sng" smtClean="0">
                <a:latin typeface="宋体" charset="-122"/>
                <a:ea typeface="宋体" charset="-122"/>
              </a:rPr>
              <a:t>亚伯拉罕</a:t>
            </a:r>
            <a:r>
              <a:rPr lang="en-GB" altLang="en-US" sz="3600" b="1" smtClean="0">
                <a:latin typeface="宋体" charset="-122"/>
                <a:ea typeface="宋体" charset="-122"/>
              </a:rPr>
              <a:t>对他说：如果他们</a:t>
            </a:r>
            <a:r>
              <a:rPr lang="zh-CN" altLang="en-US" sz="3600" b="1" smtClean="0">
                <a:latin typeface="宋体" charset="-122"/>
                <a:ea typeface="宋体" charset="-122"/>
              </a:rPr>
              <a:t>连</a:t>
            </a:r>
            <a:r>
              <a:rPr lang="en-US" altLang="zh-CN" sz="3600" b="1" smtClean="0">
                <a:latin typeface="宋体" charset="-122"/>
                <a:ea typeface="宋体" charset="-122"/>
              </a:rPr>
              <a:t>	</a:t>
            </a:r>
            <a:r>
              <a:rPr lang="en-GB" altLang="en-US" sz="3600" b="1" u="sng" smtClean="0">
                <a:latin typeface="宋体" charset="-122"/>
                <a:ea typeface="宋体" charset="-122"/>
              </a:rPr>
              <a:t>摩西</a:t>
            </a:r>
            <a:r>
              <a:rPr lang="en-GB" altLang="en-US" sz="3600" b="1" smtClean="0">
                <a:latin typeface="宋体" charset="-122"/>
                <a:ea typeface="宋体" charset="-122"/>
              </a:rPr>
              <a:t>和先知</a:t>
            </a:r>
            <a:r>
              <a:rPr lang="zh-CN" altLang="en-US" sz="3600" b="1" smtClean="0">
                <a:latin typeface="宋体" charset="-122"/>
                <a:ea typeface="宋体" charset="-122"/>
              </a:rPr>
              <a:t>都不听</a:t>
            </a:r>
            <a:r>
              <a:rPr lang="en-GB" altLang="en-US" sz="3600" b="1" smtClean="0">
                <a:latin typeface="宋体" charset="-122"/>
                <a:ea typeface="宋体" charset="-122"/>
              </a:rPr>
              <a:t>，就算有人死</a:t>
            </a:r>
            <a:r>
              <a:rPr lang="zh-CN" altLang="en-US" sz="3600" b="1" smtClean="0">
                <a:latin typeface="宋体" charset="-122"/>
                <a:ea typeface="宋体" charset="-122"/>
              </a:rPr>
              <a:t>而</a:t>
            </a:r>
            <a:r>
              <a:rPr lang="en-US" altLang="zh-CN" sz="3600" b="1" smtClean="0">
                <a:latin typeface="宋体" charset="-122"/>
                <a:ea typeface="宋体" charset="-122"/>
              </a:rPr>
              <a:t>	</a:t>
            </a:r>
            <a:r>
              <a:rPr lang="en-GB" altLang="en-US" sz="3600" b="1" smtClean="0">
                <a:latin typeface="宋体" charset="-122"/>
                <a:ea typeface="宋体" charset="-122"/>
              </a:rPr>
              <a:t>复活，他们也不会被说服的。 </a:t>
            </a:r>
          </a:p>
        </p:txBody>
      </p:sp>
      <p:sp>
        <p:nvSpPr>
          <p:cNvPr id="6147" name="Picture 6"/>
          <p:cNvSpPr>
            <a:spLocks noChangeAspect="1" noChangeArrowheads="1"/>
          </p:cNvSpPr>
          <p:nvPr/>
        </p:nvSpPr>
        <p:spPr bwMode="auto">
          <a:xfrm>
            <a:off x="4953000" y="2514600"/>
            <a:ext cx="3390900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381000" y="3962400"/>
            <a:ext cx="4038600" cy="2292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31 “He said to him, ‘If they do not listen to Moses and the Prophets, they will not be convinced even if someone rises from the dead.’” </a:t>
            </a:r>
          </a:p>
        </p:txBody>
      </p:sp>
    </p:spTree>
    <p:extLst>
      <p:ext uri="{BB962C8B-B14F-4D97-AF65-F5344CB8AC3E}">
        <p14:creationId xmlns:p14="http://schemas.microsoft.com/office/powerpoint/2010/main" val="207483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="1" dirty="0" smtClean="0"/>
              <a:t>Matthew 4:7 </a:t>
            </a:r>
            <a:r>
              <a:rPr lang="en-US" altLang="zh-CN" sz="2800" dirty="0" smtClean="0"/>
              <a:t>Jesus </a:t>
            </a:r>
            <a:r>
              <a:rPr lang="en-US" altLang="zh-CN" sz="2800" dirty="0"/>
              <a:t>said to him, "Again it is written, 'You shall not put the Lord your God to the test</a:t>
            </a:r>
            <a:r>
              <a:rPr lang="en-US" altLang="zh-CN" sz="2800" dirty="0" smtClean="0"/>
              <a:t>.'“</a:t>
            </a:r>
          </a:p>
          <a:p>
            <a:pPr marL="0" indent="0" algn="just">
              <a:buNone/>
            </a:pPr>
            <a:endParaRPr lang="en-US" altLang="zh-CN" sz="500" dirty="0" smtClean="0"/>
          </a:p>
          <a:p>
            <a:pPr marL="0" indent="0" algn="just">
              <a:buNone/>
            </a:pPr>
            <a:r>
              <a:rPr lang="en-US" altLang="zh-CN" sz="2800" b="1" dirty="0"/>
              <a:t>Deuteronomy 6:16 </a:t>
            </a:r>
            <a:r>
              <a:rPr lang="en-US" altLang="zh-CN" sz="2800" dirty="0"/>
              <a:t>You shall not put </a:t>
            </a:r>
            <a:r>
              <a:rPr lang="en-US" altLang="zh-CN" sz="2800" dirty="0" smtClean="0"/>
              <a:t>Yahweh </a:t>
            </a:r>
            <a:r>
              <a:rPr lang="en-US" altLang="zh-CN" sz="2800" dirty="0"/>
              <a:t>your God to the test, as you tested </a:t>
            </a:r>
            <a:r>
              <a:rPr lang="en-US" altLang="zh-CN" sz="2800" dirty="0" smtClean="0"/>
              <a:t>Him </a:t>
            </a:r>
            <a:r>
              <a:rPr lang="en-US" altLang="zh-CN" sz="2800" dirty="0"/>
              <a:t>at </a:t>
            </a:r>
            <a:r>
              <a:rPr lang="en-US" altLang="zh-CN" sz="2800" dirty="0" err="1"/>
              <a:t>Massah</a:t>
            </a:r>
            <a:r>
              <a:rPr lang="en-US" altLang="zh-CN" sz="2800" dirty="0"/>
              <a:t>.</a:t>
            </a:r>
            <a:endParaRPr lang="en-US" altLang="zh-CN" sz="2800" baseline="30000" dirty="0"/>
          </a:p>
          <a:p>
            <a:pPr marL="0" indent="0" algn="just">
              <a:buNone/>
            </a:pPr>
            <a:endParaRPr lang="en-US" altLang="zh-CN" sz="1200" dirty="0" smtClean="0"/>
          </a:p>
          <a:p>
            <a:pPr marL="0" indent="0" algn="just">
              <a:buNone/>
            </a:pPr>
            <a:endParaRPr lang="en-US" altLang="zh-CN" sz="1200" dirty="0" smtClean="0"/>
          </a:p>
          <a:p>
            <a:pPr marL="0" indent="0" algn="just">
              <a:buNone/>
            </a:pPr>
            <a:r>
              <a:rPr lang="zh-CN" altLang="en-US" sz="2800" b="1" dirty="0" smtClean="0"/>
              <a:t>马太福音 </a:t>
            </a:r>
            <a:r>
              <a:rPr lang="en-US" altLang="zh-CN" sz="2800" b="1" dirty="0" smtClean="0"/>
              <a:t>4:7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耶稣对他说</a:t>
            </a:r>
            <a:r>
              <a:rPr lang="en-US" altLang="zh-CN" sz="2800" dirty="0" smtClean="0"/>
              <a:t>: </a:t>
            </a:r>
            <a:r>
              <a:rPr lang="zh-CN" altLang="en-US" sz="2800" dirty="0" smtClean="0"/>
              <a:t>经上又记着说</a:t>
            </a:r>
            <a:r>
              <a:rPr lang="en-US" altLang="zh-CN" sz="2800" dirty="0" smtClean="0"/>
              <a:t>: </a:t>
            </a:r>
            <a:r>
              <a:rPr lang="zh-CN" altLang="en-US" sz="2800" dirty="0" smtClean="0"/>
              <a:t>不可试探主你的神。</a:t>
            </a:r>
            <a:endParaRPr lang="en-US" altLang="zh-CN" sz="800" dirty="0" smtClean="0"/>
          </a:p>
          <a:p>
            <a:pPr marL="0" indent="0" algn="just">
              <a:buNone/>
            </a:pPr>
            <a:endParaRPr lang="en-US" altLang="zh-CN" sz="1200" dirty="0" smtClean="0"/>
          </a:p>
          <a:p>
            <a:pPr marL="0" indent="0" algn="just">
              <a:buNone/>
            </a:pPr>
            <a:r>
              <a:rPr lang="zh-CN" altLang="en-US" sz="2800" b="1" dirty="0" smtClean="0"/>
              <a:t>申命记 </a:t>
            </a:r>
            <a:r>
              <a:rPr lang="en-US" altLang="zh-CN" sz="2800" b="1" dirty="0" smtClean="0"/>
              <a:t>6:16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你们不可试探</a:t>
            </a:r>
            <a:r>
              <a:rPr lang="zh-CN" altLang="en-US" sz="2800" dirty="0"/>
              <a:t>雅伟</a:t>
            </a:r>
            <a:r>
              <a:rPr lang="zh-CN" altLang="en-US" sz="2800" dirty="0" smtClean="0"/>
              <a:t>你们的神</a:t>
            </a:r>
            <a:r>
              <a:rPr lang="en-US" altLang="zh-CN" sz="2800" dirty="0" smtClean="0"/>
              <a:t>, </a:t>
            </a:r>
            <a:r>
              <a:rPr lang="zh-CN" altLang="en-US" sz="2800" dirty="0" smtClean="0"/>
              <a:t>象你们在玛撒那样试探他。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9568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0593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2800" dirty="0" smtClean="0"/>
              <a:t>Problem </a:t>
            </a:r>
            <a:r>
              <a:rPr lang="en-US" altLang="zh-CN" sz="2800" dirty="0"/>
              <a:t>with modern day Christianity:        </a:t>
            </a:r>
            <a:endParaRPr lang="en-US" altLang="zh-CN" sz="2800" dirty="0" smtClean="0"/>
          </a:p>
          <a:p>
            <a:pPr marL="0" indent="0" algn="ctr">
              <a:buNone/>
            </a:pPr>
            <a:r>
              <a:rPr lang="en-US" altLang="zh-CN" sz="2800" dirty="0" smtClean="0"/>
              <a:t>Partial truth - </a:t>
            </a:r>
            <a:r>
              <a:rPr lang="en-US" altLang="zh-CN" sz="2800" dirty="0"/>
              <a:t>quoting and teaching Scripture out of </a:t>
            </a:r>
            <a:r>
              <a:rPr lang="en-US" altLang="zh-CN" sz="2800" dirty="0" smtClean="0"/>
              <a:t>context</a:t>
            </a:r>
          </a:p>
          <a:p>
            <a:pPr marL="0" indent="0">
              <a:buNone/>
            </a:pPr>
            <a:endParaRPr lang="en-US" altLang="zh-CN" sz="2800" dirty="0"/>
          </a:p>
          <a:p>
            <a:pPr marL="0" indent="0" algn="ctr">
              <a:buNone/>
            </a:pPr>
            <a:r>
              <a:rPr lang="zh-CN" altLang="en-US" sz="2800" dirty="0" smtClean="0"/>
              <a:t>现今基督教的问题</a:t>
            </a:r>
            <a:endParaRPr lang="en-US" altLang="zh-CN" sz="2800" dirty="0"/>
          </a:p>
          <a:p>
            <a:pPr marL="0" indent="0" algn="ctr">
              <a:buNone/>
            </a:pPr>
            <a:r>
              <a:rPr lang="zh-CN" altLang="en-US" sz="2800" dirty="0" smtClean="0"/>
              <a:t>部分真理 </a:t>
            </a:r>
            <a:r>
              <a:rPr lang="en-US" altLang="zh-CN" sz="2800" dirty="0" smtClean="0"/>
              <a:t>– </a:t>
            </a:r>
            <a:r>
              <a:rPr lang="zh-CN" altLang="en-US" sz="2800" dirty="0" smtClean="0"/>
              <a:t>断章取义的引用和教导圣经</a:t>
            </a:r>
            <a:endParaRPr lang="en-US" altLang="zh-CN" sz="2800" dirty="0"/>
          </a:p>
          <a:p>
            <a:pPr marL="0" indent="0">
              <a:buNone/>
            </a:pPr>
            <a:endParaRPr lang="en-US" altLang="zh-CN" sz="2800" dirty="0"/>
          </a:p>
          <a:p>
            <a:pPr marL="0" indent="0" algn="just">
              <a:buNone/>
            </a:pP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129594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Acts </a:t>
            </a:r>
            <a:r>
              <a:rPr lang="zh-CN" altLang="en-US" sz="2800" dirty="0" smtClean="0"/>
              <a:t>使徒行传 </a:t>
            </a:r>
            <a:r>
              <a:rPr lang="en-US" altLang="zh-CN" sz="2800" dirty="0" smtClean="0"/>
              <a:t>17:11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dirty="0" smtClean="0"/>
              <a:t>Now </a:t>
            </a:r>
            <a:r>
              <a:rPr lang="en-US" altLang="zh-CN" sz="2800" dirty="0"/>
              <a:t>these Jews were more noble than those in Thessalonica; they received the word with all eagerness, </a:t>
            </a:r>
            <a:r>
              <a:rPr lang="en-US" altLang="zh-CN" sz="2800" dirty="0" smtClean="0"/>
              <a:t>examining </a:t>
            </a:r>
            <a:r>
              <a:rPr lang="en-US" altLang="zh-CN" sz="2800" dirty="0"/>
              <a:t>the Scriptures daily to see if these things were </a:t>
            </a:r>
            <a:r>
              <a:rPr lang="en-US" altLang="zh-CN" sz="2800" dirty="0" smtClean="0"/>
              <a:t>so.</a:t>
            </a:r>
          </a:p>
          <a:p>
            <a:pPr marL="0" indent="0" algn="just">
              <a:buNone/>
            </a:pPr>
            <a:r>
              <a:rPr lang="zh-CN" altLang="en-US" sz="2800" dirty="0" smtClean="0"/>
              <a:t/>
            </a:r>
            <a:br>
              <a:rPr lang="zh-CN" altLang="en-US" sz="2800" dirty="0" smtClean="0"/>
            </a:br>
            <a:r>
              <a:rPr lang="zh-CN" altLang="en-US" sz="2800" dirty="0" smtClean="0"/>
              <a:t>这地方</a:t>
            </a:r>
            <a:r>
              <a:rPr lang="zh-CN" altLang="en-US" sz="2800" dirty="0"/>
              <a:t>的人贤于帖撒罗尼迦的人，甘心领受这道，天天考查圣经，要晓得这道是与不是。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23039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L</a:t>
            </a:r>
            <a:r>
              <a:rPr lang="en-US" altLang="zh-CN" sz="2800" dirty="0" smtClean="0"/>
              <a:t>uke </a:t>
            </a:r>
            <a:r>
              <a:rPr lang="zh-CN" altLang="en-US" sz="2800" dirty="0" smtClean="0"/>
              <a:t>路加福音 </a:t>
            </a:r>
            <a:r>
              <a:rPr lang="en-US" altLang="zh-CN" sz="2800" dirty="0" smtClean="0"/>
              <a:t>11:9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dirty="0"/>
              <a:t>“And I tell you, ask, and it will be given to you; seek, and you will find; knock, and it will be opened to you</a:t>
            </a:r>
            <a:r>
              <a:rPr lang="en-US" altLang="zh-CN" sz="2800" dirty="0" smtClean="0"/>
              <a:t>.”</a:t>
            </a:r>
          </a:p>
          <a:p>
            <a:pPr marL="0" indent="0" algn="just">
              <a:buNone/>
            </a:pPr>
            <a:r>
              <a:rPr lang="zh-CN" altLang="en-US" sz="2800" dirty="0" smtClean="0"/>
              <a:t/>
            </a:r>
            <a:br>
              <a:rPr lang="zh-CN" altLang="en-US" sz="2800" dirty="0" smtClean="0"/>
            </a:br>
            <a:r>
              <a:rPr lang="zh-CN" altLang="en-US" sz="2800" dirty="0" smtClean="0"/>
              <a:t>我</a:t>
            </a:r>
            <a:r>
              <a:rPr lang="zh-CN" altLang="en-US" sz="2800" dirty="0"/>
              <a:t>又告诉你们，你们祈求，就给你们；寻找，就寻见；叩门，就给你们开门。 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31546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Romans </a:t>
            </a:r>
            <a:r>
              <a:rPr lang="zh-CN" altLang="en-US" sz="2800" dirty="0" smtClean="0"/>
              <a:t>罗马书 </a:t>
            </a:r>
            <a:r>
              <a:rPr lang="en-US" altLang="zh-CN" sz="2800" dirty="0" smtClean="0"/>
              <a:t>8:28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And </a:t>
            </a:r>
            <a:r>
              <a:rPr lang="en-US" altLang="zh-CN" sz="2800" dirty="0"/>
              <a:t>we know that for those who love God all things work together for good, for those who are called according to his purpose</a:t>
            </a:r>
            <a:r>
              <a:rPr lang="en-US" altLang="zh-CN" sz="2800" dirty="0" smtClean="0"/>
              <a:t>.</a:t>
            </a:r>
          </a:p>
          <a:p>
            <a:pPr marL="0" indent="0" algn="just">
              <a:buNone/>
            </a:pPr>
            <a:r>
              <a:rPr lang="zh-CN" altLang="en-US" sz="2800" dirty="0" smtClean="0"/>
              <a:t/>
            </a:r>
            <a:br>
              <a:rPr lang="zh-CN" altLang="en-US" sz="2800" dirty="0" smtClean="0"/>
            </a:br>
            <a:r>
              <a:rPr lang="zh-CN" altLang="en-US" sz="2800" dirty="0" smtClean="0"/>
              <a:t>我们</a:t>
            </a:r>
            <a:r>
              <a:rPr lang="zh-CN" altLang="en-US" sz="2800" dirty="0"/>
              <a:t>晓得万事都互相效力，叫爱神的人得益处，就是按他旨意被召的人。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3773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altLang="zh-CN" sz="3200" smtClean="0"/>
              <a:t>The End</a:t>
            </a:r>
            <a:r>
              <a:rPr lang="en-US" altLang="zh-CN" sz="3200" smtClean="0"/>
              <a:t/>
            </a:r>
            <a:br>
              <a:rPr lang="en-US" altLang="zh-CN" sz="3200" smtClean="0"/>
            </a:br>
            <a:r>
              <a:rPr lang="zh-CN" altLang="en-US" sz="3200" smtClean="0"/>
              <a:t>完</a:t>
            </a:r>
            <a:r>
              <a:rPr lang="en-US" sz="3200" smtClean="0"/>
              <a:t/>
            </a:r>
            <a:br>
              <a:rPr lang="en-US" sz="3200" smtClean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7692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The Gospel of Matthew Series</a:t>
            </a:r>
            <a:br>
              <a:rPr lang="en-US" sz="3200" dirty="0" smtClean="0"/>
            </a:br>
            <a:r>
              <a:rPr lang="zh-CN" altLang="en-US" sz="3200" dirty="0" smtClean="0"/>
              <a:t>马太福音系列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5528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smtClean="0"/>
              <a:t>The Temptation of Jesus (Part </a:t>
            </a:r>
            <a:r>
              <a:rPr lang="en-US" sz="3200" smtClean="0"/>
              <a:t>2)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zh-CN" altLang="en-US" sz="3200"/>
              <a:t>耶</a:t>
            </a:r>
            <a:r>
              <a:rPr lang="zh-CN" altLang="en-US" sz="3200" smtClean="0"/>
              <a:t>稣的试探</a:t>
            </a:r>
            <a:r>
              <a:rPr lang="zh-CN" altLang="en-US" sz="3200" smtClean="0"/>
              <a:t>（二）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8084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762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Temptation of Jesus, Part II</a:t>
            </a:r>
            <a:endParaRPr lang="zh-CN" altLang="en-US" sz="2400" dirty="0"/>
          </a:p>
          <a:p>
            <a:r>
              <a:rPr lang="zh-CN" altLang="en-US" sz="2400" dirty="0" smtClean="0"/>
              <a:t>耶稣的试探  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二</a:t>
            </a:r>
            <a:r>
              <a:rPr lang="en-US" altLang="zh-CN" sz="2400" dirty="0" smtClean="0"/>
              <a:t>)</a:t>
            </a:r>
          </a:p>
        </p:txBody>
      </p:sp>
      <p:pic>
        <p:nvPicPr>
          <p:cNvPr id="1026" name="Picture 2" descr="C:\Users\rungr\Desktop\30428-fighting-fight-fists.1200w.t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42975"/>
            <a:ext cx="9144000" cy="591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58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Matthew </a:t>
            </a:r>
            <a:r>
              <a:rPr lang="zh-CN" altLang="en-US" sz="2800" dirty="0" smtClean="0"/>
              <a:t>马太福音 </a:t>
            </a:r>
            <a:r>
              <a:rPr lang="en-US" altLang="zh-CN" sz="2800" dirty="0" smtClean="0"/>
              <a:t>4:5-7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="1" baseline="30000" dirty="0" smtClean="0"/>
              <a:t>5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Then the devil took him to the holy city and set him on the pinnacle of the temple  </a:t>
            </a:r>
            <a:r>
              <a:rPr lang="en-US" altLang="zh-CN" sz="2800" b="1" baseline="30000" dirty="0"/>
              <a:t>6</a:t>
            </a:r>
            <a:r>
              <a:rPr lang="en-US" altLang="zh-CN" sz="2800" dirty="0"/>
              <a:t> and said to him, "If you are the Son of God, throw yourself down, for it is written, "'He will command </a:t>
            </a:r>
            <a:r>
              <a:rPr lang="en-US" altLang="zh-CN" sz="2800" dirty="0" smtClean="0"/>
              <a:t>His </a:t>
            </a:r>
            <a:r>
              <a:rPr lang="en-US" altLang="zh-CN" sz="2800" dirty="0"/>
              <a:t>angels concerning you,' and "'On their hands they will bear you up, lest you strike your foot against a stone.'"  </a:t>
            </a:r>
            <a:r>
              <a:rPr lang="en-US" altLang="zh-CN" sz="2800" b="1" baseline="30000" dirty="0" smtClean="0"/>
              <a:t>7 </a:t>
            </a:r>
            <a:r>
              <a:rPr lang="en-US" altLang="zh-CN" sz="2800" dirty="0" smtClean="0"/>
              <a:t>Jesus </a:t>
            </a:r>
            <a:r>
              <a:rPr lang="en-US" altLang="zh-CN" sz="2800" dirty="0"/>
              <a:t>said to him, "Again it is written, 'You shall not put the Lord your God to the test</a:t>
            </a:r>
            <a:r>
              <a:rPr lang="en-US" altLang="zh-CN" sz="2800" dirty="0" smtClean="0"/>
              <a:t>.'“</a:t>
            </a:r>
            <a:endParaRPr lang="en-US" altLang="zh-CN" sz="2800" baseline="30000" dirty="0"/>
          </a:p>
          <a:p>
            <a:pPr marL="0" indent="0" algn="just">
              <a:buNone/>
            </a:pPr>
            <a:endParaRPr lang="en-US" altLang="zh-CN" sz="1200" dirty="0" smtClean="0"/>
          </a:p>
          <a:p>
            <a:pPr marL="0" indent="0" algn="just">
              <a:buNone/>
            </a:pPr>
            <a:r>
              <a:rPr lang="en-US" altLang="zh-CN" sz="2800" dirty="0" smtClean="0"/>
              <a:t> </a:t>
            </a:r>
            <a:r>
              <a:rPr lang="en-US" altLang="zh-CN" sz="2800" b="1" baseline="30000" dirty="0"/>
              <a:t>5</a:t>
            </a:r>
            <a:r>
              <a:rPr lang="en-US" altLang="zh-CN" sz="2800" b="1" dirty="0"/>
              <a:t> </a:t>
            </a:r>
            <a:r>
              <a:rPr lang="zh-CN" altLang="en-US" sz="2800" dirty="0"/>
              <a:t>魔鬼就带他进了圣城，叫他站在殿顶上，</a:t>
            </a:r>
            <a:r>
              <a:rPr lang="zh-CN" altLang="en-US" sz="2800" b="1" baseline="30000" dirty="0"/>
              <a:t> </a:t>
            </a:r>
            <a:r>
              <a:rPr lang="en-US" altLang="zh-CN" sz="2800" b="1" baseline="30000" dirty="0"/>
              <a:t>6 </a:t>
            </a:r>
            <a:r>
              <a:rPr lang="zh-CN" altLang="en-US" sz="2800" dirty="0"/>
              <a:t>对他说：你若是神的儿子，可以跳下去，因为经上记着说：主要为你吩咐他的使者用手托着你，免得你的脚碰在石头上。</a:t>
            </a:r>
            <a:r>
              <a:rPr lang="en-US" altLang="zh-CN" sz="2800" b="1" baseline="30000" dirty="0"/>
              <a:t>7 </a:t>
            </a:r>
            <a:r>
              <a:rPr lang="zh-CN" altLang="en-US" sz="2800" dirty="0"/>
              <a:t>耶稣对他说：经上又记着说：不可试探主</a:t>
            </a:r>
            <a:r>
              <a:rPr lang="en-US" altLang="zh-CN" sz="2800" dirty="0"/>
              <a:t>―</a:t>
            </a:r>
            <a:r>
              <a:rPr lang="zh-CN" altLang="en-US" sz="2800" dirty="0"/>
              <a:t>你的神。</a:t>
            </a:r>
            <a:endParaRPr lang="en-US" altLang="zh-CN" sz="1200" dirty="0"/>
          </a:p>
          <a:p>
            <a:pPr marL="0" indent="0" algn="just">
              <a:buNone/>
            </a:pP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56548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Deuteronomy </a:t>
            </a:r>
            <a:r>
              <a:rPr lang="zh-CN" altLang="en-US" sz="2800" dirty="0" smtClean="0"/>
              <a:t>申</a:t>
            </a:r>
            <a:r>
              <a:rPr lang="zh-CN" altLang="en-US" sz="2800" dirty="0"/>
              <a:t>命记 </a:t>
            </a:r>
            <a:r>
              <a:rPr lang="en-US" altLang="zh-CN" sz="2800" dirty="0"/>
              <a:t>8:3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31837"/>
            <a:ext cx="88392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="1" baseline="30000" dirty="0" smtClean="0"/>
              <a:t>3</a:t>
            </a:r>
            <a:r>
              <a:rPr lang="en-US" altLang="zh-CN" sz="2800" dirty="0" smtClean="0"/>
              <a:t> …man </a:t>
            </a:r>
            <a:r>
              <a:rPr lang="en-US" altLang="zh-CN" sz="2800" dirty="0"/>
              <a:t>does not live by bread alone, but man lives by every word that comes from the mouth of Yahweh</a:t>
            </a:r>
            <a:r>
              <a:rPr lang="en-US" altLang="zh-CN" sz="2800" dirty="0" smtClean="0"/>
              <a:t>.</a:t>
            </a:r>
          </a:p>
          <a:p>
            <a:pPr marL="0" indent="0" algn="just">
              <a:buNone/>
            </a:pPr>
            <a:endParaRPr lang="en-US" altLang="zh-CN" sz="2800" dirty="0"/>
          </a:p>
          <a:p>
            <a:pPr marL="0" indent="0" algn="just">
              <a:buNone/>
            </a:pPr>
            <a:r>
              <a:rPr lang="en-US" altLang="zh-CN" sz="2800" b="1" baseline="30000" dirty="0" smtClean="0"/>
              <a:t>3</a:t>
            </a:r>
            <a:r>
              <a:rPr lang="en-US" altLang="zh-CN" sz="2800" b="1" dirty="0" smtClean="0"/>
              <a:t> </a:t>
            </a:r>
            <a:r>
              <a:rPr lang="en-US" altLang="zh-CN" sz="2800" dirty="0"/>
              <a:t>…</a:t>
            </a:r>
            <a:r>
              <a:rPr lang="zh-CN" altLang="zh-CN" sz="2800" dirty="0"/>
              <a:t>人活着不是单靠食物，乃是靠雅伟口里所出的一切话。</a:t>
            </a:r>
            <a:endParaRPr lang="en-US" altLang="zh-CN" sz="2800" dirty="0"/>
          </a:p>
          <a:p>
            <a:pPr marL="0" indent="0" algn="just">
              <a:buNone/>
            </a:pP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06070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Psalms </a:t>
            </a:r>
            <a:r>
              <a:rPr lang="zh-CN" altLang="en-US" sz="2800" dirty="0"/>
              <a:t>诗篇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91:11-12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31837"/>
            <a:ext cx="88392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="1" baseline="30000" dirty="0" smtClean="0"/>
              <a:t>11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For he will command his angels concerning you to guard you in all your ways. </a:t>
            </a:r>
            <a:r>
              <a:rPr lang="en-US" altLang="zh-CN" sz="2800" b="1" baseline="30000" dirty="0" smtClean="0"/>
              <a:t>12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On their hands they will bear you up, lest you strike your foot against a stone. </a:t>
            </a:r>
            <a:endParaRPr lang="en-US" altLang="zh-CN" sz="2800" dirty="0" smtClean="0"/>
          </a:p>
          <a:p>
            <a:pPr marL="0" indent="0" algn="just">
              <a:buNone/>
            </a:pPr>
            <a:r>
              <a:rPr lang="zh-CN" altLang="en-US" sz="2800" dirty="0"/>
              <a:t/>
            </a:r>
            <a:br>
              <a:rPr lang="zh-CN" altLang="en-US" sz="2800" dirty="0"/>
            </a:br>
            <a:r>
              <a:rPr lang="zh-CN" altLang="en-US" sz="2800" b="1" baseline="30000" dirty="0"/>
              <a:t> </a:t>
            </a:r>
            <a:r>
              <a:rPr lang="en-US" altLang="zh-CN" sz="2800" b="1" baseline="30000" dirty="0"/>
              <a:t>11 </a:t>
            </a:r>
            <a:r>
              <a:rPr lang="zh-CN" altLang="en-US" sz="2800" dirty="0"/>
              <a:t>因他要为你吩咐他的使者，在你行的一切道路上</a:t>
            </a:r>
            <a:r>
              <a:rPr lang="zh-CN" altLang="en-US" sz="2800" dirty="0" smtClean="0"/>
              <a:t>保护。</a:t>
            </a:r>
            <a:r>
              <a:rPr lang="zh-CN" altLang="en-US" sz="2800" dirty="0"/>
              <a:t/>
            </a:r>
            <a:br>
              <a:rPr lang="zh-CN" altLang="en-US" sz="2800" dirty="0"/>
            </a:br>
            <a:r>
              <a:rPr lang="zh-CN" altLang="en-US" sz="2800" b="1" baseline="30000" dirty="0"/>
              <a:t> </a:t>
            </a:r>
            <a:r>
              <a:rPr lang="en-US" altLang="zh-CN" sz="2800" b="1" baseline="30000" dirty="0"/>
              <a:t>12 </a:t>
            </a:r>
            <a:r>
              <a:rPr lang="zh-CN" altLang="en-US" sz="2800" dirty="0"/>
              <a:t>他们要用手托着你，免得你的脚碰在石头上。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37620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  <p:pic>
        <p:nvPicPr>
          <p:cNvPr id="3075" name="Picture 5" descr="Parable+of+Rich+Man+and+Lazar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"/>
            <a:ext cx="7696200" cy="5828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1447800" y="5257800"/>
            <a:ext cx="2936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GB" sz="3600" b="1" i="1">
                <a:solidFill>
                  <a:srgbClr val="663300"/>
                </a:solidFill>
                <a:ea typeface="SimSun-ExtB" pitchFamily="49" charset="-122"/>
              </a:rPr>
              <a:t>财主与拉撒路</a:t>
            </a:r>
            <a:endParaRPr lang="en-GB" altLang="en-US" sz="3600" b="1" i="1">
              <a:solidFill>
                <a:srgbClr val="663300"/>
              </a:solidFill>
              <a:ea typeface="SimSun-ExtB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8996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655638"/>
            <a:ext cx="8305800" cy="2697162"/>
          </a:xfrm>
        </p:spPr>
        <p:txBody>
          <a:bodyPr/>
          <a:lstStyle/>
          <a:p>
            <a:pPr algn="l" eaLnBrk="1" hangingPunct="1"/>
            <a:r>
              <a:rPr lang="en-GB" altLang="en-US" sz="3600" b="1" smtClean="0">
                <a:latin typeface="宋体" charset="-122"/>
                <a:ea typeface="宋体" charset="-122"/>
              </a:rPr>
              <a:t>27 	财主就说：那么我</a:t>
            </a:r>
            <a:r>
              <a:rPr lang="zh-CN" altLang="en-US" sz="3600" b="1" smtClean="0">
                <a:latin typeface="宋体" charset="-122"/>
                <a:ea typeface="宋体" charset="-122"/>
              </a:rPr>
              <a:t>祖</a:t>
            </a:r>
            <a:r>
              <a:rPr lang="en-GB" altLang="en-US" sz="3600" b="1" smtClean="0">
                <a:latin typeface="宋体" charset="-122"/>
                <a:ea typeface="宋体" charset="-122"/>
              </a:rPr>
              <a:t>啊，求你</a:t>
            </a:r>
            <a:r>
              <a:rPr lang="zh-CN" altLang="en-US" sz="3600" b="1" smtClean="0">
                <a:latin typeface="宋体" charset="-122"/>
                <a:ea typeface="宋体" charset="-122"/>
              </a:rPr>
              <a:t>派</a:t>
            </a:r>
            <a:r>
              <a:rPr lang="en-GB" altLang="en-US" sz="3600" b="1" u="sng" smtClean="0">
                <a:latin typeface="宋体" charset="-122"/>
                <a:ea typeface="宋体" charset="-122"/>
              </a:rPr>
              <a:t>拉</a:t>
            </a:r>
            <a:r>
              <a:rPr lang="en-GB" altLang="en-US" sz="3600" b="1" smtClean="0">
                <a:latin typeface="宋体" charset="-122"/>
                <a:ea typeface="宋体" charset="-122"/>
              </a:rPr>
              <a:t>	</a:t>
            </a:r>
            <a:r>
              <a:rPr lang="en-GB" altLang="en-US" sz="3600" b="1" u="sng" smtClean="0">
                <a:latin typeface="宋体" charset="-122"/>
                <a:ea typeface="宋体" charset="-122"/>
              </a:rPr>
              <a:t>撒路</a:t>
            </a:r>
            <a:r>
              <a:rPr lang="zh-CN" altLang="en-US" sz="3600" b="1" smtClean="0">
                <a:latin typeface="宋体" charset="-122"/>
                <a:ea typeface="宋体" charset="-122"/>
              </a:rPr>
              <a:t>去</a:t>
            </a:r>
            <a:r>
              <a:rPr lang="en-GB" altLang="en-US" sz="3600" b="1" smtClean="0">
                <a:latin typeface="宋体" charset="-122"/>
                <a:ea typeface="宋体" charset="-122"/>
              </a:rPr>
              <a:t>我父亲</a:t>
            </a:r>
            <a:r>
              <a:rPr lang="zh-CN" altLang="en-US" sz="3600" b="1" smtClean="0">
                <a:latin typeface="宋体" charset="-122"/>
                <a:ea typeface="宋体" charset="-122"/>
              </a:rPr>
              <a:t>的</a:t>
            </a:r>
            <a:r>
              <a:rPr lang="en-GB" altLang="en-US" sz="3600" b="1" smtClean="0">
                <a:latin typeface="宋体" charset="-122"/>
                <a:ea typeface="宋体" charset="-122"/>
              </a:rPr>
              <a:t>家，28 因为我有五	个兄弟，</a:t>
            </a:r>
            <a:r>
              <a:rPr lang="zh-CN" altLang="en-US" sz="3600" b="1" smtClean="0">
                <a:latin typeface="宋体" charset="-122"/>
                <a:ea typeface="宋体" charset="-122"/>
              </a:rPr>
              <a:t>请</a:t>
            </a:r>
            <a:r>
              <a:rPr lang="en-GB" altLang="en-US" sz="3600" b="1" smtClean="0">
                <a:latin typeface="宋体" charset="-122"/>
                <a:ea typeface="宋体" charset="-122"/>
              </a:rPr>
              <a:t>他</a:t>
            </a:r>
            <a:r>
              <a:rPr lang="zh-CN" altLang="en-US" sz="3600" b="1" smtClean="0">
                <a:latin typeface="宋体" charset="-122"/>
                <a:ea typeface="宋体" charset="-122"/>
              </a:rPr>
              <a:t>警告</a:t>
            </a:r>
            <a:r>
              <a:rPr lang="en-GB" altLang="en-US" sz="3600" b="1" smtClean="0">
                <a:latin typeface="宋体" charset="-122"/>
                <a:ea typeface="宋体" charset="-122"/>
              </a:rPr>
              <a:t>他们，免得他们	也来到这痛苦的地方。 </a:t>
            </a:r>
          </a:p>
        </p:txBody>
      </p:sp>
      <p:pic>
        <p:nvPicPr>
          <p:cNvPr id="3075" name="Picture 5" descr="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124200"/>
            <a:ext cx="4876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304800" y="3581400"/>
            <a:ext cx="4267200" cy="302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27 </a:t>
            </a:r>
            <a:r>
              <a:rPr lang="en-GB" altLang="en-US" sz="2400">
                <a:latin typeface="Comic Sans MS" pitchFamily="66" charset="0"/>
              </a:rPr>
              <a:t>“He answered, ‘Then I beg you, father, send Lazarus to my family, </a:t>
            </a:r>
            <a:r>
              <a:rPr lang="en-GB" altLang="en-US" sz="2400" b="1">
                <a:latin typeface="Comic Sans MS" pitchFamily="66" charset="0"/>
              </a:rPr>
              <a:t>28 </a:t>
            </a:r>
            <a:r>
              <a:rPr lang="en-GB" altLang="en-US" sz="2400">
                <a:latin typeface="Comic Sans MS" pitchFamily="66" charset="0"/>
              </a:rPr>
              <a:t>for I have five brothers. Let him warn them, so that they will not also come to this place of torment.’ </a:t>
            </a:r>
          </a:p>
        </p:txBody>
      </p:sp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3048000" y="152400"/>
            <a:ext cx="441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altLang="zh-CN" sz="3200">
                <a:ea typeface="宋体" charset="-122"/>
              </a:rPr>
              <a:t> </a:t>
            </a:r>
            <a:r>
              <a:rPr lang="zh-CN" altLang="en-US" sz="3200">
                <a:ea typeface="宋体" charset="-122"/>
              </a:rPr>
              <a:t>路加福音 </a:t>
            </a:r>
            <a:r>
              <a:rPr lang="en-GB" altLang="zh-CN" sz="3200">
                <a:ea typeface="宋体" charset="-122"/>
              </a:rPr>
              <a:t>Luke 16</a:t>
            </a:r>
          </a:p>
        </p:txBody>
      </p:sp>
    </p:spTree>
    <p:extLst>
      <p:ext uri="{BB962C8B-B14F-4D97-AF65-F5344CB8AC3E}">
        <p14:creationId xmlns:p14="http://schemas.microsoft.com/office/powerpoint/2010/main" val="333040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2179</TotalTime>
  <Words>606</Words>
  <Application>Microsoft Office PowerPoint</Application>
  <PresentationFormat>On-screen Show (4:3)</PresentationFormat>
  <Paragraphs>59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宋体</vt:lpstr>
      <vt:lpstr>SimSun-ExtB</vt:lpstr>
      <vt:lpstr>Arial</vt:lpstr>
      <vt:lpstr>Calibri</vt:lpstr>
      <vt:lpstr>Comic Sans MS</vt:lpstr>
      <vt:lpstr>Office Theme</vt:lpstr>
      <vt:lpstr>2017.12.03 </vt:lpstr>
      <vt:lpstr>The Gospel of Matthew Series 马太福音系列</vt:lpstr>
      <vt:lpstr>The Temptation of Jesus (Part 2) 耶稣的试探（二）</vt:lpstr>
      <vt:lpstr>PowerPoint Presentation</vt:lpstr>
      <vt:lpstr>Matthew 马太福音 4:5-7 </vt:lpstr>
      <vt:lpstr>Deuteronomy 申命记 8:3</vt:lpstr>
      <vt:lpstr>Psalms 诗篇 91:11-12</vt:lpstr>
      <vt:lpstr>PowerPoint Presentation</vt:lpstr>
      <vt:lpstr>27  财主就说：那么我祖啊，求你派拉 撒路去我父亲的家，28 因为我有五 个兄弟，请他警告他们，免得他们 也来到这痛苦的地方。 </vt:lpstr>
      <vt:lpstr>30  财主却说：不，我祖亚伯拉罕哪！  如果有人从死人中间回到他们那里 ， 他们定必悔改了。 </vt:lpstr>
      <vt:lpstr>31  可是亚伯拉罕对他说：如果他们连 摩西和先知都不听，就算有人死而 复活，他们也不会被说服的。 </vt:lpstr>
      <vt:lpstr>PowerPoint Presentation</vt:lpstr>
      <vt:lpstr>PowerPoint Presentation</vt:lpstr>
      <vt:lpstr>Acts 使徒行传 17:11</vt:lpstr>
      <vt:lpstr>Luke 路加福音 11:9</vt:lpstr>
      <vt:lpstr>Romans 罗马书 8:28</vt:lpstr>
      <vt:lpstr>The End 完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</dc:creator>
  <cp:lastModifiedBy>Windows User</cp:lastModifiedBy>
  <cp:revision>341</cp:revision>
  <dcterms:created xsi:type="dcterms:W3CDTF">2006-08-16T00:00:00Z</dcterms:created>
  <dcterms:modified xsi:type="dcterms:W3CDTF">2017-12-03T20:28:28Z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