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2" r:id="rId2"/>
    <p:sldId id="404" r:id="rId3"/>
    <p:sldId id="403" r:id="rId4"/>
    <p:sldId id="389" r:id="rId5"/>
    <p:sldId id="342" r:id="rId6"/>
    <p:sldId id="390" r:id="rId7"/>
    <p:sldId id="391" r:id="rId8"/>
    <p:sldId id="393" r:id="rId9"/>
    <p:sldId id="395" r:id="rId10"/>
    <p:sldId id="394" r:id="rId11"/>
    <p:sldId id="392" r:id="rId12"/>
    <p:sldId id="396" r:id="rId13"/>
    <p:sldId id="397" r:id="rId14"/>
    <p:sldId id="400" r:id="rId15"/>
    <p:sldId id="398" r:id="rId16"/>
    <p:sldId id="399" r:id="rId17"/>
    <p:sldId id="401" r:id="rId18"/>
    <p:sldId id="4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122" d="100"/>
          <a:sy n="122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453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77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78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8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2017.12.17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816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4:12-13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/>
              <a:t>耶稣</a:t>
            </a:r>
            <a:r>
              <a:rPr lang="zh-CN" altLang="zh-CN" sz="2800" dirty="0"/>
              <a:t>听见约翰下了监，就退到加利利去；</a:t>
            </a:r>
            <a:r>
              <a:rPr lang="en-GB" altLang="zh-CN" sz="2800" dirty="0"/>
              <a:t> </a:t>
            </a:r>
            <a:r>
              <a:rPr lang="en-GB" altLang="zh-CN" sz="2800" b="1" baseline="30000" dirty="0"/>
              <a:t>13</a:t>
            </a:r>
            <a:r>
              <a:rPr lang="en-GB" altLang="zh-CN" sz="2800" dirty="0"/>
              <a:t> </a:t>
            </a:r>
            <a:r>
              <a:rPr lang="zh-CN" altLang="zh-CN" sz="2800" dirty="0"/>
              <a:t>后又离开拿撒勒，</a:t>
            </a:r>
            <a:r>
              <a:rPr lang="zh-CN" altLang="zh-CN" sz="2800" dirty="0">
                <a:solidFill>
                  <a:srgbClr val="FF0000"/>
                </a:solidFill>
              </a:rPr>
              <a:t>往迦百农去，就住在那里</a:t>
            </a:r>
            <a:r>
              <a:rPr lang="zh-CN" altLang="zh-CN" sz="2800" dirty="0"/>
              <a:t>。那地方靠海，在西布伦和拿弗他利的边界</a:t>
            </a:r>
            <a:r>
              <a:rPr lang="zh-CN" altLang="zh-CN" sz="2800" dirty="0" smtClean="0"/>
              <a:t>上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dirty="0" smtClean="0"/>
              <a:t>Now </a:t>
            </a:r>
            <a:r>
              <a:rPr lang="en-US" altLang="zh-CN" sz="2800" dirty="0"/>
              <a:t>when he heard that John had been arrested, he withdrew into Galilee.  </a:t>
            </a:r>
            <a:r>
              <a:rPr lang="en-US" altLang="zh-CN" sz="2800" b="1" baseline="30000" dirty="0"/>
              <a:t>13</a:t>
            </a:r>
            <a:r>
              <a:rPr lang="en-US" altLang="zh-CN" sz="2800" dirty="0"/>
              <a:t> And leaving Nazareth </a:t>
            </a:r>
            <a:r>
              <a:rPr lang="en-US" altLang="zh-CN" sz="2800" dirty="0">
                <a:solidFill>
                  <a:srgbClr val="FF0000"/>
                </a:solidFill>
              </a:rPr>
              <a:t>he went and lived in Capernaum </a:t>
            </a:r>
            <a:r>
              <a:rPr lang="en-US" altLang="zh-CN" sz="2800" dirty="0"/>
              <a:t>by the sea, in the territory of Zebulun and </a:t>
            </a:r>
            <a:r>
              <a:rPr lang="en-US" altLang="zh-CN" sz="2800" dirty="0" smtClean="0"/>
              <a:t>Naphtali</a:t>
            </a:r>
            <a:r>
              <a:rPr lang="en-US" altLang="zh-CN" sz="2800" dirty="0"/>
              <a:t>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79379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67211" y="0"/>
            <a:ext cx="3824189" cy="6238875"/>
            <a:chOff x="2729011" y="0"/>
            <a:chExt cx="3824189" cy="6238875"/>
          </a:xfrm>
        </p:grpSpPr>
        <p:pic>
          <p:nvPicPr>
            <p:cNvPr id="1026" name="Picture 2" descr="C:\Users\rungr\Desktop\Judah and Galile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011" y="0"/>
              <a:ext cx="3824189" cy="623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833446" y="94956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拿撒勒</a:t>
              </a:r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dirty="0"/>
                <a:t>迦百农</a:t>
              </a:r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5410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i="1" dirty="0"/>
                <a:t>犹大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8352227">
              <a:off x="4887584" y="130105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i="1" dirty="0"/>
                <a:t>加利利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1000" y="4572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马太第四章</a:t>
            </a:r>
            <a:r>
              <a:rPr lang="en-US" altLang="zh-CN" sz="2400" dirty="0" smtClean="0"/>
              <a:t>1-13</a:t>
            </a:r>
          </a:p>
          <a:p>
            <a:r>
              <a:rPr lang="zh-CN" altLang="en-US" sz="2400" dirty="0" smtClean="0"/>
              <a:t>耶稣所到的地方：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 smtClean="0"/>
              <a:t>旷野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 smtClean="0"/>
              <a:t>犹大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/>
              <a:t>拿撒</a:t>
            </a:r>
            <a:r>
              <a:rPr lang="zh-CN" altLang="en-US" sz="2400" dirty="0" smtClean="0"/>
              <a:t>勒 （加利利）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/>
              <a:t>迦百</a:t>
            </a:r>
            <a:r>
              <a:rPr lang="zh-CN" altLang="en-US" sz="2400" dirty="0" smtClean="0"/>
              <a:t>农 （加利利）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3113544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Mt 4:1-13</a:t>
            </a:r>
          </a:p>
          <a:p>
            <a:r>
              <a:rPr lang="en-US" altLang="zh-CN" sz="2400" dirty="0" smtClean="0"/>
              <a:t>Places that Jesus had been: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/>
              <a:t>Wilderness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/>
              <a:t>Judea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/>
              <a:t>Nazareth (Galilee)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/>
              <a:t>Capernaum (Galilee)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477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800" dirty="0" smtClean="0"/>
              <a:t>当时</a:t>
            </a:r>
            <a:r>
              <a:rPr lang="zh-CN" altLang="en-US" sz="2800" dirty="0"/>
              <a:t>，</a:t>
            </a:r>
            <a:r>
              <a:rPr lang="zh-CN" alt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耶稣被圣灵引到旷野</a:t>
            </a:r>
            <a:r>
              <a:rPr lang="zh-CN" altLang="en-US" sz="2800" dirty="0"/>
              <a:t>，受魔鬼的试探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en-US" altLang="zh-CN" sz="2800" dirty="0" smtClean="0"/>
              <a:t>Then</a:t>
            </a:r>
            <a:r>
              <a:rPr lang="en-US" altLang="zh-CN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Jesus was led up by the Spirit </a:t>
            </a:r>
            <a:r>
              <a:rPr lang="en-US" altLang="zh-CN" sz="2800" dirty="0"/>
              <a:t>into the wilderness to be tempted by the devil. 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4:15-17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/>
              <a:t>这</a:t>
            </a:r>
            <a:r>
              <a:rPr lang="zh-CN" altLang="zh-CN" sz="2800" dirty="0"/>
              <a:t>是要应验先知以赛亚</a:t>
            </a:r>
            <a:r>
              <a:rPr lang="zh-CN" altLang="zh-CN" sz="2800" dirty="0" smtClean="0"/>
              <a:t>的话</a:t>
            </a:r>
            <a:r>
              <a:rPr lang="en-US" altLang="zh-CN" sz="2800" b="1" baseline="30000" dirty="0"/>
              <a:t>15</a:t>
            </a:r>
            <a:r>
              <a:rPr lang="zh-CN" altLang="en-US" sz="2800" dirty="0" smtClean="0"/>
              <a:t>说</a:t>
            </a:r>
            <a:r>
              <a:rPr lang="zh-CN" altLang="en-US" sz="2800" dirty="0"/>
              <a:t>：西布伦地，拿弗他利地，就是沿海的路，约但河外，外邦人的加利利地。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</a:t>
            </a:r>
            <a:r>
              <a:rPr lang="zh-CN" altLang="en-US" sz="2800" dirty="0"/>
              <a:t>那坐在黑暗里的百姓</a:t>
            </a:r>
            <a:r>
              <a:rPr lang="zh-CN" altLang="en-US" sz="2800" dirty="0">
                <a:solidFill>
                  <a:srgbClr val="FF0000"/>
                </a:solidFill>
              </a:rPr>
              <a:t>看见了大光</a:t>
            </a:r>
            <a:r>
              <a:rPr lang="zh-CN" altLang="en-US" sz="2800" dirty="0"/>
              <a:t>；坐在死荫之地的人</a:t>
            </a:r>
            <a:r>
              <a:rPr lang="zh-CN" altLang="en-US" sz="2800" dirty="0">
                <a:solidFill>
                  <a:srgbClr val="FF0000"/>
                </a:solidFill>
              </a:rPr>
              <a:t>有</a:t>
            </a:r>
            <a:r>
              <a:rPr lang="zh-CN" altLang="en-US" sz="2800" dirty="0" smtClean="0">
                <a:solidFill>
                  <a:srgbClr val="FF0000"/>
                </a:solidFill>
              </a:rPr>
              <a:t>光照亮他们</a:t>
            </a:r>
            <a:r>
              <a:rPr lang="zh-CN" altLang="en-US" sz="2800" dirty="0"/>
              <a:t>。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</a:t>
            </a:r>
            <a:r>
              <a:rPr lang="zh-CN" altLang="en-US" sz="2800" dirty="0"/>
              <a:t>从那时候，耶稣就传起道来，说：天国近了，你们应当悔改</a:t>
            </a:r>
            <a:r>
              <a:rPr lang="zh-CN" altLang="en-US" sz="2800" dirty="0" smtClean="0"/>
              <a:t>！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en-US" altLang="zh-CN" sz="2800" dirty="0"/>
              <a:t>so that what was spoken by the prophet Isaiah might be fulfilled:  </a:t>
            </a:r>
            <a:r>
              <a:rPr lang="en-US" altLang="zh-CN" sz="2800" b="1" baseline="30000" dirty="0" smtClean="0"/>
              <a:t>15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"The land of Zebulun and the land of Naphtali, the way of the sea, beyond the Jordan, Galilee of the Gentiles-- 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the people dwelling in darkness </a:t>
            </a:r>
            <a:r>
              <a:rPr lang="en-US" altLang="zh-CN" sz="2800" dirty="0">
                <a:solidFill>
                  <a:srgbClr val="FF0000"/>
                </a:solidFill>
              </a:rPr>
              <a:t>have seen a great light</a:t>
            </a:r>
            <a:r>
              <a:rPr lang="en-US" altLang="zh-CN" sz="2800" dirty="0"/>
              <a:t>, and for those dwelling in the region and shadow of death, on them </a:t>
            </a:r>
            <a:r>
              <a:rPr lang="en-US" altLang="zh-CN" sz="2800" dirty="0">
                <a:solidFill>
                  <a:srgbClr val="FF0000"/>
                </a:solidFill>
              </a:rPr>
              <a:t>a light has dawned</a:t>
            </a:r>
            <a:r>
              <a:rPr lang="en-US" altLang="zh-CN" sz="2800" dirty="0"/>
              <a:t>."  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From that time Jesus began to preach, saying, "Repent, for the kingdom of heaven is at hand."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7788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以赛亚书 </a:t>
            </a:r>
            <a:r>
              <a:rPr lang="en-US" altLang="zh-CN" sz="2800" dirty="0" smtClean="0"/>
              <a:t>Isaiah 55:66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31837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800" dirty="0"/>
              <a:t>当趁雅伟可寻找的时候寻找他，相近的时候求告他。</a:t>
            </a:r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>
              <a:buNone/>
            </a:pPr>
            <a:r>
              <a:rPr lang="en-GB" altLang="zh-CN" sz="2800" dirty="0" smtClean="0"/>
              <a:t>Seek </a:t>
            </a:r>
            <a:r>
              <a:rPr lang="en-GB" altLang="zh-CN" sz="2800" dirty="0"/>
              <a:t>Yahweh while </a:t>
            </a:r>
            <a:r>
              <a:rPr lang="en-GB" altLang="zh-CN" sz="2800" dirty="0" smtClean="0"/>
              <a:t>He </a:t>
            </a:r>
            <a:r>
              <a:rPr lang="en-GB" altLang="zh-CN" sz="2800" dirty="0"/>
              <a:t>may be found.  Call on </a:t>
            </a:r>
            <a:r>
              <a:rPr lang="en-GB" altLang="zh-CN" sz="2800" dirty="0" smtClean="0"/>
              <a:t>Him </a:t>
            </a:r>
            <a:r>
              <a:rPr lang="en-GB" altLang="zh-CN" sz="2800" dirty="0"/>
              <a:t>while he is near. 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92869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4:15-17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/>
              <a:t>这</a:t>
            </a:r>
            <a:r>
              <a:rPr lang="zh-CN" altLang="zh-CN" sz="2800" dirty="0"/>
              <a:t>是要应验先知以赛亚</a:t>
            </a:r>
            <a:r>
              <a:rPr lang="zh-CN" altLang="zh-CN" sz="2800" dirty="0" smtClean="0"/>
              <a:t>的话</a:t>
            </a:r>
            <a:r>
              <a:rPr lang="en-US" altLang="zh-CN" sz="2800" dirty="0" smtClean="0"/>
              <a:t> </a:t>
            </a:r>
            <a:r>
              <a:rPr lang="en-US" altLang="zh-CN" sz="2800" b="1" baseline="30000" dirty="0" smtClean="0"/>
              <a:t>15</a:t>
            </a:r>
            <a:r>
              <a:rPr lang="zh-CN" altLang="en-US" sz="2800" dirty="0" smtClean="0"/>
              <a:t>说</a:t>
            </a:r>
            <a:r>
              <a:rPr lang="zh-CN" altLang="en-US" sz="2800" dirty="0"/>
              <a:t>：西布伦地，拿弗他利地，就是沿海的路，约但河外，外邦人的加利利地。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那坐在黑暗里的百姓看见了大光；坐在死荫之地的人有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光照亮他们</a:t>
            </a:r>
            <a:r>
              <a:rPr lang="zh-CN" altLang="en-US" sz="2800" dirty="0"/>
              <a:t>。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</a:t>
            </a:r>
            <a:r>
              <a:rPr lang="zh-CN" altLang="en-US" sz="2800" dirty="0"/>
              <a:t>从那时候，耶稣就传起道来，说：天国近了，你们应当悔改</a:t>
            </a:r>
            <a:r>
              <a:rPr lang="zh-CN" altLang="en-US" sz="2800" dirty="0" smtClean="0"/>
              <a:t>！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en-US" altLang="zh-CN" sz="2800" dirty="0"/>
              <a:t>so that what was spoken by the prophet Isaiah might be fulfilled:  </a:t>
            </a:r>
            <a:r>
              <a:rPr lang="en-US" altLang="zh-CN" sz="2800" b="1" baseline="30000" dirty="0" smtClean="0"/>
              <a:t>15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"The land of Zebulun and the land of Naphtali, the way of the sea, beyond the Jordan, Galilee of the Gentiles-- 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people dwelling in darkness have seen a great light, and for those dwelling in the region and shadow of death, on them a light has dawned.</a:t>
            </a:r>
            <a:r>
              <a:rPr lang="en-US" altLang="zh-CN" sz="2800" dirty="0"/>
              <a:t>"  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From that time Jesus began to preach, saying, "Repent, for the kingdom of heaven is at hand."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533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4:15-17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/>
              <a:t>这</a:t>
            </a:r>
            <a:r>
              <a:rPr lang="zh-CN" altLang="zh-CN" sz="2800" dirty="0"/>
              <a:t>是要应验先知以赛亚</a:t>
            </a:r>
            <a:r>
              <a:rPr lang="zh-CN" altLang="zh-CN" sz="2800" dirty="0" smtClean="0"/>
              <a:t>的话</a:t>
            </a:r>
            <a:r>
              <a:rPr lang="en-US" altLang="zh-CN" sz="2800" dirty="0" smtClean="0"/>
              <a:t> </a:t>
            </a:r>
            <a:r>
              <a:rPr lang="en-US" altLang="zh-CN" sz="2800" b="1" baseline="30000" dirty="0" smtClean="0"/>
              <a:t>15</a:t>
            </a:r>
            <a:r>
              <a:rPr lang="zh-CN" altLang="en-US" sz="2800" dirty="0" smtClean="0"/>
              <a:t>说</a:t>
            </a:r>
            <a:r>
              <a:rPr lang="zh-CN" altLang="en-US" sz="2800" dirty="0"/>
              <a:t>：西布伦地，拿弗他利地，就是沿海的路，约但河外，外邦人的加利利地。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那</a:t>
            </a:r>
            <a:r>
              <a:rPr lang="zh-CN" altLang="en-US" sz="2800" b="1" dirty="0">
                <a:solidFill>
                  <a:srgbClr val="FF0000"/>
                </a:solidFill>
              </a:rPr>
              <a:t>坐在黑暗里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的百姓看见了大光；</a:t>
            </a:r>
            <a:r>
              <a:rPr lang="zh-CN" altLang="en-US" sz="2800" b="1" dirty="0">
                <a:solidFill>
                  <a:srgbClr val="FF0000"/>
                </a:solidFill>
              </a:rPr>
              <a:t>坐在死荫之地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的人有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光照亮他们</a:t>
            </a:r>
            <a:r>
              <a:rPr lang="zh-CN" altLang="en-US" sz="2800" dirty="0"/>
              <a:t>。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</a:t>
            </a:r>
            <a:r>
              <a:rPr lang="zh-CN" altLang="en-US" sz="2800" dirty="0"/>
              <a:t>从那时候，耶稣就传起道来，说：天国近了，你们应当悔改</a:t>
            </a:r>
            <a:r>
              <a:rPr lang="zh-CN" altLang="en-US" sz="2800" dirty="0" smtClean="0"/>
              <a:t>！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en-US" altLang="zh-CN" sz="2800" dirty="0"/>
              <a:t>so that what was spoken by the prophet Isaiah might be fulfilled:  </a:t>
            </a:r>
            <a:r>
              <a:rPr lang="en-US" altLang="zh-CN" sz="2800" b="1" baseline="30000" dirty="0" smtClean="0"/>
              <a:t>15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"The land of Zebulun and the land of Naphtali, the way of the sea, beyond the Jordan, Galilee of the Gentiles-- 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people </a:t>
            </a:r>
            <a:r>
              <a:rPr lang="en-US" altLang="zh-CN" sz="2800" b="1" dirty="0">
                <a:solidFill>
                  <a:srgbClr val="FF0000"/>
                </a:solidFill>
              </a:rPr>
              <a:t>dwelling in darkness</a:t>
            </a: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have seen a great light, and for those </a:t>
            </a:r>
            <a:r>
              <a:rPr lang="en-US" altLang="zh-CN" sz="2800" b="1" dirty="0">
                <a:solidFill>
                  <a:srgbClr val="FF0000"/>
                </a:solidFill>
              </a:rPr>
              <a:t>dwelling in the region and shadow of death</a:t>
            </a: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on them a light has dawned.</a:t>
            </a:r>
            <a:r>
              <a:rPr lang="en-US" altLang="zh-CN" sz="2800" dirty="0"/>
              <a:t>"  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From that time Jesus began to preach, saying, "Repent, for the kingdom of heaven is at hand."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3393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约翰</a:t>
            </a:r>
            <a:r>
              <a:rPr lang="zh-CN" altLang="en-US" sz="2800" dirty="0" smtClean="0"/>
              <a:t>福音 </a:t>
            </a:r>
            <a:r>
              <a:rPr lang="en-US" altLang="zh-CN" sz="2800" dirty="0" smtClean="0"/>
              <a:t>John 8:12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/>
              <a:t>耶稣又对众人说：“我是世界的光，跟从我的，必定不在黑暗里走，却要得着生命的光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2800" dirty="0"/>
              <a:t>Again Jesus spoke to them, saying, "I am the light of the world. Whoever follows me will not walk in darkness, but will have the light of life."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3576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/>
              <a:t>完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The End</a:t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888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</a:t>
            </a:r>
            <a:r>
              <a:rPr lang="en-US" sz="3200" smtClean="0"/>
              <a:t>of Matthew </a:t>
            </a:r>
            <a:r>
              <a:rPr lang="en-US" sz="3200" dirty="0" smtClean="0"/>
              <a:t>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51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/>
              <a:t>耶</a:t>
            </a:r>
            <a:r>
              <a:rPr lang="zh-CN" altLang="en-US" sz="3200" smtClean="0"/>
              <a:t>稣</a:t>
            </a:r>
            <a:r>
              <a:rPr lang="zh-CN" altLang="en-US" sz="3200"/>
              <a:t>开</a:t>
            </a:r>
            <a:r>
              <a:rPr lang="zh-CN" altLang="en-US" sz="3200" smtClean="0"/>
              <a:t>始传福音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The </a:t>
            </a:r>
            <a:r>
              <a:rPr lang="en-GB" sz="3200" smtClean="0"/>
              <a:t>Beginning of </a:t>
            </a:r>
            <a:r>
              <a:rPr lang="en-US" sz="3200" smtClean="0"/>
              <a:t>Jesus’ Ministry</a:t>
            </a:r>
            <a:r>
              <a:rPr lang="en-US" sz="3200"/>
              <a:t/>
            </a: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45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4:12-17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/>
              <a:t>耶稣</a:t>
            </a:r>
            <a:r>
              <a:rPr lang="zh-CN" altLang="zh-CN" sz="2800" dirty="0"/>
              <a:t>听见约翰下了监，就退到加利利去；</a:t>
            </a:r>
            <a:r>
              <a:rPr lang="en-GB" altLang="zh-CN" sz="2800" dirty="0"/>
              <a:t> </a:t>
            </a:r>
            <a:r>
              <a:rPr lang="en-GB" altLang="zh-CN" sz="2800" b="1" baseline="30000" dirty="0"/>
              <a:t>13</a:t>
            </a:r>
            <a:r>
              <a:rPr lang="en-GB" altLang="zh-CN" sz="2800" dirty="0"/>
              <a:t> </a:t>
            </a:r>
            <a:r>
              <a:rPr lang="zh-CN" altLang="zh-CN" sz="2800" dirty="0"/>
              <a:t>后又离开拿撒勒，往迦百农去，就住在那里。那地方靠海，在西布伦和拿弗他利的边界上。</a:t>
            </a:r>
            <a:r>
              <a:rPr lang="en-GB" altLang="zh-CN" sz="2800" dirty="0"/>
              <a:t> </a:t>
            </a:r>
            <a:r>
              <a:rPr lang="en-GB" altLang="zh-CN" sz="2800" b="1" baseline="30000" dirty="0"/>
              <a:t>14</a:t>
            </a:r>
            <a:r>
              <a:rPr lang="en-GB" altLang="zh-CN" sz="2800" dirty="0"/>
              <a:t> </a:t>
            </a:r>
            <a:r>
              <a:rPr lang="zh-CN" altLang="zh-CN" sz="2800" dirty="0"/>
              <a:t>这是要应验先知以赛亚的话， 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dirty="0" smtClean="0"/>
              <a:t>Now </a:t>
            </a:r>
            <a:r>
              <a:rPr lang="en-US" altLang="zh-CN" sz="2800" dirty="0"/>
              <a:t>when he heard that John had been arrested, he withdrew into Galilee.  </a:t>
            </a:r>
            <a:r>
              <a:rPr lang="en-US" altLang="zh-CN" sz="2800" b="1" baseline="30000" dirty="0"/>
              <a:t>13</a:t>
            </a:r>
            <a:r>
              <a:rPr lang="en-US" altLang="zh-CN" sz="2800" dirty="0"/>
              <a:t> And leaving Nazareth he went and lived in Capernaum by the sea, in the territory of Zebulun and Naphtali,  </a:t>
            </a:r>
            <a:r>
              <a:rPr lang="en-US" altLang="zh-CN" sz="2800" b="1" baseline="30000" dirty="0"/>
              <a:t>14</a:t>
            </a:r>
            <a:r>
              <a:rPr lang="en-US" altLang="zh-CN" sz="2800" dirty="0"/>
              <a:t> so that what was spoken by the prophet Isaiah might be fulfilled: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9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4:12-17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15</a:t>
            </a:r>
            <a:r>
              <a:rPr lang="en-US" altLang="zh-CN" sz="2800" dirty="0"/>
              <a:t> </a:t>
            </a:r>
            <a:r>
              <a:rPr lang="zh-CN" altLang="en-US" sz="2800" dirty="0"/>
              <a:t>说：西布伦地，拿弗他利地，就是沿海的路，约但河外，外邦人的加利利地。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</a:t>
            </a:r>
            <a:r>
              <a:rPr lang="zh-CN" altLang="en-US" sz="2800" dirty="0"/>
              <a:t>那坐在黑暗里的百姓看见了大光；坐在死荫之地的人有光发现照着他们。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</a:t>
            </a:r>
            <a:r>
              <a:rPr lang="zh-CN" altLang="en-US" sz="2800" dirty="0"/>
              <a:t>从那时候，耶稣就传起道来，说：天国近了，你们应当悔改</a:t>
            </a:r>
            <a:r>
              <a:rPr lang="zh-CN" altLang="en-US" sz="2800" dirty="0" smtClean="0"/>
              <a:t>！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1200" dirty="0" smtClean="0"/>
          </a:p>
          <a:p>
            <a:pPr marL="0" indent="0" algn="just">
              <a:buNone/>
            </a:pPr>
            <a:r>
              <a:rPr lang="en-US" altLang="zh-CN" sz="2800" b="1" baseline="30000" dirty="0" smtClean="0"/>
              <a:t>15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"The land of Zebulun and the land of Naphtali, the way of the sea, beyond the Jordan, Galilee of the Gentiles--  </a:t>
            </a:r>
            <a:r>
              <a:rPr lang="en-US" altLang="zh-CN" sz="2800" b="1" baseline="30000" dirty="0"/>
              <a:t>16</a:t>
            </a:r>
            <a:r>
              <a:rPr lang="en-US" altLang="zh-CN" sz="2800" dirty="0"/>
              <a:t> the people dwelling in darkness have seen a great light, and for those dwelling in the region and shadow of death, on them a light has dawned."  </a:t>
            </a:r>
            <a:r>
              <a:rPr lang="en-US" altLang="zh-CN" sz="2800" b="1" baseline="30000" dirty="0"/>
              <a:t>17</a:t>
            </a:r>
            <a:r>
              <a:rPr lang="en-US" altLang="zh-CN" sz="2800" dirty="0"/>
              <a:t> From that time Jesus began to preach, saying, "Repent, for the kingdom of heaven is at hand."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5654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4:12-13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/>
              <a:t>耶稣</a:t>
            </a:r>
            <a:r>
              <a:rPr lang="zh-CN" altLang="zh-CN" sz="2800" dirty="0"/>
              <a:t>听见约翰下了监，就退到</a:t>
            </a:r>
            <a:r>
              <a:rPr lang="zh-CN" altLang="zh-CN" sz="2800" dirty="0">
                <a:solidFill>
                  <a:srgbClr val="FF0000"/>
                </a:solidFill>
              </a:rPr>
              <a:t>加利利</a:t>
            </a:r>
            <a:r>
              <a:rPr lang="zh-CN" altLang="zh-CN" sz="2800" dirty="0"/>
              <a:t>去；</a:t>
            </a:r>
            <a:r>
              <a:rPr lang="en-GB" altLang="zh-CN" sz="2800" dirty="0"/>
              <a:t> </a:t>
            </a:r>
            <a:r>
              <a:rPr lang="en-GB" altLang="zh-CN" sz="2800" b="1" baseline="30000" dirty="0"/>
              <a:t>13</a:t>
            </a:r>
            <a:r>
              <a:rPr lang="en-GB" altLang="zh-CN" sz="2800" dirty="0"/>
              <a:t> </a:t>
            </a:r>
            <a:r>
              <a:rPr lang="zh-CN" altLang="zh-CN" sz="2800" dirty="0"/>
              <a:t>后又离开</a:t>
            </a:r>
            <a:r>
              <a:rPr lang="zh-CN" altLang="zh-CN" sz="2800" dirty="0">
                <a:solidFill>
                  <a:srgbClr val="FF0000"/>
                </a:solidFill>
              </a:rPr>
              <a:t>拿撒勒</a:t>
            </a:r>
            <a:r>
              <a:rPr lang="zh-CN" altLang="zh-CN" sz="2800" dirty="0"/>
              <a:t>，往</a:t>
            </a:r>
            <a:r>
              <a:rPr lang="zh-CN" altLang="zh-CN" sz="2800" dirty="0">
                <a:solidFill>
                  <a:srgbClr val="FF0000"/>
                </a:solidFill>
              </a:rPr>
              <a:t>迦百农</a:t>
            </a:r>
            <a:r>
              <a:rPr lang="zh-CN" altLang="zh-CN" sz="2800" dirty="0"/>
              <a:t>去，就住在那里。那地方靠海，在</a:t>
            </a:r>
            <a:r>
              <a:rPr lang="zh-CN" altLang="zh-CN" sz="2800" dirty="0">
                <a:solidFill>
                  <a:schemeClr val="accent1"/>
                </a:solidFill>
              </a:rPr>
              <a:t>西布伦</a:t>
            </a:r>
            <a:r>
              <a:rPr lang="zh-CN" altLang="zh-CN" sz="2800" dirty="0"/>
              <a:t>和</a:t>
            </a:r>
            <a:r>
              <a:rPr lang="zh-CN" altLang="zh-CN" sz="2800" dirty="0">
                <a:solidFill>
                  <a:schemeClr val="accent1"/>
                </a:solidFill>
              </a:rPr>
              <a:t>拿弗他利</a:t>
            </a:r>
            <a:r>
              <a:rPr lang="zh-CN" altLang="zh-CN" sz="2800" dirty="0"/>
              <a:t>的边界</a:t>
            </a:r>
            <a:r>
              <a:rPr lang="zh-CN" altLang="zh-CN" sz="2800" dirty="0" smtClean="0"/>
              <a:t>上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dirty="0" smtClean="0"/>
              <a:t>Now </a:t>
            </a:r>
            <a:r>
              <a:rPr lang="en-US" altLang="zh-CN" sz="2800" dirty="0"/>
              <a:t>when he heard that John had been arrested, he withdrew into </a:t>
            </a:r>
            <a:r>
              <a:rPr lang="en-US" altLang="zh-CN" sz="2800" dirty="0">
                <a:solidFill>
                  <a:srgbClr val="FF0000"/>
                </a:solidFill>
              </a:rPr>
              <a:t>Galilee</a:t>
            </a:r>
            <a:r>
              <a:rPr lang="en-US" altLang="zh-CN" sz="2800" dirty="0"/>
              <a:t>.  </a:t>
            </a:r>
            <a:r>
              <a:rPr lang="en-US" altLang="zh-CN" sz="2800" b="1" baseline="30000" dirty="0"/>
              <a:t>13</a:t>
            </a:r>
            <a:r>
              <a:rPr lang="en-US" altLang="zh-CN" sz="2800" dirty="0"/>
              <a:t> And leaving </a:t>
            </a:r>
            <a:r>
              <a:rPr lang="en-US" altLang="zh-CN" sz="2800" dirty="0">
                <a:solidFill>
                  <a:srgbClr val="FF0000"/>
                </a:solidFill>
              </a:rPr>
              <a:t>Nazareth</a:t>
            </a:r>
            <a:r>
              <a:rPr lang="en-US" altLang="zh-CN" sz="2800" dirty="0"/>
              <a:t> he went and lived in </a:t>
            </a:r>
            <a:r>
              <a:rPr lang="en-US" altLang="zh-CN" sz="2800" dirty="0">
                <a:solidFill>
                  <a:srgbClr val="FF0000"/>
                </a:solidFill>
              </a:rPr>
              <a:t>Capernaum</a:t>
            </a:r>
            <a:r>
              <a:rPr lang="en-US" altLang="zh-CN" sz="2800" dirty="0"/>
              <a:t> by the sea, in the territory of </a:t>
            </a:r>
            <a:r>
              <a:rPr lang="en-US" altLang="zh-CN" sz="2800" dirty="0">
                <a:solidFill>
                  <a:schemeClr val="accent1"/>
                </a:solidFill>
              </a:rPr>
              <a:t>Zebulun</a:t>
            </a:r>
            <a:r>
              <a:rPr lang="en-US" altLang="zh-CN" sz="2800" dirty="0"/>
              <a:t> and </a:t>
            </a:r>
            <a:r>
              <a:rPr lang="en-US" altLang="zh-CN" sz="2800" dirty="0" smtClean="0">
                <a:solidFill>
                  <a:schemeClr val="accent1"/>
                </a:solidFill>
              </a:rPr>
              <a:t>Naphtali</a:t>
            </a:r>
            <a:r>
              <a:rPr lang="en-US" altLang="zh-CN" sz="2800" dirty="0"/>
              <a:t>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8207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67211" y="0"/>
            <a:ext cx="3824189" cy="6238875"/>
            <a:chOff x="2729011" y="0"/>
            <a:chExt cx="3824189" cy="6238875"/>
          </a:xfrm>
        </p:grpSpPr>
        <p:pic>
          <p:nvPicPr>
            <p:cNvPr id="1026" name="Picture 2" descr="C:\Users\rungr\Desktop\Judah and Galile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011" y="0"/>
              <a:ext cx="3824189" cy="623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833446" y="94956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拿撒勒</a:t>
              </a:r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dirty="0"/>
                <a:t>迦百农</a:t>
              </a:r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5410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i="1" dirty="0"/>
                <a:t>犹大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8352227">
              <a:off x="4887584" y="130105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i="1" dirty="0"/>
                <a:t>加利利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2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4:12-13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 smtClean="0">
                <a:solidFill>
                  <a:srgbClr val="FF0000"/>
                </a:solidFill>
              </a:rPr>
              <a:t>耶稣</a:t>
            </a:r>
            <a:r>
              <a:rPr lang="zh-CN" altLang="zh-CN" sz="2800" dirty="0">
                <a:solidFill>
                  <a:srgbClr val="FF0000"/>
                </a:solidFill>
              </a:rPr>
              <a:t>听见约翰下了监</a:t>
            </a:r>
            <a:r>
              <a:rPr lang="zh-CN" altLang="zh-CN" sz="2800" dirty="0"/>
              <a:t>，就退到加利利去；</a:t>
            </a:r>
            <a:r>
              <a:rPr lang="en-GB" altLang="zh-CN" sz="2800" dirty="0"/>
              <a:t> </a:t>
            </a:r>
            <a:r>
              <a:rPr lang="en-GB" altLang="zh-CN" sz="2800" b="1" baseline="30000" dirty="0"/>
              <a:t>13</a:t>
            </a:r>
            <a:r>
              <a:rPr lang="en-GB" altLang="zh-CN" sz="2800" dirty="0"/>
              <a:t> </a:t>
            </a:r>
            <a:r>
              <a:rPr lang="zh-CN" altLang="zh-CN" sz="2800" dirty="0"/>
              <a:t>后又离开拿撒勒，往迦百农去，就住在那里。那地方靠海，在西布伦和拿弗他利的边界</a:t>
            </a:r>
            <a:r>
              <a:rPr lang="zh-CN" altLang="zh-CN" sz="2800" dirty="0" smtClean="0"/>
              <a:t>上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Now </a:t>
            </a:r>
            <a:r>
              <a:rPr lang="en-US" altLang="zh-CN" sz="2800" dirty="0">
                <a:solidFill>
                  <a:srgbClr val="FF0000"/>
                </a:solidFill>
              </a:rPr>
              <a:t>when he heard that John had been arrested</a:t>
            </a:r>
            <a:r>
              <a:rPr lang="en-US" altLang="zh-CN" sz="2800" dirty="0"/>
              <a:t>, he withdrew into Galilee.  </a:t>
            </a:r>
            <a:r>
              <a:rPr lang="en-US" altLang="zh-CN" sz="2800" b="1" baseline="30000" dirty="0"/>
              <a:t>13</a:t>
            </a:r>
            <a:r>
              <a:rPr lang="en-US" altLang="zh-CN" sz="2800" dirty="0"/>
              <a:t> And leaving Nazareth he went and lived in Capernaum by the sea, in the territory of Zebulun and </a:t>
            </a:r>
            <a:r>
              <a:rPr lang="en-US" altLang="zh-CN" sz="2800" dirty="0" smtClean="0"/>
              <a:t>Naphtali</a:t>
            </a:r>
            <a:r>
              <a:rPr lang="en-US" altLang="zh-CN" sz="2800" dirty="0"/>
              <a:t>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0134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938811" y="0"/>
            <a:ext cx="3824189" cy="6238875"/>
            <a:chOff x="2729011" y="0"/>
            <a:chExt cx="3824189" cy="6238875"/>
          </a:xfrm>
        </p:grpSpPr>
        <p:pic>
          <p:nvPicPr>
            <p:cNvPr id="1026" name="Picture 2" descr="C:\Users\rungr\Desktop\Judah and Galile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011" y="0"/>
              <a:ext cx="3824189" cy="623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833446" y="94956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拿撒勒</a:t>
              </a:r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dirty="0"/>
                <a:t>迦百农</a:t>
              </a:r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5410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i="1" dirty="0"/>
                <a:t>犹大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8352227">
              <a:off x="4887584" y="130105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i="1" dirty="0"/>
                <a:t>加利利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2400" y="457200"/>
            <a:ext cx="464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800" b="1" baseline="30000" dirty="0"/>
              <a:t>13</a:t>
            </a:r>
            <a:r>
              <a:rPr lang="en-GB" altLang="zh-CN" sz="2800" dirty="0"/>
              <a:t> </a:t>
            </a:r>
            <a:r>
              <a:rPr lang="zh-CN" altLang="zh-CN" sz="2800" dirty="0"/>
              <a:t>后又离开</a:t>
            </a:r>
            <a:r>
              <a:rPr lang="zh-CN" altLang="zh-CN" sz="2800" dirty="0">
                <a:solidFill>
                  <a:srgbClr val="FF0000"/>
                </a:solidFill>
              </a:rPr>
              <a:t>拿撒勒</a:t>
            </a:r>
            <a:r>
              <a:rPr lang="zh-CN" altLang="zh-CN" sz="2800" dirty="0"/>
              <a:t>，往迦百农</a:t>
            </a:r>
            <a:r>
              <a:rPr lang="zh-CN" altLang="zh-CN" sz="2800" dirty="0" smtClean="0"/>
              <a:t>去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b="1" baseline="30000" dirty="0"/>
              <a:t>13</a:t>
            </a:r>
            <a:r>
              <a:rPr lang="en-US" altLang="zh-CN" sz="2800" dirty="0"/>
              <a:t> And leaving </a:t>
            </a:r>
            <a:r>
              <a:rPr lang="en-US" altLang="zh-CN" sz="2800" dirty="0">
                <a:solidFill>
                  <a:srgbClr val="FF0000"/>
                </a:solidFill>
              </a:rPr>
              <a:t>Nazareth</a:t>
            </a:r>
            <a:r>
              <a:rPr lang="en-US" altLang="zh-CN" sz="2800" dirty="0"/>
              <a:t> he went and lived in Capernaum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352800"/>
            <a:ext cx="41910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耶稣离开拿撒勒</a:t>
            </a:r>
            <a:endParaRPr lang="en-US" altLang="zh-CN" sz="2400" dirty="0" smtClean="0"/>
          </a:p>
          <a:p>
            <a:r>
              <a:rPr lang="zh-CN" altLang="en-US" sz="2400" dirty="0" smtClean="0"/>
              <a:t>平行经文</a:t>
            </a:r>
            <a:r>
              <a:rPr lang="zh-CN" altLang="en-US" sz="2400" dirty="0"/>
              <a:t>路</a:t>
            </a:r>
            <a:r>
              <a:rPr lang="zh-CN" altLang="en-US" sz="2400" dirty="0" smtClean="0"/>
              <a:t>加福音 </a:t>
            </a:r>
            <a:r>
              <a:rPr lang="en-US" altLang="zh-CN" sz="2400" dirty="0" smtClean="0"/>
              <a:t>4:16-31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Jesus leaves Nazareth</a:t>
            </a:r>
            <a:endParaRPr lang="en-US" altLang="zh-CN" sz="2400" dirty="0"/>
          </a:p>
          <a:p>
            <a:r>
              <a:rPr lang="en-US" altLang="zh-CN" sz="2400" dirty="0" smtClean="0"/>
              <a:t>Parallel verses in Luke 4:16-31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5955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1563</Words>
  <Application>Microsoft Office PowerPoint</Application>
  <PresentationFormat>On-screen Show (4:3)</PresentationFormat>
  <Paragraphs>95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宋体</vt:lpstr>
      <vt:lpstr>Arial</vt:lpstr>
      <vt:lpstr>Calibri</vt:lpstr>
      <vt:lpstr>Office Theme</vt:lpstr>
      <vt:lpstr>2017.12.17</vt:lpstr>
      <vt:lpstr>The Gospel of Matthew Series 马太福音系列</vt:lpstr>
      <vt:lpstr>耶稣开始传福音 The Beginning of Jesus’ Ministry </vt:lpstr>
      <vt:lpstr>马太福音 Matthew 4:12-17</vt:lpstr>
      <vt:lpstr>马太福音 Matthew 4:12-17</vt:lpstr>
      <vt:lpstr>马太福音 Matthew 4:12-13</vt:lpstr>
      <vt:lpstr>PowerPoint Presentation</vt:lpstr>
      <vt:lpstr>马太福音 Matthew 4:12-13</vt:lpstr>
      <vt:lpstr>PowerPoint Presentation</vt:lpstr>
      <vt:lpstr>马太福音 Matthew 4:12-13</vt:lpstr>
      <vt:lpstr>PowerPoint Presentation</vt:lpstr>
      <vt:lpstr>马太福音 Matthew 4:1</vt:lpstr>
      <vt:lpstr>马太福音 Matthew 4:15-17</vt:lpstr>
      <vt:lpstr>以赛亚书 Isaiah 55:66</vt:lpstr>
      <vt:lpstr>马太福音 Matthew 4:15-17</vt:lpstr>
      <vt:lpstr>马太福音 Matthew 4:15-17</vt:lpstr>
      <vt:lpstr>约翰福音 John 8:12</vt:lpstr>
      <vt:lpstr>完 The End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353</cp:revision>
  <dcterms:created xsi:type="dcterms:W3CDTF">2006-08-16T00:00:00Z</dcterms:created>
  <dcterms:modified xsi:type="dcterms:W3CDTF">2017-12-17T17:03:28Z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