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421" r:id="rId3"/>
    <p:sldId id="422" r:id="rId4"/>
    <p:sldId id="423" r:id="rId5"/>
    <p:sldId id="402" r:id="rId6"/>
    <p:sldId id="413" r:id="rId7"/>
    <p:sldId id="414" r:id="rId8"/>
    <p:sldId id="404" r:id="rId9"/>
    <p:sldId id="405" r:id="rId10"/>
    <p:sldId id="415" r:id="rId11"/>
    <p:sldId id="406" r:id="rId12"/>
    <p:sldId id="407" r:id="rId13"/>
    <p:sldId id="417" r:id="rId14"/>
    <p:sldId id="401" r:id="rId15"/>
    <p:sldId id="418" r:id="rId16"/>
    <p:sldId id="419" r:id="rId17"/>
    <p:sldId id="416" r:id="rId18"/>
    <p:sldId id="420" r:id="rId19"/>
    <p:sldId id="42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110" d="100"/>
          <a:sy n="110" d="100"/>
        </p:scale>
        <p:origin x="1656"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C99F0-50BC-43AA-8A9A-36613E320D78}" type="datetimeFigureOut">
              <a:rPr lang="en-GB" smtClean="0"/>
              <a:t>22/01/2018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938A5-2492-4A30-B8E2-F9FCD7B4E584}" type="slidenum">
              <a:rPr lang="en-GB" smtClean="0"/>
              <a:t>‹#›</a:t>
            </a:fld>
            <a:endParaRPr lang="en-GB"/>
          </a:p>
        </p:txBody>
      </p:sp>
    </p:spTree>
    <p:extLst>
      <p:ext uri="{BB962C8B-B14F-4D97-AF65-F5344CB8AC3E}">
        <p14:creationId xmlns:p14="http://schemas.microsoft.com/office/powerpoint/2010/main" val="349852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909766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59314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927037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3278368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36986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69980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787780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0492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793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047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6992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9569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659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6446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217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387866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578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257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35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1A5D4-6C36-4704-9AD2-CFBE0F443B92}"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66640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01A5D4-6C36-4704-9AD2-CFBE0F443B92}"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52371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01A5D4-6C36-4704-9AD2-CFBE0F443B92}" type="datetimeFigureOut">
              <a:rPr lang="en-GB" smtClean="0"/>
              <a:t>22/01/2018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99084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01A5D4-6C36-4704-9AD2-CFBE0F443B92}" type="datetimeFigureOut">
              <a:rPr lang="en-GB" smtClean="0"/>
              <a:t>22/01/2018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19191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1A5D4-6C36-4704-9AD2-CFBE0F443B92}" type="datetimeFigureOut">
              <a:rPr lang="en-GB" smtClean="0"/>
              <a:t>22/01/2018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88457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01455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03393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1A5D4-6C36-4704-9AD2-CFBE0F443B92}" type="datetimeFigureOut">
              <a:rPr lang="en-GB" smtClean="0"/>
              <a:t>22/01/2018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B162A-3DA2-49D9-8DCE-E85498B8C885}" type="slidenum">
              <a:rPr lang="en-GB" smtClean="0"/>
              <a:t>‹#›</a:t>
            </a:fld>
            <a:endParaRPr lang="en-GB"/>
          </a:p>
        </p:txBody>
      </p:sp>
    </p:spTree>
    <p:extLst>
      <p:ext uri="{BB962C8B-B14F-4D97-AF65-F5344CB8AC3E}">
        <p14:creationId xmlns:p14="http://schemas.microsoft.com/office/powerpoint/2010/main" val="2392604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1/22/2018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753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2018.01.14</a:t>
            </a:r>
            <a:endParaRPr lang="en-GB" sz="3200" dirty="0"/>
          </a:p>
        </p:txBody>
      </p:sp>
    </p:spTree>
    <p:extLst>
      <p:ext uri="{BB962C8B-B14F-4D97-AF65-F5344CB8AC3E}">
        <p14:creationId xmlns:p14="http://schemas.microsoft.com/office/powerpoint/2010/main" val="3711979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路加福音 </a:t>
            </a:r>
            <a:r>
              <a:rPr lang="en-US" sz="2800" dirty="0" err="1" smtClean="0"/>
              <a:t>Luk</a:t>
            </a:r>
            <a:r>
              <a:rPr lang="en-US" sz="2800" dirty="0" smtClean="0"/>
              <a:t> 5:1-11</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dirty="0"/>
              <a:t>While the people pressed upon him to hear the word of God, he was standing by the lake of </a:t>
            </a:r>
            <a:r>
              <a:rPr lang="en-GB" sz="2800" err="1"/>
              <a:t>Gennesaret</a:t>
            </a:r>
            <a:r>
              <a:rPr lang="en-GB" sz="2800" smtClean="0"/>
              <a:t>.   </a:t>
            </a:r>
            <a:r>
              <a:rPr lang="en-GB" sz="2800" baseline="30000" dirty="0"/>
              <a:t>2</a:t>
            </a:r>
            <a:r>
              <a:rPr lang="en-GB" sz="2800" dirty="0"/>
              <a:t> And he saw two boats by the lake; but the fishermen had gone out of them and were washing their </a:t>
            </a:r>
            <a:r>
              <a:rPr lang="en-GB" sz="2800"/>
              <a:t>nets</a:t>
            </a:r>
            <a:r>
              <a:rPr lang="en-GB" sz="2800" smtClean="0"/>
              <a:t>.   </a:t>
            </a:r>
            <a:r>
              <a:rPr lang="en-GB" sz="2800" baseline="30000" dirty="0"/>
              <a:t>3</a:t>
            </a:r>
            <a:r>
              <a:rPr lang="en-GB" sz="2800" dirty="0"/>
              <a:t> Getting into one of the boats, which was Simon's, he asked him to put out a little from the land. And he sat down and taught the people from the </a:t>
            </a:r>
            <a:r>
              <a:rPr lang="en-GB" sz="2800"/>
              <a:t>boat</a:t>
            </a:r>
            <a:r>
              <a:rPr lang="en-GB" sz="2800" smtClean="0"/>
              <a:t>.</a:t>
            </a:r>
          </a:p>
          <a:p>
            <a:pPr marL="0" indent="0">
              <a:buNone/>
            </a:pPr>
            <a:endParaRPr lang="en-GB" sz="2800" dirty="0" smtClean="0"/>
          </a:p>
          <a:p>
            <a:pPr marL="0" indent="0">
              <a:buNone/>
            </a:pPr>
            <a:r>
              <a:rPr lang="zh-CN" altLang="en-US" sz="2800" dirty="0"/>
              <a:t>耶稣站在革尼撒勒湖边丶众人拥挤他丶要听　神的道。他见有两只船湾在湖边．打鱼的人却离开船丶洗网去了。有一只船丶是西门的丶耶稣就上去丶请他把船撑开丶稍微离岸丶就坐下丶从船上教训众人。</a:t>
            </a:r>
            <a:r>
              <a:rPr lang="zh-TW" altLang="en-US" sz="2800" dirty="0" smtClean="0"/>
              <a:t> </a:t>
            </a:r>
            <a:endParaRPr lang="en-GB" sz="2800" dirty="0"/>
          </a:p>
        </p:txBody>
      </p:sp>
    </p:spTree>
    <p:extLst>
      <p:ext uri="{BB962C8B-B14F-4D97-AF65-F5344CB8AC3E}">
        <p14:creationId xmlns:p14="http://schemas.microsoft.com/office/powerpoint/2010/main" val="113351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路加福音 </a:t>
            </a:r>
            <a:r>
              <a:rPr lang="en-US" sz="2800" dirty="0" err="1"/>
              <a:t>Luk</a:t>
            </a:r>
            <a:r>
              <a:rPr lang="en-US" sz="2800" dirty="0"/>
              <a:t> 5:1-11</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dirty="0"/>
              <a:t>And when he had ceased speaking, he said to Simon, "Put out into the deep and let down your nets for a </a:t>
            </a:r>
            <a:r>
              <a:rPr lang="en-GB" sz="2800"/>
              <a:t>catch</a:t>
            </a:r>
            <a:r>
              <a:rPr lang="en-GB" sz="2800" smtClean="0"/>
              <a:t>.“   </a:t>
            </a:r>
            <a:r>
              <a:rPr lang="en-GB" sz="2800" baseline="30000" dirty="0"/>
              <a:t>5</a:t>
            </a:r>
            <a:r>
              <a:rPr lang="en-GB" sz="2800" dirty="0"/>
              <a:t> And Simon answered, "Master, we toiled all night and took nothing! But at your word I will let down the </a:t>
            </a:r>
            <a:r>
              <a:rPr lang="en-GB" sz="2800"/>
              <a:t>nets</a:t>
            </a:r>
            <a:r>
              <a:rPr lang="en-GB" sz="2800" smtClean="0"/>
              <a:t>.“</a:t>
            </a:r>
          </a:p>
          <a:p>
            <a:pPr marL="0" indent="0">
              <a:buNone/>
            </a:pPr>
            <a:endParaRPr lang="en-GB" altLang="zh-CN" sz="2800"/>
          </a:p>
          <a:p>
            <a:pPr marL="0" indent="0">
              <a:buNone/>
            </a:pPr>
            <a:r>
              <a:rPr lang="zh-CN" altLang="en-US" sz="2800" smtClean="0"/>
              <a:t>讲</a:t>
            </a:r>
            <a:r>
              <a:rPr lang="zh-CN" altLang="en-US" sz="2800" dirty="0"/>
              <a:t>完了丶对西门说丶把船开到水深之处丶下网打鱼。西门说丶夫子丶我们整夜劳力丶并没有打着甚麽．但依从你的话丶我就下网。 </a:t>
            </a:r>
          </a:p>
        </p:txBody>
      </p:sp>
    </p:spTree>
    <p:extLst>
      <p:ext uri="{BB962C8B-B14F-4D97-AF65-F5344CB8AC3E}">
        <p14:creationId xmlns:p14="http://schemas.microsoft.com/office/powerpoint/2010/main" val="282416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路加福音 </a:t>
            </a:r>
            <a:r>
              <a:rPr lang="en-US" sz="2800" dirty="0" err="1"/>
              <a:t>Luk</a:t>
            </a:r>
            <a:r>
              <a:rPr lang="en-US" sz="2800" dirty="0"/>
              <a:t> 5:1-11</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baseline="30000" dirty="0"/>
              <a:t>6</a:t>
            </a:r>
            <a:r>
              <a:rPr lang="en-GB" sz="2800" dirty="0"/>
              <a:t> And when they had done this, they enclosed a great shoal of fish; and as their nets were breaking,</a:t>
            </a:r>
          </a:p>
          <a:p>
            <a:pPr marL="0" indent="0">
              <a:buNone/>
            </a:pPr>
            <a:r>
              <a:rPr lang="en-GB" sz="2800" dirty="0"/>
              <a:t> </a:t>
            </a:r>
            <a:r>
              <a:rPr lang="en-GB" sz="2800" baseline="30000" dirty="0"/>
              <a:t>7</a:t>
            </a:r>
            <a:r>
              <a:rPr lang="en-GB" sz="2800" dirty="0"/>
              <a:t> they beckoned to their partners in the other boat to come and help them. And they came and filled both the boats, so that they began to sink</a:t>
            </a:r>
            <a:r>
              <a:rPr lang="en-GB" sz="2800"/>
              <a:t>. </a:t>
            </a:r>
            <a:endParaRPr lang="en-GB" sz="2800" smtClean="0"/>
          </a:p>
          <a:p>
            <a:pPr marL="0" indent="0">
              <a:buNone/>
            </a:pPr>
            <a:endParaRPr lang="en-GB" sz="2800" dirty="0" smtClean="0"/>
          </a:p>
          <a:p>
            <a:pPr marL="0" indent="0">
              <a:buNone/>
            </a:pPr>
            <a:r>
              <a:rPr lang="zh-CN" altLang="en-US" sz="2800" dirty="0"/>
              <a:t>他们下了网丶就圈住许多鱼丶网险些裂开．便招呼那只船上的同伴来帮助。他们就来把鱼装满了两只船丶甚至船要沉下去。</a:t>
            </a:r>
          </a:p>
        </p:txBody>
      </p:sp>
    </p:spTree>
    <p:extLst>
      <p:ext uri="{BB962C8B-B14F-4D97-AF65-F5344CB8AC3E}">
        <p14:creationId xmlns:p14="http://schemas.microsoft.com/office/powerpoint/2010/main" val="1367702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路加福音 </a:t>
            </a:r>
            <a:r>
              <a:rPr lang="en-US" sz="2800" dirty="0" err="1"/>
              <a:t>Luk</a:t>
            </a:r>
            <a:r>
              <a:rPr lang="en-US" sz="2800" dirty="0"/>
              <a:t> 5:1-11</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dirty="0"/>
              <a:t>But when Simon Peter saw it, he fell down at Jesus' knees, saying</a:t>
            </a:r>
            <a:r>
              <a:rPr lang="en-GB" sz="2800"/>
              <a:t>, </a:t>
            </a:r>
            <a:r>
              <a:rPr lang="en-GB" sz="2800" smtClean="0"/>
              <a:t>“Depart </a:t>
            </a:r>
            <a:r>
              <a:rPr lang="en-GB" sz="2800" dirty="0"/>
              <a:t>from me, for I am a sinful man, O </a:t>
            </a:r>
            <a:r>
              <a:rPr lang="en-GB" sz="2800"/>
              <a:t>Lord</a:t>
            </a:r>
            <a:r>
              <a:rPr lang="en-GB" sz="2800" smtClean="0"/>
              <a:t>.”   </a:t>
            </a:r>
            <a:r>
              <a:rPr lang="en-GB" sz="2800" baseline="30000" dirty="0"/>
              <a:t>9</a:t>
            </a:r>
            <a:r>
              <a:rPr lang="en-GB" sz="2800" dirty="0"/>
              <a:t> For he was astonished, and all that were with him, at the catch of fish which they had </a:t>
            </a:r>
            <a:r>
              <a:rPr lang="en-GB" sz="2800"/>
              <a:t>taken</a:t>
            </a:r>
            <a:r>
              <a:rPr lang="en-GB" sz="2800" smtClean="0"/>
              <a:t>;</a:t>
            </a:r>
          </a:p>
          <a:p>
            <a:pPr marL="0" indent="0">
              <a:buNone/>
            </a:pPr>
            <a:endParaRPr lang="en-GB" sz="2800" dirty="0"/>
          </a:p>
          <a:p>
            <a:pPr marL="0" indent="0">
              <a:buNone/>
            </a:pPr>
            <a:r>
              <a:rPr lang="zh-CN" altLang="en-US" sz="2800" dirty="0"/>
              <a:t>西门彼得看见丶就俯伏在耶稣膝前丶说丶主阿丶离开我丶我是个罪人。他和一切同在的人丶都惊讶这一网所打的鱼．</a:t>
            </a:r>
          </a:p>
        </p:txBody>
      </p:sp>
    </p:spTree>
    <p:extLst>
      <p:ext uri="{BB962C8B-B14F-4D97-AF65-F5344CB8AC3E}">
        <p14:creationId xmlns:p14="http://schemas.microsoft.com/office/powerpoint/2010/main" val="307764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路加福音 </a:t>
            </a:r>
            <a:r>
              <a:rPr lang="en-US" sz="2800" dirty="0" err="1"/>
              <a:t>Luk</a:t>
            </a:r>
            <a:r>
              <a:rPr lang="en-US" sz="2800" dirty="0"/>
              <a:t> 5:1-11</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baseline="30000" dirty="0"/>
              <a:t>10</a:t>
            </a:r>
            <a:r>
              <a:rPr lang="en-GB" sz="2800" dirty="0"/>
              <a:t> and so also were James and John, sons of Zebedee, who were partners with Simon. And Jesus said to Simon</a:t>
            </a:r>
            <a:r>
              <a:rPr lang="en-GB" sz="2800"/>
              <a:t>, </a:t>
            </a:r>
            <a:r>
              <a:rPr lang="en-GB" sz="2800" smtClean="0"/>
              <a:t>“Do </a:t>
            </a:r>
            <a:r>
              <a:rPr lang="en-GB" sz="2800" dirty="0"/>
              <a:t>not be afraid; henceforth you will be catching </a:t>
            </a:r>
            <a:r>
              <a:rPr lang="en-GB" sz="2800"/>
              <a:t>men</a:t>
            </a:r>
            <a:r>
              <a:rPr lang="en-GB" sz="2800" smtClean="0"/>
              <a:t>.” </a:t>
            </a:r>
            <a:r>
              <a:rPr lang="en-GB" sz="2800" baseline="30000" smtClean="0"/>
              <a:t>11</a:t>
            </a:r>
            <a:r>
              <a:rPr lang="en-GB" sz="2800" smtClean="0"/>
              <a:t> </a:t>
            </a:r>
            <a:r>
              <a:rPr lang="en-GB" sz="2800" dirty="0"/>
              <a:t>And when they had brought their boats to land, they left everything and followed him</a:t>
            </a:r>
            <a:r>
              <a:rPr lang="en-GB" sz="2800"/>
              <a:t>. </a:t>
            </a:r>
            <a:endParaRPr lang="en-GB" sz="2800" smtClean="0"/>
          </a:p>
          <a:p>
            <a:pPr marL="0" indent="0">
              <a:buNone/>
            </a:pPr>
            <a:endParaRPr lang="en-GB" sz="2800" dirty="0" smtClean="0"/>
          </a:p>
          <a:p>
            <a:pPr marL="0" indent="0">
              <a:buNone/>
            </a:pPr>
            <a:r>
              <a:rPr lang="zh-CN" altLang="en-US" sz="2800" dirty="0"/>
              <a:t>他的夥伴西庇太的儿子丶雅各丶约翰丶也是这样。耶稣对西门说丶不要怕丶从今以後丶你要得人了。他们把两只船拢了岸丶就撇下所有的跟从了耶稣。</a:t>
            </a:r>
          </a:p>
        </p:txBody>
      </p:sp>
    </p:spTree>
    <p:extLst>
      <p:ext uri="{BB962C8B-B14F-4D97-AF65-F5344CB8AC3E}">
        <p14:creationId xmlns:p14="http://schemas.microsoft.com/office/powerpoint/2010/main" val="138188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路加福音 </a:t>
            </a:r>
            <a:r>
              <a:rPr lang="en-US" sz="2800" dirty="0" err="1"/>
              <a:t>Luk</a:t>
            </a:r>
            <a:r>
              <a:rPr lang="en-US" sz="2800" dirty="0"/>
              <a:t> </a:t>
            </a:r>
            <a:r>
              <a:rPr lang="en-US" sz="2800" dirty="0" smtClean="0"/>
              <a:t>5:</a:t>
            </a:r>
            <a:r>
              <a:rPr lang="en-US" altLang="zh-CN" sz="2800" dirty="0" smtClean="0"/>
              <a:t>8</a:t>
            </a:r>
            <a:endParaRPr lang="en-GB" sz="2800" dirty="0"/>
          </a:p>
        </p:txBody>
      </p:sp>
      <p:sp>
        <p:nvSpPr>
          <p:cNvPr id="3" name="Content Placeholder 2"/>
          <p:cNvSpPr>
            <a:spLocks noGrp="1"/>
          </p:cNvSpPr>
          <p:nvPr>
            <p:ph idx="1"/>
          </p:nvPr>
        </p:nvSpPr>
        <p:spPr>
          <a:xfrm>
            <a:off x="457200" y="944562"/>
            <a:ext cx="8229600" cy="5913438"/>
          </a:xfrm>
        </p:spPr>
        <p:txBody>
          <a:bodyPr>
            <a:noAutofit/>
          </a:bodyPr>
          <a:lstStyle/>
          <a:p>
            <a:pPr marL="0" indent="0">
              <a:buNone/>
            </a:pPr>
            <a:r>
              <a:rPr lang="en-GB" sz="2800" dirty="0"/>
              <a:t>But when Simon Peter saw it, </a:t>
            </a:r>
            <a:r>
              <a:rPr lang="en-GB" sz="2800" dirty="0">
                <a:solidFill>
                  <a:srgbClr val="FF0000"/>
                </a:solidFill>
              </a:rPr>
              <a:t>he fell down at Jesus' knees, saying, "Depart from me, for I am a sinful man, O Lord."</a:t>
            </a:r>
          </a:p>
          <a:p>
            <a:pPr marL="0" indent="0">
              <a:buNone/>
            </a:pPr>
            <a:endParaRPr lang="en-US" altLang="zh-CN" sz="2800" dirty="0" smtClean="0"/>
          </a:p>
          <a:p>
            <a:pPr marL="0" indent="0">
              <a:buNone/>
            </a:pPr>
            <a:r>
              <a:rPr lang="zh-CN" altLang="en-US" sz="2800" dirty="0" smtClean="0"/>
              <a:t>西</a:t>
            </a:r>
            <a:r>
              <a:rPr lang="zh-CN" altLang="en-US" sz="2800" dirty="0"/>
              <a:t>门．彼得看见这种情景，就</a:t>
            </a:r>
            <a:r>
              <a:rPr lang="zh-CN" altLang="en-US" sz="2800" dirty="0">
                <a:solidFill>
                  <a:srgbClr val="FF0000"/>
                </a:solidFill>
              </a:rPr>
              <a:t>俯伏在耶稣膝前，说：</a:t>
            </a:r>
            <a:r>
              <a:rPr lang="en-US" altLang="zh-CN" sz="2800" dirty="0">
                <a:solidFill>
                  <a:srgbClr val="FF0000"/>
                </a:solidFill>
              </a:rPr>
              <a:t>"</a:t>
            </a:r>
            <a:r>
              <a:rPr lang="zh-CN" altLang="en-US" sz="2800" dirty="0">
                <a:solidFill>
                  <a:srgbClr val="FF0000"/>
                </a:solidFill>
              </a:rPr>
              <a:t>主啊，离开我，因为我是个罪人</a:t>
            </a:r>
            <a:r>
              <a:rPr lang="zh-CN" altLang="en-US" sz="2800" dirty="0"/>
              <a:t>。</a:t>
            </a:r>
          </a:p>
        </p:txBody>
      </p:sp>
    </p:spTree>
    <p:extLst>
      <p:ext uri="{BB962C8B-B14F-4D97-AF65-F5344CB8AC3E}">
        <p14:creationId xmlns:p14="http://schemas.microsoft.com/office/powerpoint/2010/main" val="287192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马太福音 </a:t>
            </a:r>
            <a:r>
              <a:rPr lang="en-US" sz="2800" dirty="0" smtClean="0"/>
              <a:t>Mat </a:t>
            </a:r>
            <a:r>
              <a:rPr lang="en-US" sz="2800" dirty="0"/>
              <a:t>9:37-38</a:t>
            </a:r>
            <a:endParaRPr lang="en-GB" sz="2800" dirty="0"/>
          </a:p>
        </p:txBody>
      </p:sp>
      <p:sp>
        <p:nvSpPr>
          <p:cNvPr id="3" name="Content Placeholder 2"/>
          <p:cNvSpPr>
            <a:spLocks noGrp="1"/>
          </p:cNvSpPr>
          <p:nvPr>
            <p:ph idx="1"/>
          </p:nvPr>
        </p:nvSpPr>
        <p:spPr>
          <a:xfrm>
            <a:off x="457200" y="944562"/>
            <a:ext cx="8229600" cy="5913438"/>
          </a:xfrm>
        </p:spPr>
        <p:txBody>
          <a:bodyPr>
            <a:noAutofit/>
          </a:bodyPr>
          <a:lstStyle/>
          <a:p>
            <a:pPr marL="0" indent="0">
              <a:buNone/>
            </a:pPr>
            <a:r>
              <a:rPr lang="en-GB" sz="2800" dirty="0"/>
              <a:t>Then he said to his disciples</a:t>
            </a:r>
            <a:r>
              <a:rPr lang="en-GB" sz="2800"/>
              <a:t>, </a:t>
            </a:r>
            <a:r>
              <a:rPr lang="en-GB" sz="2800" smtClean="0"/>
              <a:t> “The </a:t>
            </a:r>
            <a:r>
              <a:rPr lang="en-GB" sz="2800" dirty="0"/>
              <a:t>harvest is plentiful, but the </a:t>
            </a:r>
            <a:r>
              <a:rPr lang="en-GB" sz="2800" dirty="0" smtClean="0"/>
              <a:t>labourers </a:t>
            </a:r>
            <a:r>
              <a:rPr lang="en-GB" sz="2800" dirty="0"/>
              <a:t>are </a:t>
            </a:r>
            <a:r>
              <a:rPr lang="en-GB" sz="2800" dirty="0" smtClean="0"/>
              <a:t>few; pray </a:t>
            </a:r>
            <a:r>
              <a:rPr lang="en-GB" sz="2800" dirty="0"/>
              <a:t>therefore the Lord of the harvest to send out </a:t>
            </a:r>
            <a:r>
              <a:rPr lang="en-GB" sz="2800" dirty="0" smtClean="0"/>
              <a:t>labourers </a:t>
            </a:r>
            <a:r>
              <a:rPr lang="en-GB" sz="2800" dirty="0"/>
              <a:t>into his </a:t>
            </a:r>
            <a:r>
              <a:rPr lang="en-GB" sz="2800"/>
              <a:t>harvest</a:t>
            </a:r>
            <a:r>
              <a:rPr lang="en-GB" sz="2800" smtClean="0"/>
              <a:t>.”</a:t>
            </a:r>
            <a:endParaRPr lang="en-GB" sz="2800" dirty="0"/>
          </a:p>
          <a:p>
            <a:endParaRPr lang="en-GB" sz="2800" dirty="0"/>
          </a:p>
          <a:p>
            <a:pPr marL="0" indent="0">
              <a:buNone/>
            </a:pPr>
            <a:r>
              <a:rPr lang="zh-CN" altLang="en-US" sz="2800" dirty="0"/>
              <a:t>他就对门</a:t>
            </a:r>
            <a:r>
              <a:rPr lang="zh-CN" altLang="en-US" sz="2800"/>
              <a:t>徒</a:t>
            </a:r>
            <a:r>
              <a:rPr lang="zh-CN" altLang="en-US" sz="2800" smtClean="0"/>
              <a:t>说</a:t>
            </a:r>
            <a:r>
              <a:rPr lang="en-GB" altLang="zh-CN" sz="2800" smtClean="0"/>
              <a:t>:  “</a:t>
            </a:r>
            <a:r>
              <a:rPr lang="zh-CN" altLang="en-US" sz="2800" smtClean="0"/>
              <a:t>庄</a:t>
            </a:r>
            <a:r>
              <a:rPr lang="zh-CN" altLang="en-US" sz="2800" dirty="0"/>
              <a:t>稼多，工人少</a:t>
            </a:r>
            <a:r>
              <a:rPr lang="zh-CN" altLang="en-US" sz="2800" dirty="0" smtClean="0"/>
              <a:t>；所</a:t>
            </a:r>
            <a:r>
              <a:rPr lang="zh-CN" altLang="en-US" sz="2800" dirty="0"/>
              <a:t>以你们应当求庄稼的主派工人去收割他的</a:t>
            </a:r>
            <a:r>
              <a:rPr lang="zh-CN" altLang="en-US" sz="2800"/>
              <a:t>庄</a:t>
            </a:r>
            <a:r>
              <a:rPr lang="zh-CN" altLang="en-US" sz="2800" smtClean="0"/>
              <a:t>稼。</a:t>
            </a:r>
            <a:r>
              <a:rPr lang="en-GB" altLang="zh-CN" sz="2800" smtClean="0"/>
              <a:t>”</a:t>
            </a:r>
            <a:endParaRPr lang="en-US" altLang="zh-CN" sz="2800" dirty="0"/>
          </a:p>
        </p:txBody>
      </p:sp>
    </p:spTree>
    <p:extLst>
      <p:ext uri="{BB962C8B-B14F-4D97-AF65-F5344CB8AC3E}">
        <p14:creationId xmlns:p14="http://schemas.microsoft.com/office/powerpoint/2010/main" val="267349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马太福音 </a:t>
            </a:r>
            <a:r>
              <a:rPr lang="en-US" sz="2800" dirty="0" smtClean="0"/>
              <a:t>Mat 4:17</a:t>
            </a:r>
            <a:endParaRPr lang="en-GB" sz="2800" dirty="0"/>
          </a:p>
        </p:txBody>
      </p:sp>
      <p:sp>
        <p:nvSpPr>
          <p:cNvPr id="3" name="Content Placeholder 2"/>
          <p:cNvSpPr>
            <a:spLocks noGrp="1"/>
          </p:cNvSpPr>
          <p:nvPr>
            <p:ph idx="1"/>
          </p:nvPr>
        </p:nvSpPr>
        <p:spPr>
          <a:xfrm>
            <a:off x="457200" y="944562"/>
            <a:ext cx="8229600" cy="5913438"/>
          </a:xfrm>
        </p:spPr>
        <p:txBody>
          <a:bodyPr>
            <a:noAutofit/>
          </a:bodyPr>
          <a:lstStyle/>
          <a:p>
            <a:pPr marL="0" indent="0">
              <a:buNone/>
            </a:pPr>
            <a:r>
              <a:rPr lang="en-GB" sz="2800" dirty="0"/>
              <a:t>From that time Jesus began to preach, saying, "</a:t>
            </a:r>
            <a:r>
              <a:rPr lang="en-GB" sz="2800" dirty="0">
                <a:solidFill>
                  <a:srgbClr val="FF0000"/>
                </a:solidFill>
              </a:rPr>
              <a:t>Repent, for the kingdom of heaven is at hand</a:t>
            </a:r>
            <a:r>
              <a:rPr lang="en-GB" sz="2800" dirty="0"/>
              <a:t>."</a:t>
            </a:r>
          </a:p>
          <a:p>
            <a:endParaRPr lang="en-GB" sz="2800" dirty="0"/>
          </a:p>
          <a:p>
            <a:pPr marL="0" indent="0">
              <a:buNone/>
            </a:pPr>
            <a:r>
              <a:rPr lang="zh-CN" altLang="en-US" sz="2800" dirty="0"/>
              <a:t>从那时起，耶稣就开始传道，说：</a:t>
            </a:r>
            <a:r>
              <a:rPr lang="en-US" altLang="zh-CN" sz="2800" dirty="0"/>
              <a:t>"</a:t>
            </a:r>
            <a:r>
              <a:rPr lang="zh-CN" altLang="en-US" sz="2800" dirty="0">
                <a:solidFill>
                  <a:srgbClr val="FF0000"/>
                </a:solidFill>
              </a:rPr>
              <a:t>天国近了，你们应当悔改</a:t>
            </a:r>
            <a:r>
              <a:rPr lang="zh-CN" altLang="en-US" sz="2800" dirty="0"/>
              <a:t>。</a:t>
            </a:r>
            <a:r>
              <a:rPr lang="en-US" altLang="zh-CN" sz="2800" dirty="0"/>
              <a:t>"</a:t>
            </a:r>
          </a:p>
        </p:txBody>
      </p:sp>
    </p:spTree>
    <p:extLst>
      <p:ext uri="{BB962C8B-B14F-4D97-AF65-F5344CB8AC3E}">
        <p14:creationId xmlns:p14="http://schemas.microsoft.com/office/powerpoint/2010/main" val="3978438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The End </a:t>
            </a:r>
            <a:br>
              <a:rPr lang="en-US" sz="3200" smtClean="0"/>
            </a:br>
            <a:r>
              <a:rPr lang="zh-CN" altLang="en-US" sz="3200"/>
              <a:t>完</a:t>
            </a:r>
            <a:endParaRPr lang="en-GB" sz="3200" dirty="0"/>
          </a:p>
        </p:txBody>
      </p:sp>
    </p:spTree>
    <p:extLst>
      <p:ext uri="{BB962C8B-B14F-4D97-AF65-F5344CB8AC3E}">
        <p14:creationId xmlns:p14="http://schemas.microsoft.com/office/powerpoint/2010/main" val="255809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289028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447800"/>
            <a:ext cx="7772400" cy="3962401"/>
          </a:xfrm>
        </p:spPr>
        <p:txBody>
          <a:bodyPr>
            <a:normAutofit fontScale="90000"/>
          </a:bodyPr>
          <a:lstStyle/>
          <a:p>
            <a:r>
              <a:rPr lang="en-GB" sz="3600" smtClean="0"/>
              <a:t>Calling </a:t>
            </a:r>
            <a:r>
              <a:rPr lang="en-GB" sz="3600"/>
              <a:t>of </a:t>
            </a:r>
            <a:r>
              <a:rPr lang="en-GB" sz="3600" smtClean="0"/>
              <a:t>the First Disciples</a:t>
            </a:r>
            <a:r>
              <a:rPr lang="en-GB" sz="3600" dirty="0" smtClean="0"/>
              <a:t/>
            </a:r>
            <a:br>
              <a:rPr lang="en-GB" sz="3600" dirty="0" smtClean="0"/>
            </a:br>
            <a:r>
              <a:rPr lang="en-GB" sz="3600" dirty="0" smtClean="0"/>
              <a:t/>
            </a:r>
            <a:br>
              <a:rPr lang="en-GB" sz="3600" dirty="0" smtClean="0"/>
            </a:br>
            <a:r>
              <a:rPr lang="zh-CN" altLang="en-US" sz="3600" dirty="0" smtClean="0"/>
              <a:t>呼召门徒</a:t>
            </a:r>
            <a:r>
              <a:rPr lang="en-US" altLang="zh-CN" sz="3600" dirty="0" smtClean="0"/>
              <a:t/>
            </a:r>
            <a:br>
              <a:rPr lang="en-US" altLang="zh-CN" sz="3600" dirty="0" smtClean="0"/>
            </a:br>
            <a:r>
              <a:rPr lang="en-US" altLang="zh-CN" sz="3600" dirty="0"/>
              <a:t/>
            </a:r>
            <a:br>
              <a:rPr lang="en-US" altLang="zh-CN" sz="3600" dirty="0"/>
            </a:br>
            <a:r>
              <a:rPr lang="zh-CN" altLang="en-US" sz="3100" dirty="0" smtClean="0"/>
              <a:t>（马</a:t>
            </a:r>
            <a:r>
              <a:rPr lang="zh-CN" altLang="en-US" sz="3100" dirty="0"/>
              <a:t>太福音 </a:t>
            </a:r>
            <a:r>
              <a:rPr lang="en-GB" sz="3100" dirty="0" smtClean="0"/>
              <a:t>Matthew </a:t>
            </a:r>
            <a:r>
              <a:rPr lang="en-US" altLang="zh-CN" sz="3100" dirty="0" smtClean="0"/>
              <a:t>4:17-22</a:t>
            </a:r>
            <a:r>
              <a:rPr lang="zh-CN" altLang="en-US" sz="3100" dirty="0" smtClean="0"/>
              <a:t>）</a:t>
            </a:r>
            <a:r>
              <a:rPr lang="en-GB" sz="3100" dirty="0"/>
              <a:t/>
            </a:r>
            <a:br>
              <a:rPr lang="en-GB" sz="3100" dirty="0"/>
            </a:br>
            <a:r>
              <a:rPr lang="en-US" sz="3600" dirty="0" smtClean="0"/>
              <a:t/>
            </a:r>
            <a:br>
              <a:rPr lang="en-US" sz="3600" dirty="0" smtClean="0"/>
            </a:br>
            <a:r>
              <a:rPr lang="en-US" sz="3200" dirty="0"/>
              <a:t/>
            </a:r>
            <a:br>
              <a:rPr lang="en-US" sz="3200" dirty="0"/>
            </a:br>
            <a:endParaRPr lang="en-GB" sz="3200" dirty="0"/>
          </a:p>
        </p:txBody>
      </p:sp>
    </p:spTree>
    <p:extLst>
      <p:ext uri="{BB962C8B-B14F-4D97-AF65-F5344CB8AC3E}">
        <p14:creationId xmlns:p14="http://schemas.microsoft.com/office/powerpoint/2010/main" val="3198679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马太福音 </a:t>
            </a:r>
            <a:r>
              <a:rPr lang="en-US" sz="2800" dirty="0" smtClean="0"/>
              <a:t>Mat 4:17</a:t>
            </a:r>
            <a:endParaRPr lang="en-GB" sz="2800" dirty="0"/>
          </a:p>
        </p:txBody>
      </p:sp>
      <p:sp>
        <p:nvSpPr>
          <p:cNvPr id="3" name="Content Placeholder 2"/>
          <p:cNvSpPr>
            <a:spLocks noGrp="1"/>
          </p:cNvSpPr>
          <p:nvPr>
            <p:ph idx="1"/>
          </p:nvPr>
        </p:nvSpPr>
        <p:spPr>
          <a:xfrm>
            <a:off x="457200" y="1020762"/>
            <a:ext cx="8229600" cy="4694238"/>
          </a:xfrm>
        </p:spPr>
        <p:txBody>
          <a:bodyPr>
            <a:noAutofit/>
          </a:bodyPr>
          <a:lstStyle/>
          <a:p>
            <a:pPr marL="0" indent="0">
              <a:buNone/>
            </a:pPr>
            <a:r>
              <a:rPr lang="en-GB" sz="2800" dirty="0"/>
              <a:t>From that time Jesus began to preach, saying, "</a:t>
            </a:r>
            <a:r>
              <a:rPr lang="en-GB" sz="2800" dirty="0">
                <a:solidFill>
                  <a:srgbClr val="FF0000"/>
                </a:solidFill>
              </a:rPr>
              <a:t>Repent, for the kingdom of heaven is at hand</a:t>
            </a:r>
            <a:r>
              <a:rPr lang="en-GB" sz="2800" dirty="0"/>
              <a:t>."</a:t>
            </a:r>
          </a:p>
          <a:p>
            <a:endParaRPr lang="en-GB" sz="2800" dirty="0"/>
          </a:p>
          <a:p>
            <a:pPr marL="0" indent="0">
              <a:buNone/>
            </a:pPr>
            <a:r>
              <a:rPr lang="zh-CN" altLang="en-US" sz="2800" dirty="0"/>
              <a:t>从那时起，耶稣就开始传道，说：</a:t>
            </a:r>
            <a:r>
              <a:rPr lang="en-US" altLang="zh-CN" sz="2800" dirty="0"/>
              <a:t>"</a:t>
            </a:r>
            <a:r>
              <a:rPr lang="zh-CN" altLang="en-US" sz="2800" dirty="0">
                <a:solidFill>
                  <a:srgbClr val="FF0000"/>
                </a:solidFill>
              </a:rPr>
              <a:t>天国近了，你们应当悔改</a:t>
            </a:r>
            <a:r>
              <a:rPr lang="zh-CN" altLang="en-US" sz="2800" dirty="0"/>
              <a:t>。</a:t>
            </a:r>
            <a:r>
              <a:rPr lang="en-US" altLang="zh-CN" sz="2800" dirty="0"/>
              <a:t>"</a:t>
            </a:r>
          </a:p>
        </p:txBody>
      </p:sp>
    </p:spTree>
    <p:extLst>
      <p:ext uri="{BB962C8B-B14F-4D97-AF65-F5344CB8AC3E}">
        <p14:creationId xmlns:p14="http://schemas.microsoft.com/office/powerpoint/2010/main" val="17558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马太福音 </a:t>
            </a:r>
            <a:r>
              <a:rPr lang="en-US" sz="2800" dirty="0" smtClean="0"/>
              <a:t>Mat 4:18-22</a:t>
            </a:r>
            <a:endParaRPr lang="en-GB" sz="2800" dirty="0"/>
          </a:p>
        </p:txBody>
      </p:sp>
      <p:sp>
        <p:nvSpPr>
          <p:cNvPr id="3" name="Content Placeholder 2"/>
          <p:cNvSpPr>
            <a:spLocks noGrp="1"/>
          </p:cNvSpPr>
          <p:nvPr>
            <p:ph idx="1"/>
          </p:nvPr>
        </p:nvSpPr>
        <p:spPr>
          <a:xfrm>
            <a:off x="478536" y="715962"/>
            <a:ext cx="8229600" cy="5913438"/>
          </a:xfrm>
        </p:spPr>
        <p:txBody>
          <a:bodyPr>
            <a:noAutofit/>
          </a:bodyPr>
          <a:lstStyle/>
          <a:p>
            <a:pPr marL="0" indent="0">
              <a:buNone/>
            </a:pPr>
            <a:r>
              <a:rPr lang="en-GB" sz="2800" baseline="30000" dirty="0"/>
              <a:t>18</a:t>
            </a:r>
            <a:r>
              <a:rPr lang="en-GB" sz="2800" dirty="0"/>
              <a:t> As he walked by the Sea of Galilee, he saw two brothers, Simon who is called Peter and Andrew his brother, casting a net into the sea; for they were </a:t>
            </a:r>
            <a:r>
              <a:rPr lang="en-GB" sz="2800"/>
              <a:t>fishermen</a:t>
            </a:r>
            <a:r>
              <a:rPr lang="en-GB" sz="2800" smtClean="0"/>
              <a:t>.  </a:t>
            </a:r>
            <a:r>
              <a:rPr lang="en-GB" sz="2800" baseline="30000" smtClean="0"/>
              <a:t>19</a:t>
            </a:r>
            <a:r>
              <a:rPr lang="en-GB" sz="2800" smtClean="0"/>
              <a:t> </a:t>
            </a:r>
            <a:r>
              <a:rPr lang="en-GB" sz="2800" dirty="0"/>
              <a:t>And he said to them</a:t>
            </a:r>
            <a:r>
              <a:rPr lang="en-GB" sz="2800"/>
              <a:t>, </a:t>
            </a:r>
            <a:r>
              <a:rPr lang="en-GB" sz="2800" smtClean="0"/>
              <a:t>“Follow </a:t>
            </a:r>
            <a:r>
              <a:rPr lang="en-GB" sz="2800" dirty="0"/>
              <a:t>me, and I will make you fishers of </a:t>
            </a:r>
            <a:r>
              <a:rPr lang="en-GB" sz="2800"/>
              <a:t>men</a:t>
            </a:r>
            <a:r>
              <a:rPr lang="en-GB" sz="2800" smtClean="0"/>
              <a:t>.”  </a:t>
            </a:r>
            <a:r>
              <a:rPr lang="en-GB" sz="2800" baseline="30000" smtClean="0"/>
              <a:t>20</a:t>
            </a:r>
            <a:r>
              <a:rPr lang="en-GB" sz="2800" smtClean="0"/>
              <a:t> </a:t>
            </a:r>
            <a:r>
              <a:rPr lang="en-GB" sz="2800" dirty="0"/>
              <a:t>Immediately they left their nets and followed </a:t>
            </a:r>
            <a:r>
              <a:rPr lang="en-GB" sz="2800" smtClean="0"/>
              <a:t>him</a:t>
            </a:r>
            <a:r>
              <a:rPr lang="en-GB" sz="2800" smtClean="0"/>
              <a:t>.</a:t>
            </a:r>
          </a:p>
          <a:p>
            <a:pPr marL="0" indent="0">
              <a:buNone/>
            </a:pPr>
            <a:endParaRPr lang="en-GB" sz="2800" dirty="0" smtClean="0"/>
          </a:p>
          <a:p>
            <a:pPr marL="0" indent="0">
              <a:buNone/>
            </a:pPr>
            <a:r>
              <a:rPr lang="zh-CN" altLang="en-US" sz="2800" dirty="0"/>
              <a:t>耶稣在加利利海边行走丶看见弟兄二人丶就是那称呼彼得的西门丶和他兄弟安得烈丶在海里撒网．他们本是打鱼的。耶稣对他们说丶来跟从我丶我要叫你们得人如得鱼一样。他们就立刻舍了网丶跟从了他。</a:t>
            </a:r>
          </a:p>
        </p:txBody>
      </p:sp>
    </p:spTree>
    <p:extLst>
      <p:ext uri="{BB962C8B-B14F-4D97-AF65-F5344CB8AC3E}">
        <p14:creationId xmlns:p14="http://schemas.microsoft.com/office/powerpoint/2010/main" val="283621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马太福音 </a:t>
            </a:r>
            <a:r>
              <a:rPr lang="en-US" sz="2800" dirty="0" smtClean="0"/>
              <a:t>Mat 4:18-22</a:t>
            </a:r>
            <a:endParaRPr lang="en-GB" sz="2800" dirty="0"/>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baseline="30000" dirty="0"/>
              <a:t>21</a:t>
            </a:r>
            <a:r>
              <a:rPr lang="en-GB" sz="2800" dirty="0"/>
              <a:t> And going on from there he saw two other brothers, James the son of Zebedee and John his brother, in the boat with Zebedee their father, mending their nets, and he called </a:t>
            </a:r>
            <a:r>
              <a:rPr lang="en-GB" sz="2800"/>
              <a:t>them</a:t>
            </a:r>
            <a:r>
              <a:rPr lang="en-GB" sz="2800" smtClean="0"/>
              <a:t>.  </a:t>
            </a:r>
            <a:r>
              <a:rPr lang="en-GB" sz="2800" baseline="30000" smtClean="0"/>
              <a:t>22</a:t>
            </a:r>
            <a:r>
              <a:rPr lang="en-GB" sz="2800" smtClean="0"/>
              <a:t> </a:t>
            </a:r>
            <a:r>
              <a:rPr lang="en-GB" sz="2800" dirty="0"/>
              <a:t>Immediately they left the boat and their father, and followed him</a:t>
            </a:r>
            <a:r>
              <a:rPr lang="en-GB" sz="2800"/>
              <a:t>. </a:t>
            </a:r>
            <a:endParaRPr lang="en-GB" sz="2800" smtClean="0"/>
          </a:p>
          <a:p>
            <a:pPr marL="0" indent="0">
              <a:buNone/>
            </a:pPr>
            <a:endParaRPr lang="en-GB" sz="2800" dirty="0" smtClean="0"/>
          </a:p>
          <a:p>
            <a:pPr marL="0" indent="0">
              <a:buNone/>
            </a:pPr>
            <a:r>
              <a:rPr lang="zh-CN" altLang="en-US" sz="2800" dirty="0"/>
              <a:t>从那里往前走丶又看见弟兄二人丶就是西庇太的儿子雅各丶和他兄弟约翰丶同他们的父亲西庇太在船上补网．耶稣就招呼他们</a:t>
            </a:r>
            <a:r>
              <a:rPr lang="zh-CN" altLang="en-US" sz="2800" dirty="0" smtClean="0"/>
              <a:t>。他</a:t>
            </a:r>
            <a:r>
              <a:rPr lang="zh-CN" altLang="en-US" sz="2800" dirty="0"/>
              <a:t>们立刻舍了船丶别了父亲丶跟从了耶稣。</a:t>
            </a:r>
          </a:p>
        </p:txBody>
      </p:sp>
    </p:spTree>
    <p:extLst>
      <p:ext uri="{BB962C8B-B14F-4D97-AF65-F5344CB8AC3E}">
        <p14:creationId xmlns:p14="http://schemas.microsoft.com/office/powerpoint/2010/main" val="362391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约翰福音 </a:t>
            </a:r>
            <a:r>
              <a:rPr lang="en-GB" sz="2800" dirty="0" smtClean="0"/>
              <a:t>Joh </a:t>
            </a:r>
            <a:r>
              <a:rPr lang="en-GB" sz="2800" dirty="0"/>
              <a:t>1:35-42</a:t>
            </a:r>
          </a:p>
        </p:txBody>
      </p:sp>
      <p:sp>
        <p:nvSpPr>
          <p:cNvPr id="3" name="Content Placeholder 2"/>
          <p:cNvSpPr>
            <a:spLocks noGrp="1"/>
          </p:cNvSpPr>
          <p:nvPr>
            <p:ph idx="1"/>
          </p:nvPr>
        </p:nvSpPr>
        <p:spPr>
          <a:xfrm>
            <a:off x="457200" y="868362"/>
            <a:ext cx="8229600" cy="5913438"/>
          </a:xfrm>
        </p:spPr>
        <p:txBody>
          <a:bodyPr>
            <a:noAutofit/>
          </a:bodyPr>
          <a:lstStyle/>
          <a:p>
            <a:pPr marL="0" indent="0">
              <a:buNone/>
            </a:pPr>
            <a:r>
              <a:rPr lang="en-GB" sz="2800" dirty="0"/>
              <a:t>The next day again John was standing with two of his </a:t>
            </a:r>
            <a:r>
              <a:rPr lang="en-GB" sz="2800"/>
              <a:t>disciples</a:t>
            </a:r>
            <a:r>
              <a:rPr lang="en-GB" sz="2800" smtClean="0"/>
              <a:t>;   </a:t>
            </a:r>
            <a:r>
              <a:rPr lang="en-GB" sz="2800" baseline="30000" dirty="0"/>
              <a:t>36</a:t>
            </a:r>
            <a:r>
              <a:rPr lang="en-GB" sz="2800" dirty="0"/>
              <a:t> and he looked at Jesus as he walked, and said, "Behold, the Lamb of </a:t>
            </a:r>
            <a:r>
              <a:rPr lang="en-GB" sz="2800"/>
              <a:t>God</a:t>
            </a:r>
            <a:r>
              <a:rPr lang="en-GB" sz="2800" smtClean="0"/>
              <a:t>!“  </a:t>
            </a:r>
            <a:r>
              <a:rPr lang="en-GB" sz="2800" baseline="30000" smtClean="0"/>
              <a:t>37</a:t>
            </a:r>
            <a:r>
              <a:rPr lang="en-GB" sz="2800" smtClean="0"/>
              <a:t> </a:t>
            </a:r>
            <a:r>
              <a:rPr lang="en-GB" sz="2800" dirty="0"/>
              <a:t>The two disciples heard him say this, and they followed </a:t>
            </a:r>
            <a:r>
              <a:rPr lang="en-GB" sz="2800"/>
              <a:t>Jesus</a:t>
            </a:r>
            <a:r>
              <a:rPr lang="en-GB" sz="2800" smtClean="0"/>
              <a:t>.</a:t>
            </a:r>
          </a:p>
          <a:p>
            <a:pPr marL="0" indent="0">
              <a:buNone/>
            </a:pPr>
            <a:endParaRPr lang="en-GB" sz="2800" dirty="0" smtClean="0"/>
          </a:p>
          <a:p>
            <a:pPr marL="0" indent="0">
              <a:buNone/>
            </a:pPr>
            <a:r>
              <a:rPr lang="zh-CN" altLang="en-US" sz="2800" dirty="0"/>
              <a:t>再次日丶约翰同两个门徒站在那里。他见耶稣行走丶就说丶看哪丶这是　神的羔羊。两个门徒听见他的话丶就跟从了耶稣。</a:t>
            </a:r>
          </a:p>
          <a:p>
            <a:endParaRPr lang="en-GB" dirty="0"/>
          </a:p>
        </p:txBody>
      </p:sp>
    </p:spTree>
    <p:extLst>
      <p:ext uri="{BB962C8B-B14F-4D97-AF65-F5344CB8AC3E}">
        <p14:creationId xmlns:p14="http://schemas.microsoft.com/office/powerpoint/2010/main" val="202910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a:t>约翰福音 </a:t>
            </a:r>
            <a:r>
              <a:rPr lang="en-GB" sz="2800" dirty="0"/>
              <a:t>Joh 1:35-42</a:t>
            </a:r>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baseline="30000" dirty="0"/>
              <a:t>38</a:t>
            </a:r>
            <a:r>
              <a:rPr lang="en-GB" sz="2800" dirty="0"/>
              <a:t> Jesus turned, and saw them following, and said to them</a:t>
            </a:r>
            <a:r>
              <a:rPr lang="en-GB" sz="2800"/>
              <a:t>, </a:t>
            </a:r>
            <a:r>
              <a:rPr lang="en-GB" sz="2800" smtClean="0"/>
              <a:t>“What </a:t>
            </a:r>
            <a:r>
              <a:rPr lang="en-GB" sz="2800" dirty="0"/>
              <a:t>do you </a:t>
            </a:r>
            <a:r>
              <a:rPr lang="en-GB" sz="2800"/>
              <a:t>seek</a:t>
            </a:r>
            <a:r>
              <a:rPr lang="en-GB" sz="2800" smtClean="0"/>
              <a:t>?” </a:t>
            </a:r>
            <a:r>
              <a:rPr lang="en-GB" sz="2800" dirty="0"/>
              <a:t>And they said to him</a:t>
            </a:r>
            <a:r>
              <a:rPr lang="en-GB" sz="2800"/>
              <a:t>, </a:t>
            </a:r>
            <a:r>
              <a:rPr lang="en-GB" sz="2800" smtClean="0"/>
              <a:t>“Rabbi</a:t>
            </a:r>
            <a:r>
              <a:rPr lang="en-GB" sz="2800" smtClean="0"/>
              <a:t>”</a:t>
            </a:r>
            <a:r>
              <a:rPr lang="en-GB" sz="2800" smtClean="0"/>
              <a:t> </a:t>
            </a:r>
            <a:r>
              <a:rPr lang="en-GB" sz="2800" dirty="0"/>
              <a:t>(which means Teacher</a:t>
            </a:r>
            <a:r>
              <a:rPr lang="en-GB" sz="2800"/>
              <a:t>), </a:t>
            </a:r>
            <a:r>
              <a:rPr lang="en-GB" sz="2800" smtClean="0"/>
              <a:t>“where </a:t>
            </a:r>
            <a:r>
              <a:rPr lang="en-GB" sz="2800" dirty="0"/>
              <a:t>are you </a:t>
            </a:r>
            <a:r>
              <a:rPr lang="en-GB" sz="2800"/>
              <a:t>staying</a:t>
            </a:r>
            <a:r>
              <a:rPr lang="en-GB" sz="2800" smtClean="0"/>
              <a:t>?”   </a:t>
            </a:r>
            <a:r>
              <a:rPr lang="en-GB" sz="2800" baseline="30000" smtClean="0"/>
              <a:t>39</a:t>
            </a:r>
            <a:r>
              <a:rPr lang="en-GB" sz="2800" smtClean="0"/>
              <a:t> </a:t>
            </a:r>
            <a:r>
              <a:rPr lang="en-GB" sz="2800" dirty="0"/>
              <a:t>He said to them</a:t>
            </a:r>
            <a:r>
              <a:rPr lang="en-GB" sz="2800"/>
              <a:t>, </a:t>
            </a:r>
            <a:r>
              <a:rPr lang="en-GB" sz="2800" smtClean="0"/>
              <a:t>“Come </a:t>
            </a:r>
            <a:r>
              <a:rPr lang="en-GB" sz="2800" dirty="0"/>
              <a:t>and </a:t>
            </a:r>
            <a:r>
              <a:rPr lang="en-GB" sz="2800"/>
              <a:t>see</a:t>
            </a:r>
            <a:r>
              <a:rPr lang="en-GB" sz="2800" smtClean="0"/>
              <a:t>.” </a:t>
            </a:r>
            <a:r>
              <a:rPr lang="en-GB" sz="2800" dirty="0"/>
              <a:t>They came and saw where he was staying; and they stayed with him that day, for it was about the tenth </a:t>
            </a:r>
            <a:r>
              <a:rPr lang="en-GB" sz="2800"/>
              <a:t>hour</a:t>
            </a:r>
            <a:r>
              <a:rPr lang="en-GB" sz="2800" smtClean="0"/>
              <a:t>.</a:t>
            </a:r>
          </a:p>
          <a:p>
            <a:pPr marL="0" indent="0">
              <a:buNone/>
            </a:pPr>
            <a:endParaRPr lang="en-GB" sz="2800" dirty="0"/>
          </a:p>
          <a:p>
            <a:pPr marL="0" indent="0">
              <a:buNone/>
            </a:pPr>
            <a:r>
              <a:rPr lang="zh-CN" altLang="en-US" sz="2800" dirty="0"/>
              <a:t>耶稣转过身来丶看见他们跟着丶就问他们说丶你们要甚麽。他们说丶拉比丶在那里住。（拉比翻出来丶就是夫子。）耶稣说丶你们来看。他们就去看他在那里住丶这一天便与他同住丶那时约有申正了。</a:t>
            </a:r>
          </a:p>
        </p:txBody>
      </p:sp>
    </p:spTree>
    <p:extLst>
      <p:ext uri="{BB962C8B-B14F-4D97-AF65-F5344CB8AC3E}">
        <p14:creationId xmlns:p14="http://schemas.microsoft.com/office/powerpoint/2010/main" val="138694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800" dirty="0" smtClean="0"/>
              <a:t>约</a:t>
            </a:r>
            <a:r>
              <a:rPr lang="zh-CN" altLang="en-US" sz="2800" dirty="0"/>
              <a:t>翰福音 </a:t>
            </a:r>
            <a:r>
              <a:rPr lang="en-GB" sz="2800" dirty="0"/>
              <a:t>Joh 1:35-42</a:t>
            </a:r>
          </a:p>
        </p:txBody>
      </p:sp>
      <p:sp>
        <p:nvSpPr>
          <p:cNvPr id="3" name="Content Placeholder 2"/>
          <p:cNvSpPr>
            <a:spLocks noGrp="1"/>
          </p:cNvSpPr>
          <p:nvPr>
            <p:ph idx="1"/>
          </p:nvPr>
        </p:nvSpPr>
        <p:spPr>
          <a:xfrm>
            <a:off x="457200" y="715962"/>
            <a:ext cx="8229600" cy="5913438"/>
          </a:xfrm>
        </p:spPr>
        <p:txBody>
          <a:bodyPr>
            <a:noAutofit/>
          </a:bodyPr>
          <a:lstStyle/>
          <a:p>
            <a:pPr marL="0" indent="0">
              <a:buNone/>
            </a:pPr>
            <a:r>
              <a:rPr lang="en-GB" sz="2800" baseline="30000" dirty="0"/>
              <a:t>40</a:t>
            </a:r>
            <a:r>
              <a:rPr lang="en-GB" sz="2800" dirty="0"/>
              <a:t> One of the two who heard John speak, and followed him, was Andrew, Simon Peter's </a:t>
            </a:r>
            <a:r>
              <a:rPr lang="en-GB" sz="2800"/>
              <a:t>brother</a:t>
            </a:r>
            <a:r>
              <a:rPr lang="en-GB" sz="2800" smtClean="0"/>
              <a:t>.   </a:t>
            </a:r>
            <a:r>
              <a:rPr lang="en-GB" sz="2800" baseline="30000" dirty="0"/>
              <a:t>41</a:t>
            </a:r>
            <a:r>
              <a:rPr lang="en-GB" sz="2800" dirty="0"/>
              <a:t> He first found his brother Simon, and said to him, "We have found the Messiah" (which means </a:t>
            </a:r>
            <a:r>
              <a:rPr lang="en-GB" sz="2800"/>
              <a:t>Christ</a:t>
            </a:r>
            <a:r>
              <a:rPr lang="en-GB" sz="2800" smtClean="0"/>
              <a:t>).   </a:t>
            </a:r>
            <a:r>
              <a:rPr lang="en-GB" sz="2800" baseline="30000" dirty="0"/>
              <a:t>42</a:t>
            </a:r>
            <a:r>
              <a:rPr lang="en-GB" sz="2800" dirty="0"/>
              <a:t> He brought him to Jesus. Jesus looked at him, and said, "So you are Simon the son of John? You shall be called Cephas" (which means Peter). </a:t>
            </a:r>
          </a:p>
          <a:p>
            <a:pPr marL="0" indent="0">
              <a:buNone/>
            </a:pPr>
            <a:r>
              <a:rPr lang="zh-CN" altLang="en-US" sz="2800" dirty="0"/>
              <a:t>听见约翰的话丶跟从耶稣的那两个人丶一个是西门彼得的兄弟安得烈。他先找着自己的哥哥西门丶对他说丶我们遇见弥赛亚了丶（弥赛亚翻出来丶就是基督）。於是领他去见耶稣。耶稣看着他说丶你是约翰的儿子西门丶</a:t>
            </a:r>
            <a:r>
              <a:rPr lang="en-US" altLang="zh-CN" sz="2800" dirty="0"/>
              <a:t>〔</a:t>
            </a:r>
            <a:r>
              <a:rPr lang="zh-CN" altLang="en-US" sz="2800" dirty="0"/>
              <a:t>约翰马太十六章十七节称约拿</a:t>
            </a:r>
            <a:r>
              <a:rPr lang="en-US" altLang="zh-CN" sz="2800" dirty="0"/>
              <a:t>〕</a:t>
            </a:r>
            <a:r>
              <a:rPr lang="zh-CN" altLang="en-US" sz="2800" dirty="0"/>
              <a:t>你要称为矶法．（矶法翻出来丶就是彼得。）</a:t>
            </a:r>
          </a:p>
          <a:p>
            <a:pPr marL="0" indent="0">
              <a:buNone/>
            </a:pPr>
            <a:endParaRPr lang="en-GB" sz="2800" dirty="0"/>
          </a:p>
        </p:txBody>
      </p:sp>
    </p:spTree>
    <p:extLst>
      <p:ext uri="{BB962C8B-B14F-4D97-AF65-F5344CB8AC3E}">
        <p14:creationId xmlns:p14="http://schemas.microsoft.com/office/powerpoint/2010/main" val="2662701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2841</TotalTime>
  <Words>1633</Words>
  <Application>Microsoft Office PowerPoint</Application>
  <PresentationFormat>On-screen Show (4:3)</PresentationFormat>
  <Paragraphs>64</Paragraphs>
  <Slides>18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新細明體</vt:lpstr>
      <vt:lpstr>宋体</vt:lpstr>
      <vt:lpstr>Arial</vt:lpstr>
      <vt:lpstr>Calibri</vt:lpstr>
      <vt:lpstr>Office Theme</vt:lpstr>
      <vt:lpstr>1_Office Theme</vt:lpstr>
      <vt:lpstr>2018.01.14</vt:lpstr>
      <vt:lpstr>The Gospel of Matthew Series 马太福音系列</vt:lpstr>
      <vt:lpstr>Calling of the First Disciples  呼召门徒  （马太福音 Matthew 4:17-22）   </vt:lpstr>
      <vt:lpstr>马太福音 Mat 4:17</vt:lpstr>
      <vt:lpstr>马太福音 Mat 4:18-22</vt:lpstr>
      <vt:lpstr>马太福音 Mat 4:18-22</vt:lpstr>
      <vt:lpstr>约翰福音 Joh 1:35-42</vt:lpstr>
      <vt:lpstr>约翰福音 Joh 1:35-42</vt:lpstr>
      <vt:lpstr>约翰福音 Joh 1:35-42</vt:lpstr>
      <vt:lpstr>路加福音 Luk 5:1-11</vt:lpstr>
      <vt:lpstr>路加福音 Luk 5:1-11</vt:lpstr>
      <vt:lpstr>路加福音 Luk 5:1-11</vt:lpstr>
      <vt:lpstr>路加福音 Luk 5:1-11</vt:lpstr>
      <vt:lpstr>路加福音 Luk 5:1-11</vt:lpstr>
      <vt:lpstr>路加福音 Luk 5:8</vt:lpstr>
      <vt:lpstr>马太福音 Mat 9:37-38</vt:lpstr>
      <vt:lpstr>马太福音 Mat 4:17</vt:lpstr>
      <vt:lpstr>The End  完</vt:lpstr>
    </vt:vector>
  </TitlesOfParts>
  <Company>Liverpool John Moores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dc:creator>
  <cp:lastModifiedBy>Windows User</cp:lastModifiedBy>
  <cp:revision>184</cp:revision>
  <dcterms:created xsi:type="dcterms:W3CDTF">2017-01-21T11:10:29Z</dcterms:created>
  <dcterms:modified xsi:type="dcterms:W3CDTF">2018-01-22T21:18:25Z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