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424" r:id="rId2"/>
    <p:sldId id="258" r:id="rId3"/>
    <p:sldId id="408" r:id="rId4"/>
    <p:sldId id="389" r:id="rId5"/>
    <p:sldId id="402" r:id="rId6"/>
    <p:sldId id="403" r:id="rId7"/>
    <p:sldId id="404" r:id="rId8"/>
    <p:sldId id="405" r:id="rId9"/>
    <p:sldId id="406" r:id="rId10"/>
    <p:sldId id="409" r:id="rId11"/>
    <p:sldId id="410" r:id="rId12"/>
    <p:sldId id="416" r:id="rId13"/>
    <p:sldId id="417" r:id="rId14"/>
    <p:sldId id="418" r:id="rId15"/>
    <p:sldId id="412" r:id="rId16"/>
    <p:sldId id="413" r:id="rId17"/>
    <p:sldId id="414" r:id="rId18"/>
    <p:sldId id="419" r:id="rId19"/>
    <p:sldId id="420" r:id="rId20"/>
    <p:sldId id="422" r:id="rId21"/>
    <p:sldId id="423" r:id="rId22"/>
    <p:sldId id="42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08" autoAdjust="0"/>
    <p:restoredTop sz="94660"/>
  </p:normalViewPr>
  <p:slideViewPr>
    <p:cSldViewPr>
      <p:cViewPr varScale="1">
        <p:scale>
          <a:sx n="122" d="100"/>
          <a:sy n="122" d="100"/>
        </p:scale>
        <p:origin x="83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B01B87-E822-4F28-8A9C-06FFFDE87C68}" type="datetimeFigureOut">
              <a:rPr lang="zh-CN" altLang="en-US" smtClean="0"/>
              <a:t>2018/2/4</a:t>
            </a:fld>
            <a:endParaRPr lang="zh-CN"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FCDDFB-8118-4FBE-AFE7-DBE2C2EAA960}" type="slidenum">
              <a:rPr lang="zh-CN" altLang="en-US" smtClean="0"/>
              <a:t>‹#›</a:t>
            </a:fld>
            <a:endParaRPr lang="zh-CN" altLang="en-US"/>
          </a:p>
        </p:txBody>
      </p:sp>
    </p:spTree>
    <p:extLst>
      <p:ext uri="{BB962C8B-B14F-4D97-AF65-F5344CB8AC3E}">
        <p14:creationId xmlns:p14="http://schemas.microsoft.com/office/powerpoint/2010/main" val="1259882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a:t>
            </a:fld>
            <a:endParaRPr lang="en-GB" dirty="0"/>
          </a:p>
        </p:txBody>
      </p:sp>
    </p:spTree>
    <p:extLst>
      <p:ext uri="{BB962C8B-B14F-4D97-AF65-F5344CB8AC3E}">
        <p14:creationId xmlns:p14="http://schemas.microsoft.com/office/powerpoint/2010/main" val="18703454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10</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11</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12</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13</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14</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15</a:t>
            </a:fld>
            <a:endParaRPr lang="en-GB" dirty="0"/>
          </a:p>
        </p:txBody>
      </p:sp>
    </p:spTree>
    <p:extLst>
      <p:ext uri="{BB962C8B-B14F-4D97-AF65-F5344CB8AC3E}">
        <p14:creationId xmlns:p14="http://schemas.microsoft.com/office/powerpoint/2010/main" val="39525550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16</a:t>
            </a:fld>
            <a:endParaRPr lang="en-GB" dirty="0"/>
          </a:p>
        </p:txBody>
      </p:sp>
    </p:spTree>
    <p:extLst>
      <p:ext uri="{BB962C8B-B14F-4D97-AF65-F5344CB8AC3E}">
        <p14:creationId xmlns:p14="http://schemas.microsoft.com/office/powerpoint/2010/main" val="5747516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17</a:t>
            </a:fld>
            <a:endParaRPr lang="en-GB" dirty="0"/>
          </a:p>
        </p:txBody>
      </p:sp>
    </p:spTree>
    <p:extLst>
      <p:ext uri="{BB962C8B-B14F-4D97-AF65-F5344CB8AC3E}">
        <p14:creationId xmlns:p14="http://schemas.microsoft.com/office/powerpoint/2010/main" val="3861345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18</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19</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a:t>
            </a:fld>
            <a:endParaRPr lang="en-GB" dirty="0"/>
          </a:p>
        </p:txBody>
      </p:sp>
    </p:spTree>
    <p:extLst>
      <p:ext uri="{BB962C8B-B14F-4D97-AF65-F5344CB8AC3E}">
        <p14:creationId xmlns:p14="http://schemas.microsoft.com/office/powerpoint/2010/main" val="25512420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20</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21</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22</a:t>
            </a:fld>
            <a:endParaRPr lang="en-GB" dirty="0"/>
          </a:p>
        </p:txBody>
      </p:sp>
    </p:spTree>
    <p:extLst>
      <p:ext uri="{BB962C8B-B14F-4D97-AF65-F5344CB8AC3E}">
        <p14:creationId xmlns:p14="http://schemas.microsoft.com/office/powerpoint/2010/main" val="3797422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3</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4</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5</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6</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7</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8</a:t>
            </a:fld>
            <a:endParaRPr lang="en-GB" dirty="0"/>
          </a:p>
        </p:txBody>
      </p:sp>
    </p:spTree>
    <p:extLst>
      <p:ext uri="{BB962C8B-B14F-4D97-AF65-F5344CB8AC3E}">
        <p14:creationId xmlns:p14="http://schemas.microsoft.com/office/powerpoint/2010/main" val="2991338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827AF-B4A0-4573-AA11-DD55F50E121D}" type="slidenum">
              <a:rPr lang="en-GB" smtClean="0"/>
              <a:t>9</a:t>
            </a:fld>
            <a:endParaRPr lang="en-GB" dirty="0"/>
          </a:p>
        </p:txBody>
      </p:sp>
    </p:spTree>
    <p:extLst>
      <p:ext uri="{BB962C8B-B14F-4D97-AF65-F5344CB8AC3E}">
        <p14:creationId xmlns:p14="http://schemas.microsoft.com/office/powerpoint/2010/main" val="2991338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3200" smtClean="0"/>
              <a:t>2018.0</a:t>
            </a:r>
            <a:r>
              <a:rPr lang="en-US" altLang="zh-CN" sz="3200" smtClean="0"/>
              <a:t>2</a:t>
            </a:r>
            <a:r>
              <a:rPr lang="en-US" sz="3200" smtClean="0"/>
              <a:t>.</a:t>
            </a:r>
            <a:r>
              <a:rPr lang="en-US" altLang="zh-CN" sz="3200" smtClean="0"/>
              <a:t>04</a:t>
            </a:r>
            <a:endParaRPr lang="en-GB" sz="3200" dirty="0"/>
          </a:p>
        </p:txBody>
      </p:sp>
    </p:spTree>
    <p:extLst>
      <p:ext uri="{BB962C8B-B14F-4D97-AF65-F5344CB8AC3E}">
        <p14:creationId xmlns:p14="http://schemas.microsoft.com/office/powerpoint/2010/main" val="8269113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5:1-16</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zh-CN" altLang="en-US" sz="2800" dirty="0" smtClean="0"/>
              <a:t>八福</a:t>
            </a:r>
            <a:r>
              <a:rPr lang="en-US" altLang="zh-CN" sz="2800" dirty="0" smtClean="0"/>
              <a:t>/</a:t>
            </a:r>
            <a:r>
              <a:rPr lang="en-US" altLang="zh-CN" sz="2800" dirty="0" err="1" smtClean="0"/>
              <a:t>Beattitudes</a:t>
            </a:r>
            <a:r>
              <a:rPr lang="zh-CN" altLang="en-US" sz="2800" dirty="0" smtClean="0"/>
              <a:t> </a:t>
            </a:r>
            <a:r>
              <a:rPr lang="en-US" altLang="zh-CN" sz="2800" dirty="0" smtClean="0">
                <a:sym typeface="Wingdings" panose="05000000000000000000" pitchFamily="2" charset="2"/>
              </a:rPr>
              <a:t> </a:t>
            </a:r>
            <a:r>
              <a:rPr lang="en-US" altLang="zh-CN" sz="2800" dirty="0" smtClean="0"/>
              <a:t>5:3-12</a:t>
            </a:r>
          </a:p>
          <a:p>
            <a:pPr marL="0" indent="0">
              <a:buNone/>
            </a:pPr>
            <a:endParaRPr lang="en-US" altLang="zh-CN" sz="2800" dirty="0" smtClean="0"/>
          </a:p>
          <a:p>
            <a:pPr marL="0" indent="0">
              <a:buNone/>
            </a:pPr>
            <a:r>
              <a:rPr lang="zh-CN" altLang="en-US" sz="2600" dirty="0" smtClean="0"/>
              <a:t>门徒是世上的盐</a:t>
            </a:r>
            <a:r>
              <a:rPr lang="en-US" altLang="zh-CN" sz="2600" dirty="0" smtClean="0"/>
              <a:t>/Disciples are the salt of the earth </a:t>
            </a:r>
            <a:r>
              <a:rPr lang="en-US" altLang="zh-CN" sz="2600" dirty="0" smtClean="0">
                <a:sym typeface="Wingdings" panose="05000000000000000000" pitchFamily="2" charset="2"/>
              </a:rPr>
              <a:t>5:13</a:t>
            </a:r>
            <a:endParaRPr lang="en-US" altLang="zh-CN" sz="2600" dirty="0" smtClean="0"/>
          </a:p>
          <a:p>
            <a:pPr marL="0" indent="0">
              <a:buNone/>
            </a:pPr>
            <a:endParaRPr lang="en-US" altLang="zh-CN" sz="2800" dirty="0" smtClean="0"/>
          </a:p>
          <a:p>
            <a:pPr marL="0" indent="0">
              <a:buNone/>
            </a:pPr>
            <a:r>
              <a:rPr lang="zh-CN" altLang="en-US" sz="2500" dirty="0" smtClean="0"/>
              <a:t>门徒是世上的光</a:t>
            </a:r>
            <a:r>
              <a:rPr lang="en-US" altLang="zh-CN" sz="2500" dirty="0"/>
              <a:t>/ Disciples are the </a:t>
            </a:r>
            <a:r>
              <a:rPr lang="en-US" altLang="zh-CN" sz="2500" dirty="0" smtClean="0"/>
              <a:t>light of the world </a:t>
            </a:r>
            <a:r>
              <a:rPr lang="en-US" altLang="zh-CN" sz="2500" dirty="0" smtClean="0">
                <a:sym typeface="Wingdings" panose="05000000000000000000" pitchFamily="2" charset="2"/>
              </a:rPr>
              <a:t></a:t>
            </a:r>
            <a:r>
              <a:rPr lang="en-US" altLang="zh-CN" sz="2500" dirty="0" smtClean="0"/>
              <a:t>5:14-16</a:t>
            </a:r>
            <a:endParaRPr lang="zh-CN" altLang="zh-CN" sz="2500" dirty="0"/>
          </a:p>
        </p:txBody>
      </p:sp>
    </p:spTree>
    <p:extLst>
      <p:ext uri="{BB962C8B-B14F-4D97-AF65-F5344CB8AC3E}">
        <p14:creationId xmlns:p14="http://schemas.microsoft.com/office/powerpoint/2010/main" val="10574815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5:1-2</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US" altLang="zh-CN" sz="2800" b="1" baseline="30000" dirty="0" smtClean="0"/>
              <a:t>1 </a:t>
            </a:r>
            <a:r>
              <a:rPr lang="zh-CN" altLang="en-US" sz="2800" dirty="0" smtClean="0"/>
              <a:t>耶稣</a:t>
            </a:r>
            <a:r>
              <a:rPr lang="zh-CN" altLang="en-US" sz="2800" dirty="0"/>
              <a:t>看见群众，就上了山；他坐下之后，</a:t>
            </a:r>
            <a:r>
              <a:rPr lang="zh-CN" altLang="en-US" sz="2800" b="1" dirty="0">
                <a:solidFill>
                  <a:srgbClr val="FF0000"/>
                </a:solidFill>
              </a:rPr>
              <a:t>门徒</a:t>
            </a:r>
            <a:r>
              <a:rPr lang="zh-CN" altLang="en-US" sz="2800" dirty="0">
                <a:solidFill>
                  <a:srgbClr val="FF0000"/>
                </a:solidFill>
              </a:rPr>
              <a:t>来到他跟前， </a:t>
            </a:r>
            <a:r>
              <a:rPr lang="zh-CN" altLang="en-US" sz="2800" b="1" baseline="30000" dirty="0">
                <a:solidFill>
                  <a:srgbClr val="FF0000"/>
                </a:solidFill>
              </a:rPr>
              <a:t> </a:t>
            </a:r>
            <a:r>
              <a:rPr lang="en-US" altLang="zh-CN" sz="2800" b="1" baseline="30000" dirty="0">
                <a:solidFill>
                  <a:srgbClr val="FF0000"/>
                </a:solidFill>
              </a:rPr>
              <a:t>2 </a:t>
            </a:r>
            <a:r>
              <a:rPr lang="zh-CN" altLang="en-US" sz="2800" dirty="0">
                <a:solidFill>
                  <a:srgbClr val="FF0000"/>
                </a:solidFill>
              </a:rPr>
              <a:t>他就开口教训</a:t>
            </a:r>
            <a:r>
              <a:rPr lang="zh-CN" altLang="en-US" sz="2800" b="1" dirty="0">
                <a:solidFill>
                  <a:srgbClr val="FF0000"/>
                </a:solidFill>
              </a:rPr>
              <a:t>他们</a:t>
            </a:r>
            <a:r>
              <a:rPr lang="zh-CN" altLang="en-US" sz="2800" dirty="0"/>
              <a:t>： </a:t>
            </a:r>
          </a:p>
          <a:p>
            <a:pPr marL="0" indent="0" algn="just">
              <a:buNone/>
            </a:pPr>
            <a:endParaRPr lang="en-US" altLang="zh-CN" sz="2800" dirty="0" smtClean="0"/>
          </a:p>
          <a:p>
            <a:pPr marL="0" indent="0" algn="just">
              <a:buNone/>
            </a:pPr>
            <a:r>
              <a:rPr lang="en-US" altLang="zh-CN" sz="2800" b="1" baseline="30000" dirty="0"/>
              <a:t>1 </a:t>
            </a:r>
            <a:r>
              <a:rPr lang="en-US" altLang="zh-CN" sz="2800" dirty="0" smtClean="0"/>
              <a:t>Seeing </a:t>
            </a:r>
            <a:r>
              <a:rPr lang="en-US" altLang="zh-CN" sz="2800" dirty="0"/>
              <a:t>the crowds, he went up on the mountain, and when he sat down, </a:t>
            </a:r>
            <a:r>
              <a:rPr lang="en-US" altLang="zh-CN" sz="2800" dirty="0">
                <a:solidFill>
                  <a:srgbClr val="FF0000"/>
                </a:solidFill>
              </a:rPr>
              <a:t>his </a:t>
            </a:r>
            <a:r>
              <a:rPr lang="en-US" altLang="zh-CN" sz="2800" b="1" dirty="0">
                <a:solidFill>
                  <a:srgbClr val="FF0000"/>
                </a:solidFill>
              </a:rPr>
              <a:t>disciples</a:t>
            </a:r>
            <a:r>
              <a:rPr lang="en-US" altLang="zh-CN" sz="2800" dirty="0">
                <a:solidFill>
                  <a:srgbClr val="FF0000"/>
                </a:solidFill>
              </a:rPr>
              <a:t> came to him. </a:t>
            </a:r>
            <a:r>
              <a:rPr lang="en-US" altLang="zh-CN" sz="2800" b="1" baseline="30000" dirty="0" smtClean="0">
                <a:solidFill>
                  <a:srgbClr val="FF0000"/>
                </a:solidFill>
              </a:rPr>
              <a:t>2</a:t>
            </a:r>
            <a:r>
              <a:rPr lang="en-US" altLang="zh-CN" sz="2800" dirty="0" smtClean="0">
                <a:solidFill>
                  <a:srgbClr val="FF0000"/>
                </a:solidFill>
              </a:rPr>
              <a:t> </a:t>
            </a:r>
            <a:r>
              <a:rPr lang="en-US" altLang="zh-CN" sz="2800" dirty="0">
                <a:solidFill>
                  <a:srgbClr val="FF0000"/>
                </a:solidFill>
              </a:rPr>
              <a:t>And he opened his mouth and taught </a:t>
            </a:r>
            <a:r>
              <a:rPr lang="en-US" altLang="zh-CN" sz="2800" b="1" dirty="0">
                <a:solidFill>
                  <a:srgbClr val="FF0000"/>
                </a:solidFill>
              </a:rPr>
              <a:t>them</a:t>
            </a:r>
            <a:r>
              <a:rPr lang="en-US" altLang="zh-CN" sz="2800" dirty="0">
                <a:solidFill>
                  <a:srgbClr val="FF0000"/>
                </a:solidFill>
              </a:rPr>
              <a:t>, saying</a:t>
            </a:r>
            <a:r>
              <a:rPr lang="en-US" altLang="zh-CN" sz="2800" dirty="0"/>
              <a:t>: </a:t>
            </a:r>
            <a:endParaRPr lang="zh-CN" altLang="zh-CN" sz="2800" dirty="0"/>
          </a:p>
        </p:txBody>
      </p:sp>
    </p:spTree>
    <p:extLst>
      <p:ext uri="{BB962C8B-B14F-4D97-AF65-F5344CB8AC3E}">
        <p14:creationId xmlns:p14="http://schemas.microsoft.com/office/powerpoint/2010/main" val="22041260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 y="533400"/>
            <a:ext cx="9144000" cy="5143500"/>
          </a:xfrm>
        </p:spPr>
      </p:pic>
    </p:spTree>
    <p:extLst>
      <p:ext uri="{BB962C8B-B14F-4D97-AF65-F5344CB8AC3E}">
        <p14:creationId xmlns:p14="http://schemas.microsoft.com/office/powerpoint/2010/main" val="12758631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约翰福音 </a:t>
            </a:r>
            <a:r>
              <a:rPr lang="en-US" altLang="zh-CN" sz="2800" dirty="0" smtClean="0"/>
              <a:t>John 8:12</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zh-CN" altLang="zh-CN" sz="2800" dirty="0"/>
              <a:t>耶稣又对众人说：我是世界的光。跟从我的，就不在黑暗里走，必要得着生命的光</a:t>
            </a:r>
            <a:r>
              <a:rPr lang="zh-CN" altLang="zh-CN" sz="2800" dirty="0" smtClean="0"/>
              <a:t>。</a:t>
            </a:r>
            <a:endParaRPr lang="en-US" altLang="zh-CN" sz="2800" dirty="0" smtClean="0"/>
          </a:p>
          <a:p>
            <a:pPr marL="0" indent="0">
              <a:buNone/>
            </a:pPr>
            <a:endParaRPr lang="en-US" altLang="zh-CN" sz="2800" dirty="0" smtClean="0"/>
          </a:p>
          <a:p>
            <a:pPr marL="0" indent="0" algn="just">
              <a:buNone/>
            </a:pPr>
            <a:r>
              <a:rPr lang="en-US" altLang="zh-CN" sz="2800" dirty="0"/>
              <a:t>Again Jesus spoke to them, saying, "I am the light of the world. Whoever follows me will not walk in darkness, but will have the light of life."</a:t>
            </a:r>
            <a:endParaRPr lang="zh-CN" altLang="zh-CN" sz="2800" dirty="0"/>
          </a:p>
        </p:txBody>
      </p:sp>
    </p:spTree>
    <p:extLst>
      <p:ext uri="{BB962C8B-B14F-4D97-AF65-F5344CB8AC3E}">
        <p14:creationId xmlns:p14="http://schemas.microsoft.com/office/powerpoint/2010/main" val="25128742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5:3,10</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zh-CN" altLang="en-US" sz="2800" b="1" baseline="30000" dirty="0"/>
              <a:t> </a:t>
            </a:r>
            <a:r>
              <a:rPr lang="en-US" altLang="zh-CN" sz="2800" b="1" baseline="30000" dirty="0"/>
              <a:t>3 </a:t>
            </a:r>
            <a:r>
              <a:rPr lang="zh-CN" altLang="en-US" sz="2800" dirty="0"/>
              <a:t>心灵贫乏</a:t>
            </a:r>
            <a:r>
              <a:rPr lang="zh-CN" altLang="en-US" sz="2800" dirty="0" smtClean="0"/>
              <a:t>的</a:t>
            </a:r>
            <a:r>
              <a:rPr lang="zh-CN" altLang="en-US" sz="2800" dirty="0"/>
              <a:t>人有福了！因为天国是他们的。</a:t>
            </a:r>
            <a:br>
              <a:rPr lang="zh-CN" altLang="en-US" sz="2800" dirty="0"/>
            </a:br>
            <a:r>
              <a:rPr lang="zh-CN" altLang="en-US" sz="2800" b="1" baseline="30000" dirty="0"/>
              <a:t> </a:t>
            </a:r>
            <a:r>
              <a:rPr lang="en-US" altLang="zh-CN" sz="2800" b="1" baseline="30000" dirty="0"/>
              <a:t>10 </a:t>
            </a:r>
            <a:r>
              <a:rPr lang="zh-CN" altLang="en-US" sz="2800" dirty="0"/>
              <a:t>为义受逼迫的人有福了！因为天国是他们的</a:t>
            </a:r>
            <a:r>
              <a:rPr lang="zh-CN" altLang="en-US" sz="2800" dirty="0" smtClean="0"/>
              <a:t>。</a:t>
            </a:r>
            <a:endParaRPr lang="en-US" altLang="zh-CN" sz="2800" dirty="0" smtClean="0"/>
          </a:p>
          <a:p>
            <a:pPr marL="0" indent="0" algn="just">
              <a:buNone/>
            </a:pPr>
            <a:endParaRPr lang="en-US" altLang="zh-CN" sz="2800" dirty="0"/>
          </a:p>
          <a:p>
            <a:pPr marL="0" indent="0" algn="just">
              <a:buNone/>
            </a:pPr>
            <a:r>
              <a:rPr lang="en-US" altLang="zh-CN" sz="2800" b="1" baseline="30000" dirty="0" smtClean="0"/>
              <a:t>3</a:t>
            </a:r>
            <a:r>
              <a:rPr lang="en-US" altLang="zh-CN" sz="2800" dirty="0" smtClean="0"/>
              <a:t>"Blessed </a:t>
            </a:r>
            <a:r>
              <a:rPr lang="en-US" altLang="zh-CN" sz="2800" dirty="0"/>
              <a:t>are the poor in spirit, for theirs is the kingdom of heaven. </a:t>
            </a:r>
            <a:endParaRPr lang="en-US" altLang="zh-CN" sz="2800" dirty="0" smtClean="0"/>
          </a:p>
          <a:p>
            <a:pPr marL="0" indent="0" algn="just">
              <a:buNone/>
            </a:pPr>
            <a:r>
              <a:rPr lang="en-US" altLang="zh-CN" sz="2800" b="1" baseline="30000" dirty="0"/>
              <a:t>10</a:t>
            </a:r>
            <a:r>
              <a:rPr lang="en-US" altLang="zh-CN" sz="2800" dirty="0"/>
              <a:t> "Blessed are those who are persecuted for righteousness' sake, for theirs is the kingdom of heaven. </a:t>
            </a:r>
            <a:endParaRPr lang="zh-CN" altLang="zh-CN" sz="2800" dirty="0"/>
          </a:p>
          <a:p>
            <a:pPr marL="0" indent="0" algn="just">
              <a:buNone/>
            </a:pPr>
            <a:endParaRPr lang="zh-CN" altLang="zh-CN" sz="2800" dirty="0"/>
          </a:p>
        </p:txBody>
      </p:sp>
    </p:spTree>
    <p:extLst>
      <p:ext uri="{BB962C8B-B14F-4D97-AF65-F5344CB8AC3E}">
        <p14:creationId xmlns:p14="http://schemas.microsoft.com/office/powerpoint/2010/main" val="4701498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 y="1828800"/>
            <a:ext cx="8305800" cy="3048000"/>
          </a:xfrm>
        </p:spPr>
        <p:txBody>
          <a:bodyPr>
            <a:normAutofit fontScale="90000"/>
          </a:bodyPr>
          <a:lstStyle/>
          <a:p>
            <a:r>
              <a:rPr lang="en-GB" altLang="zh-CN" sz="3600" smtClean="0"/>
              <a:t/>
            </a:r>
            <a:br>
              <a:rPr lang="en-GB" altLang="zh-CN" sz="3600" smtClean="0"/>
            </a:br>
            <a:r>
              <a:rPr lang="en-GB" altLang="zh-CN" sz="3600" smtClean="0"/>
              <a:t>As the core, you are salt &amp; light of the world. </a:t>
            </a:r>
            <a:br>
              <a:rPr lang="en-GB" altLang="zh-CN" sz="3600" smtClean="0"/>
            </a:br>
            <a:r>
              <a:rPr lang="en-US" altLang="zh-CN" sz="3600" smtClean="0"/>
              <a:t/>
            </a:r>
            <a:br>
              <a:rPr lang="en-US" altLang="zh-CN" sz="3600" smtClean="0"/>
            </a:br>
            <a:r>
              <a:rPr lang="zh-CN" altLang="en-US" sz="3600" smtClean="0"/>
              <a:t>你们是核心，是世界的盐和光。</a:t>
            </a:r>
            <a:r>
              <a:rPr lang="en-US" altLang="zh-CN" sz="3600" smtClean="0"/>
              <a:t/>
            </a:r>
            <a:br>
              <a:rPr lang="en-US" altLang="zh-CN" sz="3600" smtClean="0"/>
            </a:br>
            <a:r>
              <a:rPr lang="en-US" altLang="zh-CN" sz="3600" smtClean="0"/>
              <a:t/>
            </a:r>
            <a:br>
              <a:rPr lang="en-US" altLang="zh-CN" sz="3600" smtClean="0"/>
            </a:br>
            <a:r>
              <a:rPr lang="en-US" sz="3200" smtClean="0"/>
              <a:t/>
            </a:r>
            <a:br>
              <a:rPr lang="en-US" sz="3200" smtClean="0"/>
            </a:br>
            <a:r>
              <a:rPr lang="en-US" sz="3200"/>
              <a:t/>
            </a:r>
            <a:br>
              <a:rPr lang="en-US" sz="3200"/>
            </a:br>
            <a:endParaRPr lang="en-GB" sz="3200" dirty="0"/>
          </a:p>
        </p:txBody>
      </p:sp>
    </p:spTree>
    <p:extLst>
      <p:ext uri="{BB962C8B-B14F-4D97-AF65-F5344CB8AC3E}">
        <p14:creationId xmlns:p14="http://schemas.microsoft.com/office/powerpoint/2010/main" val="30523670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1981201"/>
            <a:ext cx="8077200" cy="2286000"/>
          </a:xfrm>
        </p:spPr>
        <p:txBody>
          <a:bodyPr>
            <a:normAutofit fontScale="90000"/>
          </a:bodyPr>
          <a:lstStyle/>
          <a:p>
            <a:pPr>
              <a:lnSpc>
                <a:spcPct val="150000"/>
              </a:lnSpc>
            </a:pPr>
            <a:r>
              <a:rPr lang="en-GB" altLang="zh-CN" sz="3600" smtClean="0"/>
              <a:t>How?</a:t>
            </a:r>
            <a:r>
              <a:rPr lang="en-US" altLang="zh-CN" sz="3600" smtClean="0"/>
              <a:t/>
            </a:r>
            <a:br>
              <a:rPr lang="en-US" altLang="zh-CN" sz="3600" smtClean="0"/>
            </a:br>
            <a:r>
              <a:rPr lang="zh-CN" altLang="en-US" sz="3600"/>
              <a:t>怎</a:t>
            </a:r>
            <a:r>
              <a:rPr lang="zh-CN" altLang="en-US" sz="3600" smtClean="0"/>
              <a:t>样能做到？</a:t>
            </a:r>
            <a:r>
              <a:rPr lang="en-US" altLang="zh-CN" sz="3600" smtClean="0"/>
              <a:t/>
            </a:r>
            <a:br>
              <a:rPr lang="en-US" altLang="zh-CN" sz="3600" smtClean="0"/>
            </a:br>
            <a:endParaRPr lang="en-GB" sz="3200" dirty="0"/>
          </a:p>
        </p:txBody>
      </p:sp>
    </p:spTree>
    <p:extLst>
      <p:ext uri="{BB962C8B-B14F-4D97-AF65-F5344CB8AC3E}">
        <p14:creationId xmlns:p14="http://schemas.microsoft.com/office/powerpoint/2010/main" val="29389599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457200"/>
            <a:ext cx="8077200" cy="6096000"/>
          </a:xfrm>
        </p:spPr>
        <p:txBody>
          <a:bodyPr>
            <a:normAutofit/>
          </a:bodyPr>
          <a:lstStyle/>
          <a:p>
            <a:pPr algn="l"/>
            <a:r>
              <a:rPr lang="en-US" altLang="zh-CN" sz="3600" smtClean="0"/>
              <a:t>			1.  Study </a:t>
            </a:r>
            <a:r>
              <a:rPr lang="en-US" altLang="zh-CN" sz="3600"/>
              <a:t>&amp; </a:t>
            </a:r>
            <a:r>
              <a:rPr lang="en-GB" altLang="zh-CN" sz="3600"/>
              <a:t>D</a:t>
            </a:r>
            <a:r>
              <a:rPr lang="en-GB" altLang="zh-CN" sz="3600" smtClean="0"/>
              <a:t>o </a:t>
            </a:r>
            <a:r>
              <a:rPr lang="en-GB" altLang="zh-CN" sz="3600"/>
              <a:t>	</a:t>
            </a:r>
            <a:br>
              <a:rPr lang="en-GB" altLang="zh-CN" sz="3600"/>
            </a:br>
            <a:r>
              <a:rPr lang="en-GB" altLang="zh-CN" sz="3600"/>
              <a:t>			2.   </a:t>
            </a:r>
            <a:r>
              <a:rPr lang="en-GB" altLang="zh-CN" sz="3600" smtClean="0"/>
              <a:t>Pray</a:t>
            </a:r>
            <a:br>
              <a:rPr lang="en-GB" altLang="zh-CN" sz="3600" smtClean="0"/>
            </a:br>
            <a:r>
              <a:rPr lang="en-GB" altLang="zh-CN" sz="3600" smtClean="0"/>
              <a:t/>
            </a:r>
            <a:br>
              <a:rPr lang="en-GB" altLang="zh-CN" sz="3600" smtClean="0"/>
            </a:br>
            <a:r>
              <a:rPr lang="en-GB" altLang="zh-CN" sz="3600" smtClean="0"/>
              <a:t>			</a:t>
            </a:r>
            <a:r>
              <a:rPr lang="en-US" altLang="zh-CN" sz="3600" smtClean="0"/>
              <a:t>1.   </a:t>
            </a:r>
            <a:r>
              <a:rPr lang="zh-CN" altLang="en-US" sz="3600"/>
              <a:t>研读、实行</a:t>
            </a:r>
            <a:r>
              <a:rPr lang="en-US" altLang="zh-CN" sz="3600" smtClean="0"/>
              <a:t/>
            </a:r>
            <a:br>
              <a:rPr lang="en-US" altLang="zh-CN" sz="3600" smtClean="0"/>
            </a:br>
            <a:r>
              <a:rPr lang="en-US" altLang="zh-CN" sz="3600"/>
              <a:t>	</a:t>
            </a:r>
            <a:r>
              <a:rPr lang="en-US" altLang="zh-CN" sz="3600" smtClean="0"/>
              <a:t>		2.   </a:t>
            </a:r>
            <a:r>
              <a:rPr lang="zh-CN" altLang="en-US" sz="3600" smtClean="0"/>
              <a:t>祈祷</a:t>
            </a:r>
            <a:r>
              <a:rPr lang="en-US" altLang="zh-CN" sz="3600" smtClean="0"/>
              <a:t> </a:t>
            </a:r>
            <a:br>
              <a:rPr lang="en-US" altLang="zh-CN" sz="3600" smtClean="0"/>
            </a:br>
            <a:r>
              <a:rPr lang="en-US" sz="3200" smtClean="0"/>
              <a:t/>
            </a:r>
            <a:br>
              <a:rPr lang="en-US" sz="3200" smtClean="0"/>
            </a:br>
            <a:r>
              <a:rPr lang="en-US" sz="3200"/>
              <a:t/>
            </a:r>
            <a:br>
              <a:rPr lang="en-US" sz="3200"/>
            </a:br>
            <a:endParaRPr lang="en-GB" sz="3200" dirty="0"/>
          </a:p>
        </p:txBody>
      </p:sp>
    </p:spTree>
    <p:extLst>
      <p:ext uri="{BB962C8B-B14F-4D97-AF65-F5344CB8AC3E}">
        <p14:creationId xmlns:p14="http://schemas.microsoft.com/office/powerpoint/2010/main" val="24700272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7:13-14</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US" altLang="zh-CN" sz="2800" b="1" baseline="30000" dirty="0"/>
              <a:t>13</a:t>
            </a:r>
            <a:r>
              <a:rPr lang="zh-CN" altLang="zh-CN" sz="2800" dirty="0" smtClean="0"/>
              <a:t>你们</a:t>
            </a:r>
            <a:r>
              <a:rPr lang="zh-CN" altLang="zh-CN" sz="2800" dirty="0"/>
              <a:t>要进窄门。因为引到灭亡，那门是宽的，路是大的，进去的人也多；</a:t>
            </a:r>
            <a:r>
              <a:rPr lang="en-GB" altLang="zh-CN" sz="2800" dirty="0"/>
              <a:t> </a:t>
            </a:r>
            <a:r>
              <a:rPr lang="en-GB" altLang="zh-CN" sz="2800" b="1" baseline="30000" dirty="0"/>
              <a:t>14</a:t>
            </a:r>
            <a:r>
              <a:rPr lang="en-GB" altLang="zh-CN" sz="2800" dirty="0"/>
              <a:t> </a:t>
            </a:r>
            <a:r>
              <a:rPr lang="zh-CN" altLang="zh-CN" sz="2800" dirty="0"/>
              <a:t>引到永生，那门是窄的，路是小的，找着的人也少</a:t>
            </a:r>
            <a:r>
              <a:rPr lang="zh-CN" altLang="zh-CN" sz="2800" dirty="0" smtClean="0"/>
              <a:t>。</a:t>
            </a:r>
            <a:endParaRPr lang="en-US" altLang="zh-CN" sz="2800" dirty="0" smtClean="0"/>
          </a:p>
          <a:p>
            <a:pPr marL="0" indent="0">
              <a:buNone/>
            </a:pPr>
            <a:endParaRPr lang="en-US" altLang="zh-CN" sz="2800" dirty="0" smtClean="0"/>
          </a:p>
          <a:p>
            <a:pPr marL="0" indent="0" algn="just">
              <a:buNone/>
            </a:pPr>
            <a:r>
              <a:rPr lang="en-US" altLang="zh-CN" sz="2800" b="1" baseline="30000" dirty="0"/>
              <a:t>13 </a:t>
            </a:r>
            <a:r>
              <a:rPr lang="en-GB" altLang="zh-CN" sz="2800" dirty="0" smtClean="0"/>
              <a:t>"</a:t>
            </a:r>
            <a:r>
              <a:rPr lang="en-GB" altLang="zh-CN" sz="2800" dirty="0"/>
              <a:t>Enter by the narrow gate. For the gate is wide and the way is easy that leads to destruction, and those who enter by it are many.  </a:t>
            </a:r>
            <a:r>
              <a:rPr lang="en-GB" altLang="zh-CN" sz="2800" b="1" baseline="30000" dirty="0"/>
              <a:t>14</a:t>
            </a:r>
            <a:r>
              <a:rPr lang="en-GB" altLang="zh-CN" sz="2800" dirty="0"/>
              <a:t> For the gate is narrow and the way is hard that leads to life, and those who find it are few.</a:t>
            </a:r>
            <a:endParaRPr lang="zh-CN" altLang="zh-CN" sz="2800" dirty="0"/>
          </a:p>
        </p:txBody>
      </p:sp>
    </p:spTree>
    <p:extLst>
      <p:ext uri="{BB962C8B-B14F-4D97-AF65-F5344CB8AC3E}">
        <p14:creationId xmlns:p14="http://schemas.microsoft.com/office/powerpoint/2010/main" val="16525474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5:3</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zh-CN" altLang="en-US" sz="2800" b="1" baseline="30000" dirty="0"/>
              <a:t> </a:t>
            </a:r>
            <a:r>
              <a:rPr lang="en-US" altLang="zh-CN" sz="2800" b="1" baseline="30000" dirty="0"/>
              <a:t>3 </a:t>
            </a:r>
            <a:r>
              <a:rPr lang="zh-CN" altLang="en-US" sz="2800" dirty="0"/>
              <a:t>心灵贫乏</a:t>
            </a:r>
            <a:r>
              <a:rPr lang="zh-CN" altLang="en-US" sz="2800" dirty="0" smtClean="0"/>
              <a:t>的</a:t>
            </a:r>
            <a:r>
              <a:rPr lang="zh-CN" altLang="en-US" sz="2800" dirty="0"/>
              <a:t>人有福了！因为天国是他们的。</a:t>
            </a:r>
            <a:br>
              <a:rPr lang="zh-CN" altLang="en-US" sz="2800" dirty="0"/>
            </a:br>
            <a:r>
              <a:rPr lang="zh-CN" altLang="en-US" sz="2800" b="1" baseline="30000" dirty="0"/>
              <a:t> </a:t>
            </a:r>
            <a:endParaRPr lang="en-US" altLang="zh-CN" sz="2800" dirty="0"/>
          </a:p>
          <a:p>
            <a:pPr marL="0" indent="0" algn="just">
              <a:buNone/>
            </a:pPr>
            <a:r>
              <a:rPr lang="en-US" altLang="zh-CN" sz="2800" b="1" baseline="30000" dirty="0" smtClean="0"/>
              <a:t>3</a:t>
            </a:r>
            <a:r>
              <a:rPr lang="en-US" altLang="zh-CN" sz="2800" dirty="0" smtClean="0"/>
              <a:t>"Blessed </a:t>
            </a:r>
            <a:r>
              <a:rPr lang="en-US" altLang="zh-CN" sz="2800" dirty="0"/>
              <a:t>are the poor in spirit, for theirs is the kingdom of heaven. </a:t>
            </a:r>
            <a:endParaRPr lang="en-US" altLang="zh-CN" sz="2800" dirty="0" smtClean="0"/>
          </a:p>
        </p:txBody>
      </p:sp>
    </p:spTree>
    <p:extLst>
      <p:ext uri="{BB962C8B-B14F-4D97-AF65-F5344CB8AC3E}">
        <p14:creationId xmlns:p14="http://schemas.microsoft.com/office/powerpoint/2010/main" val="14870339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a:bodyPr>
          <a:lstStyle/>
          <a:p>
            <a:pPr>
              <a:lnSpc>
                <a:spcPct val="150000"/>
              </a:lnSpc>
            </a:pPr>
            <a:r>
              <a:rPr lang="en-US" sz="3200" dirty="0" smtClean="0"/>
              <a:t>The Gospel of Matthew Series</a:t>
            </a:r>
            <a:br>
              <a:rPr lang="en-US" sz="3200" dirty="0" smtClean="0"/>
            </a:br>
            <a:r>
              <a:rPr lang="zh-CN" altLang="en-US" sz="3200" dirty="0" smtClean="0"/>
              <a:t>马太福音系列</a:t>
            </a:r>
            <a:endParaRPr lang="en-GB" sz="3200" dirty="0"/>
          </a:p>
        </p:txBody>
      </p:sp>
    </p:spTree>
    <p:extLst>
      <p:ext uri="{BB962C8B-B14F-4D97-AF65-F5344CB8AC3E}">
        <p14:creationId xmlns:p14="http://schemas.microsoft.com/office/powerpoint/2010/main" val="23552880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5:13-15</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US" altLang="zh-CN" sz="2800" b="1" baseline="30000" dirty="0"/>
              <a:t>13 </a:t>
            </a:r>
            <a:r>
              <a:rPr lang="zh-CN" altLang="en-US" sz="2800" dirty="0"/>
              <a:t>你们是世上的盐。</a:t>
            </a:r>
            <a:r>
              <a:rPr lang="zh-CN" altLang="en-US" sz="2800" b="1" dirty="0">
                <a:solidFill>
                  <a:srgbClr val="FF0000"/>
                </a:solidFill>
              </a:rPr>
              <a:t>盐若失了味</a:t>
            </a:r>
            <a:r>
              <a:rPr lang="zh-CN" altLang="en-US" sz="2800" dirty="0"/>
              <a:t>，怎能叫他再咸呢？以后无用，不过丢在外面，被人践踏</a:t>
            </a:r>
            <a:r>
              <a:rPr lang="zh-CN" altLang="en-US" sz="2800" dirty="0" smtClean="0"/>
              <a:t>了</a:t>
            </a:r>
            <a:r>
              <a:rPr lang="en-US" altLang="zh-CN" sz="2800" dirty="0" smtClean="0"/>
              <a:t>…</a:t>
            </a:r>
            <a:r>
              <a:rPr lang="en-US" altLang="zh-CN" sz="2800" b="1" baseline="30000" dirty="0" smtClean="0"/>
              <a:t>15 </a:t>
            </a:r>
            <a:r>
              <a:rPr lang="zh-CN" altLang="en-US" sz="2800" b="1" dirty="0">
                <a:solidFill>
                  <a:schemeClr val="tx2">
                    <a:lumMod val="60000"/>
                    <a:lumOff val="40000"/>
                  </a:schemeClr>
                </a:solidFill>
              </a:rPr>
              <a:t>人点灯，不放在斗底下</a:t>
            </a:r>
            <a:r>
              <a:rPr lang="zh-CN" altLang="en-US" sz="2800" dirty="0"/>
              <a:t>，是放在灯臺上，就照亮一家的</a:t>
            </a:r>
            <a:r>
              <a:rPr lang="zh-CN" altLang="en-US" sz="2800" dirty="0" smtClean="0"/>
              <a:t>人</a:t>
            </a:r>
            <a:endParaRPr lang="en-US" altLang="zh-CN" sz="2800" dirty="0" smtClean="0"/>
          </a:p>
          <a:p>
            <a:pPr marL="0" indent="0">
              <a:buNone/>
            </a:pPr>
            <a:endParaRPr lang="zh-CN" altLang="en-US" sz="2800" dirty="0" smtClean="0"/>
          </a:p>
          <a:p>
            <a:pPr marL="0" indent="0" algn="just">
              <a:buNone/>
            </a:pPr>
            <a:r>
              <a:rPr lang="en-US" altLang="zh-CN" sz="2800" b="1" baseline="30000" dirty="0"/>
              <a:t>13</a:t>
            </a:r>
            <a:r>
              <a:rPr lang="en-US" altLang="zh-CN" sz="2800" dirty="0"/>
              <a:t> </a:t>
            </a:r>
            <a:r>
              <a:rPr lang="en-US" altLang="zh-CN" sz="2800" dirty="0" smtClean="0"/>
              <a:t>"</a:t>
            </a:r>
            <a:r>
              <a:rPr lang="en-US" altLang="zh-CN" sz="2800" dirty="0"/>
              <a:t>You are the salt of the earth, </a:t>
            </a:r>
            <a:r>
              <a:rPr lang="en-US" altLang="zh-CN" sz="2800" b="1" dirty="0">
                <a:solidFill>
                  <a:srgbClr val="FF0000"/>
                </a:solidFill>
              </a:rPr>
              <a:t>but if salt has lost its taste</a:t>
            </a:r>
            <a:r>
              <a:rPr lang="en-US" altLang="zh-CN" sz="2800" dirty="0"/>
              <a:t>, how shall its saltiness be restored? It is no longer good for anything except to be thrown out and trampled under people's </a:t>
            </a:r>
            <a:r>
              <a:rPr lang="en-US" altLang="zh-CN" sz="2800" dirty="0" smtClean="0"/>
              <a:t>feet… </a:t>
            </a:r>
            <a:r>
              <a:rPr lang="en-US" altLang="zh-CN" sz="2800" b="1" baseline="30000" dirty="0"/>
              <a:t>15</a:t>
            </a:r>
            <a:r>
              <a:rPr lang="en-US" altLang="zh-CN" sz="2800" dirty="0"/>
              <a:t> </a:t>
            </a:r>
            <a:r>
              <a:rPr lang="en-US" altLang="zh-CN" sz="2800" b="1" dirty="0">
                <a:solidFill>
                  <a:schemeClr val="tx2">
                    <a:lumMod val="60000"/>
                    <a:lumOff val="40000"/>
                  </a:schemeClr>
                </a:solidFill>
              </a:rPr>
              <a:t>Nor do people light a lamp and put it under a basket</a:t>
            </a:r>
            <a:r>
              <a:rPr lang="en-US" altLang="zh-CN" sz="2800" dirty="0"/>
              <a:t>, but on a stand, and it gives light to all in the </a:t>
            </a:r>
            <a:r>
              <a:rPr lang="en-US" altLang="zh-CN" sz="2800" dirty="0" smtClean="0"/>
              <a:t>house</a:t>
            </a:r>
            <a:endParaRPr lang="zh-CN" altLang="zh-CN" sz="2800" dirty="0"/>
          </a:p>
        </p:txBody>
      </p:sp>
    </p:spTree>
    <p:extLst>
      <p:ext uri="{BB962C8B-B14F-4D97-AF65-F5344CB8AC3E}">
        <p14:creationId xmlns:p14="http://schemas.microsoft.com/office/powerpoint/2010/main" val="7907354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5:1-16</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zh-CN" altLang="en-US" sz="2800" dirty="0" smtClean="0"/>
              <a:t>八福</a:t>
            </a:r>
            <a:r>
              <a:rPr lang="en-US" altLang="zh-CN" sz="2800" dirty="0" smtClean="0"/>
              <a:t>/</a:t>
            </a:r>
            <a:r>
              <a:rPr lang="en-US" altLang="zh-CN" sz="2800" dirty="0" err="1" smtClean="0"/>
              <a:t>Beattitudes</a:t>
            </a:r>
            <a:r>
              <a:rPr lang="zh-CN" altLang="en-US" sz="2800" dirty="0" smtClean="0"/>
              <a:t> </a:t>
            </a:r>
            <a:r>
              <a:rPr lang="en-US" altLang="zh-CN" sz="2800" dirty="0" smtClean="0">
                <a:sym typeface="Wingdings" panose="05000000000000000000" pitchFamily="2" charset="2"/>
              </a:rPr>
              <a:t> </a:t>
            </a:r>
            <a:r>
              <a:rPr lang="en-US" altLang="zh-CN" sz="2800" dirty="0" smtClean="0"/>
              <a:t>5:3-12</a:t>
            </a:r>
          </a:p>
          <a:p>
            <a:pPr marL="0" indent="0">
              <a:buNone/>
            </a:pPr>
            <a:endParaRPr lang="en-US" altLang="zh-CN" sz="2800" dirty="0" smtClean="0"/>
          </a:p>
          <a:p>
            <a:pPr marL="0" indent="0">
              <a:buNone/>
            </a:pPr>
            <a:r>
              <a:rPr lang="zh-CN" altLang="en-US" sz="2600" dirty="0" smtClean="0"/>
              <a:t>门徒是世上的盐</a:t>
            </a:r>
            <a:r>
              <a:rPr lang="en-US" altLang="zh-CN" sz="2600" dirty="0" smtClean="0"/>
              <a:t>/Disciples are the salt of the earth </a:t>
            </a:r>
            <a:r>
              <a:rPr lang="en-US" altLang="zh-CN" sz="2600" dirty="0" smtClean="0">
                <a:sym typeface="Wingdings" panose="05000000000000000000" pitchFamily="2" charset="2"/>
              </a:rPr>
              <a:t>5:13</a:t>
            </a:r>
            <a:endParaRPr lang="en-US" altLang="zh-CN" sz="2600" dirty="0" smtClean="0"/>
          </a:p>
          <a:p>
            <a:pPr marL="0" indent="0">
              <a:buNone/>
            </a:pPr>
            <a:endParaRPr lang="en-US" altLang="zh-CN" sz="2800" dirty="0" smtClean="0"/>
          </a:p>
          <a:p>
            <a:pPr marL="0" indent="0">
              <a:buNone/>
            </a:pPr>
            <a:r>
              <a:rPr lang="zh-CN" altLang="en-US" sz="2500" dirty="0" smtClean="0"/>
              <a:t>门徒是世上的光</a:t>
            </a:r>
            <a:r>
              <a:rPr lang="en-US" altLang="zh-CN" sz="2500" dirty="0"/>
              <a:t>/ Disciples are the </a:t>
            </a:r>
            <a:r>
              <a:rPr lang="en-US" altLang="zh-CN" sz="2500" dirty="0" smtClean="0"/>
              <a:t>light of the world </a:t>
            </a:r>
            <a:r>
              <a:rPr lang="en-US" altLang="zh-CN" sz="2500" dirty="0" smtClean="0">
                <a:sym typeface="Wingdings" panose="05000000000000000000" pitchFamily="2" charset="2"/>
              </a:rPr>
              <a:t></a:t>
            </a:r>
            <a:r>
              <a:rPr lang="en-US" altLang="zh-CN" sz="2500" dirty="0" smtClean="0"/>
              <a:t>5:14-16</a:t>
            </a:r>
            <a:endParaRPr lang="zh-CN" altLang="zh-CN" sz="2500" dirty="0"/>
          </a:p>
        </p:txBody>
      </p:sp>
    </p:spTree>
    <p:extLst>
      <p:ext uri="{BB962C8B-B14F-4D97-AF65-F5344CB8AC3E}">
        <p14:creationId xmlns:p14="http://schemas.microsoft.com/office/powerpoint/2010/main" val="17650506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81201"/>
            <a:ext cx="7772400" cy="2286000"/>
          </a:xfrm>
        </p:spPr>
        <p:txBody>
          <a:bodyPr>
            <a:normAutofit fontScale="90000"/>
          </a:bodyPr>
          <a:lstStyle/>
          <a:p>
            <a:pPr>
              <a:lnSpc>
                <a:spcPct val="150000"/>
              </a:lnSpc>
            </a:pPr>
            <a:r>
              <a:rPr lang="en-US" sz="3200"/>
              <a:t>The End</a:t>
            </a:r>
            <a:r>
              <a:rPr lang="en-GB" altLang="zh-CN" sz="3200" smtClean="0"/>
              <a:t/>
            </a:r>
            <a:br>
              <a:rPr lang="en-GB" altLang="zh-CN" sz="3200" smtClean="0"/>
            </a:br>
            <a:r>
              <a:rPr lang="zh-CN" altLang="en-US" sz="3200" smtClean="0"/>
              <a:t>完</a:t>
            </a:r>
            <a:r>
              <a:rPr lang="en-US" sz="3200" smtClean="0"/>
              <a:t/>
            </a:r>
            <a:br>
              <a:rPr lang="en-US" sz="3200" smtClean="0"/>
            </a:br>
            <a:r>
              <a:rPr lang="en-US" sz="3200" smtClean="0"/>
              <a:t/>
            </a:r>
            <a:br>
              <a:rPr lang="en-US" sz="3200" smtClean="0"/>
            </a:br>
            <a:endParaRPr lang="en-GB" sz="3200" dirty="0"/>
          </a:p>
        </p:txBody>
      </p:sp>
    </p:spTree>
    <p:extLst>
      <p:ext uri="{BB962C8B-B14F-4D97-AF65-F5344CB8AC3E}">
        <p14:creationId xmlns:p14="http://schemas.microsoft.com/office/powerpoint/2010/main" val="17088880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5:1-16</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zh-CN" altLang="en-US" sz="2800" dirty="0" smtClean="0"/>
              <a:t>八福</a:t>
            </a:r>
            <a:r>
              <a:rPr lang="en-US" altLang="zh-CN" sz="2800" dirty="0" smtClean="0"/>
              <a:t>/</a:t>
            </a:r>
            <a:r>
              <a:rPr lang="en-US" altLang="zh-CN" sz="2800" dirty="0" err="1" smtClean="0"/>
              <a:t>Beattitudes</a:t>
            </a:r>
            <a:r>
              <a:rPr lang="zh-CN" altLang="en-US" sz="2800" dirty="0" smtClean="0"/>
              <a:t> </a:t>
            </a:r>
            <a:r>
              <a:rPr lang="en-US" altLang="zh-CN" sz="2800" dirty="0" smtClean="0">
                <a:sym typeface="Wingdings" panose="05000000000000000000" pitchFamily="2" charset="2"/>
              </a:rPr>
              <a:t> </a:t>
            </a:r>
            <a:r>
              <a:rPr lang="en-US" altLang="zh-CN" sz="2800" dirty="0" smtClean="0"/>
              <a:t>5:3-12</a:t>
            </a:r>
          </a:p>
          <a:p>
            <a:pPr marL="0" indent="0">
              <a:buNone/>
            </a:pPr>
            <a:endParaRPr lang="en-US" altLang="zh-CN" sz="2800" dirty="0" smtClean="0"/>
          </a:p>
          <a:p>
            <a:pPr marL="0" indent="0">
              <a:buNone/>
            </a:pPr>
            <a:r>
              <a:rPr lang="zh-CN" altLang="en-US" sz="2600" dirty="0" smtClean="0"/>
              <a:t>门徒是世上的盐</a:t>
            </a:r>
            <a:r>
              <a:rPr lang="en-US" altLang="zh-CN" sz="2600" dirty="0" smtClean="0"/>
              <a:t>/Disciples are the salt of the earth </a:t>
            </a:r>
            <a:r>
              <a:rPr lang="en-US" altLang="zh-CN" sz="2600" dirty="0" smtClean="0">
                <a:sym typeface="Wingdings" panose="05000000000000000000" pitchFamily="2" charset="2"/>
              </a:rPr>
              <a:t>5:13</a:t>
            </a:r>
            <a:endParaRPr lang="en-US" altLang="zh-CN" sz="2600" dirty="0" smtClean="0"/>
          </a:p>
          <a:p>
            <a:pPr marL="0" indent="0">
              <a:buNone/>
            </a:pPr>
            <a:endParaRPr lang="en-US" altLang="zh-CN" sz="2800" dirty="0" smtClean="0"/>
          </a:p>
          <a:p>
            <a:pPr marL="0" indent="0">
              <a:buNone/>
            </a:pPr>
            <a:r>
              <a:rPr lang="zh-CN" altLang="en-US" sz="2500" dirty="0" smtClean="0"/>
              <a:t>门徒是世上的光</a:t>
            </a:r>
            <a:r>
              <a:rPr lang="en-US" altLang="zh-CN" sz="2500" dirty="0"/>
              <a:t>/ Disciples are the </a:t>
            </a:r>
            <a:r>
              <a:rPr lang="en-US" altLang="zh-CN" sz="2500" dirty="0" smtClean="0"/>
              <a:t>light of the world </a:t>
            </a:r>
            <a:r>
              <a:rPr lang="en-US" altLang="zh-CN" sz="2500" dirty="0" smtClean="0">
                <a:sym typeface="Wingdings" panose="05000000000000000000" pitchFamily="2" charset="2"/>
              </a:rPr>
              <a:t></a:t>
            </a:r>
            <a:r>
              <a:rPr lang="en-US" altLang="zh-CN" sz="2500" dirty="0" smtClean="0"/>
              <a:t>5:14-16</a:t>
            </a:r>
            <a:endParaRPr lang="zh-CN" altLang="zh-CN" sz="2500" dirty="0"/>
          </a:p>
        </p:txBody>
      </p:sp>
    </p:spTree>
    <p:extLst>
      <p:ext uri="{BB962C8B-B14F-4D97-AF65-F5344CB8AC3E}">
        <p14:creationId xmlns:p14="http://schemas.microsoft.com/office/powerpoint/2010/main" val="3048064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5:1-16</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US" altLang="zh-CN" sz="2800" b="1" baseline="30000" dirty="0" smtClean="0"/>
              <a:t>1 </a:t>
            </a:r>
            <a:r>
              <a:rPr lang="zh-CN" altLang="en-US" sz="2800" dirty="0" smtClean="0"/>
              <a:t>耶稣</a:t>
            </a:r>
            <a:r>
              <a:rPr lang="zh-CN" altLang="en-US" sz="2800" dirty="0"/>
              <a:t>看见群众，就上了山；他坐下之后，门徒来到他跟前， </a:t>
            </a:r>
            <a:r>
              <a:rPr lang="zh-CN" altLang="en-US" sz="2800" b="1" baseline="30000" dirty="0"/>
              <a:t> </a:t>
            </a:r>
            <a:r>
              <a:rPr lang="en-US" altLang="zh-CN" sz="2800" b="1" baseline="30000" dirty="0"/>
              <a:t>2 </a:t>
            </a:r>
            <a:r>
              <a:rPr lang="zh-CN" altLang="en-US" sz="2800" dirty="0"/>
              <a:t>他就开口教训他们： </a:t>
            </a:r>
          </a:p>
          <a:p>
            <a:pPr marL="0" indent="0" algn="just">
              <a:buNone/>
            </a:pPr>
            <a:endParaRPr lang="en-US" altLang="zh-CN" sz="2800" dirty="0" smtClean="0"/>
          </a:p>
          <a:p>
            <a:pPr marL="0" indent="0" algn="just">
              <a:buNone/>
            </a:pPr>
            <a:r>
              <a:rPr lang="en-US" altLang="zh-CN" sz="2800" b="1" baseline="30000" dirty="0"/>
              <a:t>1 </a:t>
            </a:r>
            <a:r>
              <a:rPr lang="en-US" altLang="zh-CN" sz="2800" dirty="0" smtClean="0"/>
              <a:t>Seeing </a:t>
            </a:r>
            <a:r>
              <a:rPr lang="en-US" altLang="zh-CN" sz="2800" dirty="0"/>
              <a:t>the crowds, he went up on the mountain, and when he sat down, his disciples came to him. </a:t>
            </a:r>
            <a:r>
              <a:rPr lang="en-US" altLang="zh-CN" sz="2800" b="1" baseline="30000" dirty="0" smtClean="0"/>
              <a:t>2</a:t>
            </a:r>
            <a:r>
              <a:rPr lang="en-US" altLang="zh-CN" sz="2800" dirty="0" smtClean="0"/>
              <a:t> </a:t>
            </a:r>
            <a:r>
              <a:rPr lang="en-US" altLang="zh-CN" sz="2800" dirty="0"/>
              <a:t>And he opened his mouth and taught them, saying: </a:t>
            </a:r>
            <a:endParaRPr lang="zh-CN" altLang="zh-CN" sz="2800" dirty="0"/>
          </a:p>
        </p:txBody>
      </p:sp>
    </p:spTree>
    <p:extLst>
      <p:ext uri="{BB962C8B-B14F-4D97-AF65-F5344CB8AC3E}">
        <p14:creationId xmlns:p14="http://schemas.microsoft.com/office/powerpoint/2010/main" val="18947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5:1-16</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lgn="just">
              <a:buNone/>
            </a:pPr>
            <a:r>
              <a:rPr lang="zh-CN" altLang="en-US" sz="2800" b="1" baseline="30000" dirty="0"/>
              <a:t> </a:t>
            </a:r>
            <a:r>
              <a:rPr lang="en-US" altLang="zh-CN" sz="2800" b="1" baseline="30000" dirty="0"/>
              <a:t>3 </a:t>
            </a:r>
            <a:r>
              <a:rPr lang="zh-CN" altLang="en-US" sz="2800" dirty="0"/>
              <a:t>心灵贫乏</a:t>
            </a:r>
            <a:r>
              <a:rPr lang="zh-CN" altLang="en-US" sz="2800" dirty="0" smtClean="0"/>
              <a:t>的</a:t>
            </a:r>
            <a:r>
              <a:rPr lang="zh-CN" altLang="en-US" sz="2800" dirty="0"/>
              <a:t>人有福了！因为天国是他们的。</a:t>
            </a:r>
            <a:br>
              <a:rPr lang="zh-CN" altLang="en-US" sz="2800" dirty="0"/>
            </a:br>
            <a:r>
              <a:rPr lang="zh-CN" altLang="en-US" sz="2800" b="1" baseline="30000" dirty="0"/>
              <a:t> </a:t>
            </a:r>
            <a:r>
              <a:rPr lang="en-US" altLang="zh-CN" sz="2800" b="1" baseline="30000" dirty="0"/>
              <a:t>4 </a:t>
            </a:r>
            <a:r>
              <a:rPr lang="zh-CN" altLang="en-US" sz="2800" dirty="0"/>
              <a:t>哀恸的人有福了！因为他们必得安慰。</a:t>
            </a:r>
            <a:br>
              <a:rPr lang="zh-CN" altLang="en-US" sz="2800" dirty="0"/>
            </a:br>
            <a:r>
              <a:rPr lang="zh-CN" altLang="en-US" sz="2800" b="1" baseline="30000" dirty="0"/>
              <a:t> </a:t>
            </a:r>
            <a:r>
              <a:rPr lang="en-US" altLang="zh-CN" sz="2800" b="1" baseline="30000" dirty="0"/>
              <a:t>5 </a:t>
            </a:r>
            <a:r>
              <a:rPr lang="zh-CN" altLang="en-US" sz="2800" dirty="0"/>
              <a:t>温柔的人有福了！因为他们必承受地土。</a:t>
            </a:r>
            <a:br>
              <a:rPr lang="zh-CN" altLang="en-US" sz="2800" dirty="0"/>
            </a:br>
            <a:r>
              <a:rPr lang="zh-CN" altLang="en-US" sz="2800" b="1" baseline="30000" dirty="0"/>
              <a:t> </a:t>
            </a:r>
            <a:r>
              <a:rPr lang="en-US" altLang="zh-CN" sz="2800" b="1" baseline="30000" dirty="0"/>
              <a:t>6 </a:t>
            </a:r>
            <a:r>
              <a:rPr lang="zh-CN" altLang="en-US" sz="2800" dirty="0"/>
              <a:t>饥渴慕义的人有福了！因为他们必得饱足。</a:t>
            </a:r>
            <a:br>
              <a:rPr lang="zh-CN" altLang="en-US" sz="2800" dirty="0"/>
            </a:br>
            <a:r>
              <a:rPr lang="zh-CN" altLang="en-US" sz="2800" b="1" baseline="30000" dirty="0"/>
              <a:t> </a:t>
            </a:r>
            <a:r>
              <a:rPr lang="en-US" altLang="zh-CN" sz="2800" b="1" baseline="30000" dirty="0"/>
              <a:t>7 </a:t>
            </a:r>
            <a:r>
              <a:rPr lang="en-US" altLang="zh-CN" sz="2800" b="1" baseline="30000" dirty="0" smtClean="0"/>
              <a:t>   </a:t>
            </a:r>
            <a:r>
              <a:rPr lang="zh-CN" altLang="en-US" sz="2800" dirty="0" smtClean="0"/>
              <a:t>怜恤</a:t>
            </a:r>
            <a:r>
              <a:rPr lang="zh-CN" altLang="en-US" sz="2800" dirty="0"/>
              <a:t>人的人有福了！因为他们必蒙怜恤。</a:t>
            </a:r>
            <a:endParaRPr lang="en-US" altLang="zh-CN" sz="2000" dirty="0" smtClean="0"/>
          </a:p>
          <a:p>
            <a:pPr marL="0" indent="0">
              <a:buNone/>
            </a:pPr>
            <a:endParaRPr lang="en-US" altLang="zh-CN" sz="2000" dirty="0" smtClean="0"/>
          </a:p>
          <a:p>
            <a:pPr marL="0" indent="0" algn="just">
              <a:buNone/>
            </a:pPr>
            <a:r>
              <a:rPr lang="en-US" altLang="zh-CN" sz="2800" b="1" baseline="30000" dirty="0" smtClean="0"/>
              <a:t>3</a:t>
            </a:r>
            <a:r>
              <a:rPr lang="en-US" altLang="zh-CN" sz="2800" dirty="0" smtClean="0"/>
              <a:t>"Blessed </a:t>
            </a:r>
            <a:r>
              <a:rPr lang="en-US" altLang="zh-CN" sz="2800" dirty="0"/>
              <a:t>are the poor in spirit, for theirs is the kingdom of heaven. </a:t>
            </a:r>
            <a:r>
              <a:rPr lang="en-US" altLang="zh-CN" sz="2800" b="1" baseline="30000" dirty="0"/>
              <a:t>4</a:t>
            </a:r>
            <a:r>
              <a:rPr lang="en-US" altLang="zh-CN" sz="2800" dirty="0" smtClean="0"/>
              <a:t> </a:t>
            </a:r>
            <a:r>
              <a:rPr lang="en-US" altLang="zh-CN" sz="2800" dirty="0"/>
              <a:t>"Blessed are those who mourn, for they shall be comforted. </a:t>
            </a:r>
            <a:r>
              <a:rPr lang="en-US" altLang="zh-CN" sz="2800" b="1" baseline="30000" dirty="0" smtClean="0"/>
              <a:t>5</a:t>
            </a:r>
            <a:r>
              <a:rPr lang="en-US" altLang="zh-CN" sz="2800" dirty="0" smtClean="0"/>
              <a:t> </a:t>
            </a:r>
            <a:r>
              <a:rPr lang="en-US" altLang="zh-CN" sz="2800" dirty="0"/>
              <a:t>"Blessed are the meek, for they shall inherit the earth. </a:t>
            </a:r>
            <a:r>
              <a:rPr lang="en-US" altLang="zh-CN" sz="2800" b="1" baseline="30000" dirty="0" smtClean="0"/>
              <a:t>6</a:t>
            </a:r>
            <a:r>
              <a:rPr lang="en-US" altLang="zh-CN" sz="2800" dirty="0" smtClean="0"/>
              <a:t> </a:t>
            </a:r>
            <a:r>
              <a:rPr lang="en-US" altLang="zh-CN" sz="2800" dirty="0"/>
              <a:t>"Blessed are those who hunger and thirst for righteousness, for they shall be satisfied. </a:t>
            </a:r>
            <a:r>
              <a:rPr lang="en-US" altLang="zh-CN" sz="2800" b="1" baseline="30000" dirty="0" smtClean="0"/>
              <a:t>7</a:t>
            </a:r>
            <a:r>
              <a:rPr lang="en-US" altLang="zh-CN" sz="2800" dirty="0" smtClean="0"/>
              <a:t> </a:t>
            </a:r>
            <a:r>
              <a:rPr lang="en-US" altLang="zh-CN" sz="2800" dirty="0"/>
              <a:t>"Blessed are the merciful, for they shall receive mercy.  </a:t>
            </a:r>
            <a:endParaRPr lang="zh-CN" altLang="zh-CN" sz="2800" dirty="0"/>
          </a:p>
        </p:txBody>
      </p:sp>
    </p:spTree>
    <p:extLst>
      <p:ext uri="{BB962C8B-B14F-4D97-AF65-F5344CB8AC3E}">
        <p14:creationId xmlns:p14="http://schemas.microsoft.com/office/powerpoint/2010/main" val="9645017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5:1-16</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US" altLang="zh-CN" sz="2800" b="1" baseline="30000" dirty="0" smtClean="0"/>
              <a:t>8 </a:t>
            </a:r>
            <a:r>
              <a:rPr lang="zh-CN" altLang="en-US" sz="2800" dirty="0"/>
              <a:t>清心的人有福了！因为他们必得见神</a:t>
            </a:r>
            <a:r>
              <a:rPr lang="zh-CN" altLang="en-US" sz="2800" dirty="0" smtClean="0"/>
              <a:t>。</a:t>
            </a:r>
            <a:r>
              <a:rPr lang="en-US" altLang="zh-CN" sz="2800" b="1" baseline="30000" dirty="0" smtClean="0"/>
              <a:t>9 </a:t>
            </a:r>
            <a:r>
              <a:rPr lang="zh-CN" altLang="en-US" sz="2800" dirty="0"/>
              <a:t>使人和睦的人有福了！因为他们必称为神的儿子</a:t>
            </a:r>
            <a:r>
              <a:rPr lang="zh-CN" altLang="en-US" sz="2800" dirty="0" smtClean="0"/>
              <a:t>。</a:t>
            </a:r>
            <a:r>
              <a:rPr lang="en-US" altLang="zh-CN" sz="2800" b="1" baseline="30000" dirty="0" smtClean="0"/>
              <a:t>10 </a:t>
            </a:r>
            <a:r>
              <a:rPr lang="zh-CN" altLang="en-US" sz="2800" dirty="0"/>
              <a:t>为义受逼迫的人有福了！因为天国是他们的</a:t>
            </a:r>
            <a:r>
              <a:rPr lang="zh-CN" altLang="en-US" sz="2800" dirty="0" smtClean="0"/>
              <a:t>。</a:t>
            </a:r>
            <a:endParaRPr lang="zh-CN" altLang="en-US" sz="2800" dirty="0"/>
          </a:p>
          <a:p>
            <a:pPr marL="0" indent="0">
              <a:buNone/>
            </a:pPr>
            <a:endParaRPr lang="en-US" altLang="zh-CN" sz="2800" dirty="0" smtClean="0"/>
          </a:p>
          <a:p>
            <a:pPr marL="0" indent="0" algn="just">
              <a:buNone/>
            </a:pPr>
            <a:r>
              <a:rPr lang="en-US" altLang="zh-CN" sz="2800" b="1" baseline="30000" dirty="0" smtClean="0"/>
              <a:t>8 </a:t>
            </a:r>
            <a:r>
              <a:rPr lang="en-US" altLang="zh-CN" sz="2800" dirty="0"/>
              <a:t>"Blessed are the pure in heart, for they shall see God.  </a:t>
            </a:r>
            <a:r>
              <a:rPr lang="en-US" altLang="zh-CN" sz="2800" dirty="0" smtClean="0"/>
              <a:t>   </a:t>
            </a:r>
            <a:r>
              <a:rPr lang="en-US" altLang="zh-CN" sz="2800" b="1" baseline="30000" dirty="0" smtClean="0"/>
              <a:t>9 </a:t>
            </a:r>
            <a:r>
              <a:rPr lang="en-US" altLang="zh-CN" sz="2800" dirty="0"/>
              <a:t>"Blessed are the peacemakers, for they shall be called sons of God.  </a:t>
            </a:r>
            <a:r>
              <a:rPr lang="en-US" altLang="zh-CN" sz="2800" b="1" baseline="30000" dirty="0"/>
              <a:t>10</a:t>
            </a:r>
            <a:r>
              <a:rPr lang="en-US" altLang="zh-CN" sz="2800" dirty="0"/>
              <a:t> "Blessed are those who are persecuted for righteousness' sake, for theirs is the kingdom of </a:t>
            </a:r>
            <a:r>
              <a:rPr lang="en-US" altLang="zh-CN" sz="2800" dirty="0" smtClean="0"/>
              <a:t>heaven. </a:t>
            </a:r>
            <a:endParaRPr lang="zh-CN" altLang="zh-CN" sz="2800" dirty="0"/>
          </a:p>
        </p:txBody>
      </p:sp>
    </p:spTree>
    <p:extLst>
      <p:ext uri="{BB962C8B-B14F-4D97-AF65-F5344CB8AC3E}">
        <p14:creationId xmlns:p14="http://schemas.microsoft.com/office/powerpoint/2010/main" val="33322882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5:1-16</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zh-CN" altLang="en-US" sz="2800" b="1" baseline="30000" dirty="0" smtClean="0"/>
              <a:t> </a:t>
            </a:r>
            <a:r>
              <a:rPr lang="en-US" altLang="zh-CN" sz="2800" b="1" baseline="30000" dirty="0"/>
              <a:t>11 </a:t>
            </a:r>
            <a:r>
              <a:rPr lang="zh-CN" altLang="en-US" sz="2800" dirty="0"/>
              <a:t>人若因我辱骂你们，逼迫你们，捏造各样坏话毁谤你们，你们就有福了！</a:t>
            </a:r>
            <a:r>
              <a:rPr lang="zh-CN" altLang="en-US" sz="2800" b="1" baseline="30000" dirty="0"/>
              <a:t> </a:t>
            </a:r>
            <a:r>
              <a:rPr lang="en-US" altLang="zh-CN" sz="2800" b="1" baseline="30000" dirty="0"/>
              <a:t>12 </a:t>
            </a:r>
            <a:r>
              <a:rPr lang="zh-CN" altLang="en-US" sz="2800" dirty="0"/>
              <a:t>应当欢喜快乐，因为你们在天上的赏赐是大的。在你们以前的先知，人也是这样逼迫他们</a:t>
            </a:r>
            <a:r>
              <a:rPr lang="zh-CN" altLang="en-US" sz="2800" dirty="0" smtClean="0"/>
              <a:t>。</a:t>
            </a:r>
            <a:endParaRPr lang="en-US" altLang="zh-CN" sz="2800" dirty="0" smtClean="0"/>
          </a:p>
          <a:p>
            <a:pPr marL="0" indent="0">
              <a:buNone/>
            </a:pPr>
            <a:endParaRPr lang="zh-CN" altLang="en-US" sz="2800" dirty="0"/>
          </a:p>
          <a:p>
            <a:pPr marL="0" indent="0" algn="just">
              <a:buNone/>
            </a:pPr>
            <a:r>
              <a:rPr lang="en-US" altLang="zh-CN" sz="2800" b="1" baseline="30000" dirty="0"/>
              <a:t>11</a:t>
            </a:r>
            <a:r>
              <a:rPr lang="en-US" altLang="zh-CN" sz="2800" dirty="0"/>
              <a:t> </a:t>
            </a:r>
            <a:r>
              <a:rPr lang="en-US" altLang="zh-CN" sz="2800" dirty="0" smtClean="0"/>
              <a:t>"</a:t>
            </a:r>
            <a:r>
              <a:rPr lang="en-US" altLang="zh-CN" sz="2800" dirty="0"/>
              <a:t>Blessed are you when others revile you and persecute you and utter all kinds of evil against you falsely on my account.  </a:t>
            </a:r>
            <a:r>
              <a:rPr lang="en-US" altLang="zh-CN" sz="2800" b="1" baseline="30000" dirty="0"/>
              <a:t>12</a:t>
            </a:r>
            <a:r>
              <a:rPr lang="en-US" altLang="zh-CN" sz="2800" dirty="0"/>
              <a:t> Rejoice and be glad, for your reward is great in heaven, for so they persecuted the prophets who were before you.</a:t>
            </a:r>
            <a:endParaRPr lang="zh-CN" altLang="zh-CN" sz="2800" dirty="0"/>
          </a:p>
        </p:txBody>
      </p:sp>
    </p:spTree>
    <p:extLst>
      <p:ext uri="{BB962C8B-B14F-4D97-AF65-F5344CB8AC3E}">
        <p14:creationId xmlns:p14="http://schemas.microsoft.com/office/powerpoint/2010/main" val="2507888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5:1-16</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US" altLang="zh-CN" sz="2800" b="1" baseline="30000" dirty="0"/>
              <a:t>13 </a:t>
            </a:r>
            <a:r>
              <a:rPr lang="zh-CN" altLang="en-US" sz="2800" dirty="0"/>
              <a:t>你们是世上的盐。盐若失了味，怎能叫他再咸呢？以后无用，不过丢在外面，被人践踏了</a:t>
            </a:r>
            <a:r>
              <a:rPr lang="zh-CN" altLang="en-US" sz="2800" dirty="0" smtClean="0"/>
              <a:t>。</a:t>
            </a:r>
            <a:r>
              <a:rPr lang="zh-CN" altLang="en-US" sz="2800" b="1" baseline="30000" dirty="0" smtClean="0"/>
              <a:t> </a:t>
            </a:r>
            <a:r>
              <a:rPr lang="en-US" altLang="zh-CN" sz="2800" b="1" baseline="30000" dirty="0"/>
              <a:t>14 </a:t>
            </a:r>
            <a:r>
              <a:rPr lang="zh-CN" altLang="en-US" sz="2800" dirty="0"/>
              <a:t>你们是世上的光。城造在山上是不能隐藏</a:t>
            </a:r>
            <a:r>
              <a:rPr lang="zh-CN" altLang="en-US" sz="2800" dirty="0" smtClean="0"/>
              <a:t>的。</a:t>
            </a:r>
            <a:endParaRPr lang="en-US" altLang="zh-CN" sz="2800" dirty="0" smtClean="0"/>
          </a:p>
          <a:p>
            <a:pPr marL="0" indent="0">
              <a:buNone/>
            </a:pPr>
            <a:endParaRPr lang="zh-CN" altLang="en-US" sz="2800" dirty="0" smtClean="0"/>
          </a:p>
          <a:p>
            <a:pPr marL="0" indent="0" algn="just">
              <a:buNone/>
            </a:pPr>
            <a:r>
              <a:rPr lang="en-US" altLang="zh-CN" sz="2800" b="1" baseline="30000" dirty="0"/>
              <a:t>13</a:t>
            </a:r>
            <a:r>
              <a:rPr lang="en-US" altLang="zh-CN" sz="2800" dirty="0"/>
              <a:t> </a:t>
            </a:r>
            <a:r>
              <a:rPr lang="en-US" altLang="zh-CN" sz="2800" dirty="0" smtClean="0"/>
              <a:t>"</a:t>
            </a:r>
            <a:r>
              <a:rPr lang="en-US" altLang="zh-CN" sz="2800" dirty="0"/>
              <a:t>You are the salt of the earth, but if salt has lost its taste, how shall its saltiness be restored? It is no longer good for anything except to be thrown out and trampled under people's feet.  </a:t>
            </a:r>
            <a:r>
              <a:rPr lang="en-US" altLang="zh-CN" sz="2800" b="1" baseline="30000" dirty="0"/>
              <a:t>14</a:t>
            </a:r>
            <a:r>
              <a:rPr lang="en-US" altLang="zh-CN" sz="2800" dirty="0"/>
              <a:t> </a:t>
            </a:r>
            <a:r>
              <a:rPr lang="en-US" altLang="zh-CN" sz="2800" dirty="0" smtClean="0"/>
              <a:t>"</a:t>
            </a:r>
            <a:r>
              <a:rPr lang="en-US" altLang="zh-CN" sz="2800" dirty="0"/>
              <a:t>You are the light of the world. A city set on a hill cannot be </a:t>
            </a:r>
            <a:r>
              <a:rPr lang="en-US" altLang="zh-CN" sz="2800" dirty="0" smtClean="0"/>
              <a:t>hidden.  </a:t>
            </a:r>
            <a:endParaRPr lang="zh-CN" altLang="zh-CN" sz="2800" dirty="0"/>
          </a:p>
        </p:txBody>
      </p:sp>
    </p:spTree>
    <p:extLst>
      <p:ext uri="{BB962C8B-B14F-4D97-AF65-F5344CB8AC3E}">
        <p14:creationId xmlns:p14="http://schemas.microsoft.com/office/powerpoint/2010/main" val="35819490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Autofit/>
          </a:bodyPr>
          <a:lstStyle/>
          <a:p>
            <a:r>
              <a:rPr lang="zh-CN" altLang="en-US" sz="2800" dirty="0" smtClean="0"/>
              <a:t>马太福音 </a:t>
            </a:r>
            <a:r>
              <a:rPr lang="en-US" altLang="zh-CN" sz="2800" dirty="0" smtClean="0"/>
              <a:t>Matthew 5:1-16</a:t>
            </a:r>
            <a:endParaRPr lang="en-GB" sz="2800" dirty="0"/>
          </a:p>
        </p:txBody>
      </p:sp>
      <p:sp>
        <p:nvSpPr>
          <p:cNvPr id="3" name="Content Placeholder 2"/>
          <p:cNvSpPr>
            <a:spLocks noGrp="1"/>
          </p:cNvSpPr>
          <p:nvPr>
            <p:ph idx="1"/>
          </p:nvPr>
        </p:nvSpPr>
        <p:spPr>
          <a:xfrm>
            <a:off x="304800" y="762000"/>
            <a:ext cx="8534400" cy="5059363"/>
          </a:xfrm>
        </p:spPr>
        <p:txBody>
          <a:bodyPr>
            <a:noAutofit/>
          </a:bodyPr>
          <a:lstStyle/>
          <a:p>
            <a:pPr marL="0" indent="0">
              <a:buNone/>
            </a:pPr>
            <a:r>
              <a:rPr lang="en-US" altLang="zh-CN" sz="2800" b="1" baseline="30000" dirty="0" smtClean="0"/>
              <a:t>15 </a:t>
            </a:r>
            <a:r>
              <a:rPr lang="zh-CN" altLang="en-US" sz="2800" dirty="0" smtClean="0"/>
              <a:t>人点灯，不放在斗底下，是放在灯臺上，就照亮一家的人。</a:t>
            </a:r>
            <a:r>
              <a:rPr lang="zh-CN" altLang="en-US" sz="2800" b="1" baseline="30000" dirty="0" smtClean="0"/>
              <a:t> </a:t>
            </a:r>
            <a:r>
              <a:rPr lang="en-US" altLang="zh-CN" sz="2800" b="1" baseline="30000" dirty="0" smtClean="0"/>
              <a:t>16 </a:t>
            </a:r>
            <a:r>
              <a:rPr lang="zh-CN" altLang="en-US" sz="2800" dirty="0" smtClean="0"/>
              <a:t>你们的光也当这样照在人前，叫他们看见你们的好行为，便将荣耀归给你们在天上的父。</a:t>
            </a:r>
            <a:endParaRPr lang="en-US" altLang="zh-CN" sz="2800" dirty="0" smtClean="0"/>
          </a:p>
          <a:p>
            <a:pPr marL="0" indent="0">
              <a:buNone/>
            </a:pPr>
            <a:endParaRPr lang="zh-CN" altLang="en-US" sz="2800" dirty="0" smtClean="0"/>
          </a:p>
          <a:p>
            <a:pPr marL="0" indent="0" algn="just">
              <a:buNone/>
            </a:pPr>
            <a:r>
              <a:rPr lang="en-US" altLang="zh-CN" sz="2800" b="1" baseline="30000" dirty="0"/>
              <a:t>15</a:t>
            </a:r>
            <a:r>
              <a:rPr lang="en-US" altLang="zh-CN" sz="2800" dirty="0" smtClean="0"/>
              <a:t> Nor do people light a lamp and put it under a basket, but on a stand, and it gives light to all in the house.  </a:t>
            </a:r>
            <a:r>
              <a:rPr lang="en-US" altLang="zh-CN" sz="2800" b="1" baseline="30000" dirty="0"/>
              <a:t>16 </a:t>
            </a:r>
            <a:r>
              <a:rPr lang="en-US" altLang="zh-CN" sz="2800" dirty="0" smtClean="0"/>
              <a:t>In the same way, let your light shine before others, so that they may see your good works and give glory to your Father who is in heaven. </a:t>
            </a:r>
            <a:endParaRPr lang="zh-CN" altLang="zh-CN" sz="2800" dirty="0"/>
          </a:p>
        </p:txBody>
      </p:sp>
    </p:spTree>
    <p:extLst>
      <p:ext uri="{BB962C8B-B14F-4D97-AF65-F5344CB8AC3E}">
        <p14:creationId xmlns:p14="http://schemas.microsoft.com/office/powerpoint/2010/main" val="32108131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2732</TotalTime>
  <Words>1084</Words>
  <Application>Microsoft Office PowerPoint</Application>
  <PresentationFormat>On-screen Show (4:3)</PresentationFormat>
  <Paragraphs>94</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宋体</vt:lpstr>
      <vt:lpstr>Arial</vt:lpstr>
      <vt:lpstr>Calibri</vt:lpstr>
      <vt:lpstr>Wingdings</vt:lpstr>
      <vt:lpstr>Office Theme</vt:lpstr>
      <vt:lpstr>2018.02.04</vt:lpstr>
      <vt:lpstr>The Gospel of Matthew Series 马太福音系列</vt:lpstr>
      <vt:lpstr>马太福音 Matthew 5:1-16</vt:lpstr>
      <vt:lpstr>马太福音 Matthew 5:1-16</vt:lpstr>
      <vt:lpstr>马太福音 Matthew 5:1-16</vt:lpstr>
      <vt:lpstr>马太福音 Matthew 5:1-16</vt:lpstr>
      <vt:lpstr>马太福音 Matthew 5:1-16</vt:lpstr>
      <vt:lpstr>马太福音 Matthew 5:1-16</vt:lpstr>
      <vt:lpstr>马太福音 Matthew 5:1-16</vt:lpstr>
      <vt:lpstr>马太福音 Matthew 5:1-16</vt:lpstr>
      <vt:lpstr>马太福音 Matthew 5:1-2</vt:lpstr>
      <vt:lpstr>PowerPoint Presentation</vt:lpstr>
      <vt:lpstr>约翰福音 John 8:12</vt:lpstr>
      <vt:lpstr>马太福音 Matthew 5:3,10</vt:lpstr>
      <vt:lpstr> As the core, you are salt &amp; light of the world.   你们是核心，是世界的盐和光。    </vt:lpstr>
      <vt:lpstr>How? 怎样能做到？ </vt:lpstr>
      <vt:lpstr>   1.  Study &amp; Do      2.   Pray     1.   研读、实行    2.   祈祷    </vt:lpstr>
      <vt:lpstr>马太福音 Matthew 7:13-14</vt:lpstr>
      <vt:lpstr>马太福音 Matthew 5:3</vt:lpstr>
      <vt:lpstr>马太福音 Matthew 5:13-15</vt:lpstr>
      <vt:lpstr>马太福音 Matthew 5:1-16</vt:lpstr>
      <vt:lpstr>The End 完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Albert</dc:creator>
  <cp:lastModifiedBy>Windows User</cp:lastModifiedBy>
  <cp:revision>396</cp:revision>
  <dcterms:created xsi:type="dcterms:W3CDTF">2006-08-16T00:00:00Z</dcterms:created>
  <dcterms:modified xsi:type="dcterms:W3CDTF">2018-02-04T16:23:50Z</dcterms:modified>
</cp:coreProperties>
</file>