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8" r:id="rId2"/>
    <p:sldId id="259" r:id="rId3"/>
    <p:sldId id="260" r:id="rId4"/>
    <p:sldId id="261" r:id="rId5"/>
    <p:sldId id="262" r:id="rId6"/>
    <p:sldId id="263" r:id="rId7"/>
    <p:sldId id="264" r:id="rId8"/>
    <p:sldId id="265" r:id="rId9"/>
    <p:sldId id="266" r:id="rId10"/>
    <p:sldId id="257"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E310D7-E225-4AD8-94AF-E9AFF9197F4B}" type="datetimeFigureOut">
              <a:rPr lang="zh-CN" altLang="en-US" smtClean="0"/>
              <a:t>2019/7/28</a:t>
            </a:fld>
            <a:endParaRPr lang="zh-CN"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3F0228-B40F-45DA-8016-10A6E59BB388}" type="slidenum">
              <a:rPr lang="zh-CN" altLang="en-US" smtClean="0"/>
              <a:t>‹#›</a:t>
            </a:fld>
            <a:endParaRPr lang="zh-CN" altLang="en-US"/>
          </a:p>
        </p:txBody>
      </p:sp>
    </p:spTree>
    <p:extLst>
      <p:ext uri="{BB962C8B-B14F-4D97-AF65-F5344CB8AC3E}">
        <p14:creationId xmlns:p14="http://schemas.microsoft.com/office/powerpoint/2010/main" val="1248886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a:t>
            </a:fld>
            <a:endParaRPr lang="en-GB" dirty="0"/>
          </a:p>
        </p:txBody>
      </p:sp>
    </p:spTree>
    <p:extLst>
      <p:ext uri="{BB962C8B-B14F-4D97-AF65-F5344CB8AC3E}">
        <p14:creationId xmlns:p14="http://schemas.microsoft.com/office/powerpoint/2010/main" val="25512420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11</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12</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13</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14</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15</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16</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4</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5</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6</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7</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8</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9</a:t>
            </a:fld>
            <a:endParaRPr lang="en-GB" dirty="0"/>
          </a:p>
        </p:txBody>
      </p:sp>
    </p:spTree>
    <p:extLst>
      <p:ext uri="{BB962C8B-B14F-4D97-AF65-F5344CB8AC3E}">
        <p14:creationId xmlns:p14="http://schemas.microsoft.com/office/powerpoint/2010/main" val="2991338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3200" dirty="0" smtClean="0"/>
              <a:t>The Gospel of Matthew Series</a:t>
            </a:r>
            <a:br>
              <a:rPr lang="en-US" sz="3200" dirty="0" smtClean="0"/>
            </a:br>
            <a:r>
              <a:rPr lang="zh-CN" altLang="en-US" sz="3200" dirty="0" smtClean="0"/>
              <a:t>马太福音系列</a:t>
            </a:r>
            <a:endParaRPr lang="en-GB" sz="3200" dirty="0"/>
          </a:p>
        </p:txBody>
      </p:sp>
    </p:spTree>
    <p:extLst>
      <p:ext uri="{BB962C8B-B14F-4D97-AF65-F5344CB8AC3E}">
        <p14:creationId xmlns:p14="http://schemas.microsoft.com/office/powerpoint/2010/main" val="3046584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rungr\Desktop\15523556760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85800"/>
            <a:ext cx="9144000"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67536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800" dirty="0" smtClean="0"/>
              <a:t>马太福音 </a:t>
            </a:r>
            <a:r>
              <a:rPr lang="en-US" altLang="zh-CN" sz="2800" dirty="0" smtClean="0"/>
              <a:t>Matthew </a:t>
            </a:r>
            <a:r>
              <a:rPr lang="en-US" altLang="zh-CN" sz="2800" dirty="0" smtClean="0"/>
              <a:t>5:13</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zh-CN" altLang="zh-CN" sz="2400" dirty="0" smtClean="0">
                <a:solidFill>
                  <a:srgbClr val="FF0000"/>
                </a:solidFill>
              </a:rPr>
              <a:t>你们</a:t>
            </a:r>
            <a:r>
              <a:rPr lang="zh-CN" altLang="zh-CN" sz="2400" dirty="0">
                <a:solidFill>
                  <a:srgbClr val="FF0000"/>
                </a:solidFill>
              </a:rPr>
              <a:t>是世上的盐</a:t>
            </a:r>
            <a:r>
              <a:rPr lang="zh-CN" altLang="zh-CN" sz="2400" dirty="0"/>
              <a:t>。盐若失了味，怎能叫他再咸呢？以后无用，不过丢在外面，被人践踏了</a:t>
            </a:r>
            <a:r>
              <a:rPr lang="zh-CN" altLang="zh-CN" sz="2400" dirty="0" smtClean="0"/>
              <a:t>。</a:t>
            </a:r>
            <a:endParaRPr lang="en-US" altLang="zh-CN" sz="2400" dirty="0" smtClean="0"/>
          </a:p>
          <a:p>
            <a:pPr marL="0" indent="0" algn="just">
              <a:buNone/>
            </a:pPr>
            <a:endParaRPr lang="en-US" altLang="zh-CN" sz="2400" dirty="0" smtClean="0"/>
          </a:p>
          <a:p>
            <a:pPr marL="0" indent="0" algn="just">
              <a:buNone/>
            </a:pPr>
            <a:r>
              <a:rPr lang="en-US" altLang="zh-CN" sz="2800" dirty="0" smtClean="0">
                <a:solidFill>
                  <a:srgbClr val="FF0000"/>
                </a:solidFill>
              </a:rPr>
              <a:t>You </a:t>
            </a:r>
            <a:r>
              <a:rPr lang="en-US" altLang="zh-CN" sz="2800" dirty="0">
                <a:solidFill>
                  <a:srgbClr val="FF0000"/>
                </a:solidFill>
              </a:rPr>
              <a:t>are the salt of the earth</a:t>
            </a:r>
            <a:r>
              <a:rPr lang="en-US" altLang="zh-CN" sz="2800" dirty="0"/>
              <a:t>, but if salt has lost its taste, how shall its saltiness be restored? It is no longer good for anything except to be thrown out and trampled under people's feet. </a:t>
            </a:r>
            <a:endParaRPr lang="zh-CN" altLang="zh-CN" sz="2800" dirty="0"/>
          </a:p>
        </p:txBody>
      </p:sp>
    </p:spTree>
    <p:extLst>
      <p:ext uri="{BB962C8B-B14F-4D97-AF65-F5344CB8AC3E}">
        <p14:creationId xmlns:p14="http://schemas.microsoft.com/office/powerpoint/2010/main" val="28381350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800" dirty="0" smtClean="0"/>
              <a:t>马太福音 </a:t>
            </a:r>
            <a:r>
              <a:rPr lang="en-US" altLang="zh-CN" sz="2800" dirty="0" smtClean="0"/>
              <a:t>Matthew </a:t>
            </a:r>
            <a:r>
              <a:rPr lang="en-US" altLang="zh-CN" sz="2800" dirty="0" smtClean="0"/>
              <a:t>5:13</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zh-CN" altLang="zh-CN" sz="2400" dirty="0" smtClean="0"/>
              <a:t>你们</a:t>
            </a:r>
            <a:r>
              <a:rPr lang="zh-CN" altLang="zh-CN" sz="2400" dirty="0"/>
              <a:t>是世上的盐。</a:t>
            </a:r>
            <a:r>
              <a:rPr lang="zh-CN" altLang="zh-CN" sz="2400" dirty="0">
                <a:solidFill>
                  <a:srgbClr val="FF0000"/>
                </a:solidFill>
              </a:rPr>
              <a:t>盐若失了味，</a:t>
            </a:r>
            <a:r>
              <a:rPr lang="zh-CN" altLang="zh-CN" sz="2400" dirty="0"/>
              <a:t>怎能叫他再咸呢？以后无用，不过丢在外面，被人践踏了</a:t>
            </a:r>
            <a:r>
              <a:rPr lang="zh-CN" altLang="zh-CN" sz="2400" dirty="0" smtClean="0"/>
              <a:t>。</a:t>
            </a:r>
            <a:endParaRPr lang="en-US" altLang="zh-CN" sz="2400" dirty="0" smtClean="0"/>
          </a:p>
          <a:p>
            <a:pPr marL="0" indent="0" algn="just">
              <a:buNone/>
            </a:pPr>
            <a:endParaRPr lang="en-US" altLang="zh-CN" sz="2400" dirty="0" smtClean="0"/>
          </a:p>
          <a:p>
            <a:pPr marL="0" indent="0" algn="just">
              <a:buNone/>
            </a:pPr>
            <a:r>
              <a:rPr lang="en-US" altLang="zh-CN" sz="2800" dirty="0" smtClean="0"/>
              <a:t>You </a:t>
            </a:r>
            <a:r>
              <a:rPr lang="en-US" altLang="zh-CN" sz="2800" dirty="0"/>
              <a:t>are the salt of the earth, </a:t>
            </a:r>
            <a:r>
              <a:rPr lang="en-US" altLang="zh-CN" sz="2800" dirty="0">
                <a:solidFill>
                  <a:srgbClr val="FF0000"/>
                </a:solidFill>
              </a:rPr>
              <a:t>but if salt has lost its taste</a:t>
            </a:r>
            <a:r>
              <a:rPr lang="en-US" altLang="zh-CN" sz="2800" dirty="0"/>
              <a:t>, how shall its saltiness be restored? It is no longer good for anything except to be thrown out and trampled under people's feet. </a:t>
            </a:r>
            <a:endParaRPr lang="zh-CN" altLang="zh-CN" sz="2800" dirty="0"/>
          </a:p>
        </p:txBody>
      </p:sp>
    </p:spTree>
    <p:extLst>
      <p:ext uri="{BB962C8B-B14F-4D97-AF65-F5344CB8AC3E}">
        <p14:creationId xmlns:p14="http://schemas.microsoft.com/office/powerpoint/2010/main" val="21439721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800" dirty="0" smtClean="0"/>
              <a:t>马太福音 </a:t>
            </a:r>
            <a:r>
              <a:rPr lang="en-US" altLang="zh-CN" sz="2800" dirty="0" smtClean="0"/>
              <a:t>Matthew </a:t>
            </a:r>
            <a:r>
              <a:rPr lang="en-US" altLang="zh-CN" sz="2800" dirty="0" smtClean="0"/>
              <a:t>26</a:t>
            </a:r>
            <a:r>
              <a:rPr lang="en-US" altLang="zh-CN" sz="2800" dirty="0" smtClean="0"/>
              <a:t>:41</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zh-CN" altLang="zh-CN" sz="2400" dirty="0"/>
              <a:t>应当警醒、祷告，免得陷入试探；你们心灵虽然愿意，肉体却是软弱的</a:t>
            </a:r>
            <a:r>
              <a:rPr lang="zh-CN" altLang="zh-CN" sz="2400" dirty="0" smtClean="0"/>
              <a:t>。</a:t>
            </a:r>
            <a:endParaRPr lang="en-US" altLang="zh-CN" sz="2400" dirty="0" smtClean="0"/>
          </a:p>
          <a:p>
            <a:pPr marL="0" indent="0" algn="just">
              <a:buNone/>
            </a:pPr>
            <a:endParaRPr lang="en-US" altLang="zh-CN" sz="2400" dirty="0" smtClean="0"/>
          </a:p>
          <a:p>
            <a:pPr marL="0" indent="0" algn="just">
              <a:buNone/>
            </a:pPr>
            <a:r>
              <a:rPr lang="en-US" altLang="zh-CN" sz="2800" dirty="0"/>
              <a:t>Watch and pray that you may not enter into temptation. The spirit indeed is willing, but the flesh is weak.”</a:t>
            </a:r>
            <a:endParaRPr lang="zh-CN" altLang="zh-CN" sz="2800" dirty="0"/>
          </a:p>
        </p:txBody>
      </p:sp>
    </p:spTree>
    <p:extLst>
      <p:ext uri="{BB962C8B-B14F-4D97-AF65-F5344CB8AC3E}">
        <p14:creationId xmlns:p14="http://schemas.microsoft.com/office/powerpoint/2010/main" val="14518331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800" dirty="0" smtClean="0"/>
              <a:t>马太福音 </a:t>
            </a:r>
            <a:r>
              <a:rPr lang="en-US" altLang="zh-CN" sz="2800" dirty="0" smtClean="0"/>
              <a:t>Matthew </a:t>
            </a:r>
            <a:r>
              <a:rPr lang="en-US" altLang="zh-CN" sz="2800" dirty="0" smtClean="0"/>
              <a:t>5:13</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zh-CN" altLang="zh-CN" sz="2400" dirty="0" smtClean="0"/>
              <a:t>你们</a:t>
            </a:r>
            <a:r>
              <a:rPr lang="zh-CN" altLang="zh-CN" sz="2400" dirty="0"/>
              <a:t>是世上的盐。盐若失了味，</a:t>
            </a:r>
            <a:r>
              <a:rPr lang="zh-CN" altLang="zh-CN" sz="2400" dirty="0">
                <a:solidFill>
                  <a:srgbClr val="FF0000"/>
                </a:solidFill>
              </a:rPr>
              <a:t>怎能叫他再咸呢？以后无用，不过丢在外面，被人践踏了</a:t>
            </a:r>
            <a:r>
              <a:rPr lang="zh-CN" altLang="zh-CN" sz="2400" dirty="0" smtClean="0"/>
              <a:t>。</a:t>
            </a:r>
            <a:endParaRPr lang="en-US" altLang="zh-CN" sz="2400" dirty="0" smtClean="0"/>
          </a:p>
          <a:p>
            <a:pPr marL="0" indent="0" algn="just">
              <a:buNone/>
            </a:pPr>
            <a:endParaRPr lang="en-US" altLang="zh-CN" sz="2400" dirty="0" smtClean="0"/>
          </a:p>
          <a:p>
            <a:pPr marL="0" indent="0" algn="just">
              <a:buNone/>
            </a:pPr>
            <a:r>
              <a:rPr lang="en-US" altLang="zh-CN" sz="2800" dirty="0" smtClean="0"/>
              <a:t>You </a:t>
            </a:r>
            <a:r>
              <a:rPr lang="en-US" altLang="zh-CN" sz="2800" dirty="0"/>
              <a:t>are the salt of the earth, but if salt has lost its taste, </a:t>
            </a:r>
            <a:r>
              <a:rPr lang="en-US" altLang="zh-CN" sz="2800" dirty="0">
                <a:solidFill>
                  <a:srgbClr val="FF0000"/>
                </a:solidFill>
              </a:rPr>
              <a:t>how shall its saltiness be restored? It is no longer good for anything except to be thrown out and trampled under people's feet</a:t>
            </a:r>
            <a:r>
              <a:rPr lang="en-US" altLang="zh-CN" sz="2800" dirty="0"/>
              <a:t>. </a:t>
            </a:r>
            <a:endParaRPr lang="zh-CN" altLang="zh-CN" sz="2800" dirty="0"/>
          </a:p>
        </p:txBody>
      </p:sp>
    </p:spTree>
    <p:extLst>
      <p:ext uri="{BB962C8B-B14F-4D97-AF65-F5344CB8AC3E}">
        <p14:creationId xmlns:p14="http://schemas.microsoft.com/office/powerpoint/2010/main" val="42741254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800" dirty="0" smtClean="0"/>
              <a:t>提摩太后书 </a:t>
            </a:r>
            <a:r>
              <a:rPr lang="en-US" altLang="zh-CN" sz="2800" dirty="0" smtClean="0"/>
              <a:t>2 Timothy </a:t>
            </a:r>
            <a:r>
              <a:rPr lang="en-US" altLang="zh-CN" sz="2800" dirty="0" smtClean="0"/>
              <a:t>3</a:t>
            </a:r>
            <a:r>
              <a:rPr lang="en-US" altLang="zh-CN" sz="2800" dirty="0" smtClean="0"/>
              <a:t>:1-2,5</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en-CA" altLang="zh-CN" sz="2800" b="1" baseline="30000" dirty="0" smtClean="0"/>
              <a:t>1</a:t>
            </a:r>
            <a:r>
              <a:rPr lang="zh-CN" altLang="zh-CN" sz="2400" dirty="0" smtClean="0"/>
              <a:t>你</a:t>
            </a:r>
            <a:r>
              <a:rPr lang="zh-CN" altLang="zh-CN" sz="2400" dirty="0"/>
              <a:t>该知道，末世必有危险的日子来到。</a:t>
            </a:r>
            <a:r>
              <a:rPr lang="en-CA" altLang="zh-CN" sz="2800" b="1" baseline="30000" dirty="0"/>
              <a:t>2</a:t>
            </a:r>
            <a:r>
              <a:rPr lang="zh-CN" altLang="zh-CN" sz="2400" dirty="0"/>
              <a:t>因为那时人要专顾自己。。。</a:t>
            </a:r>
            <a:r>
              <a:rPr lang="en-CA" altLang="zh-CN" sz="2800" b="1" baseline="30000" dirty="0"/>
              <a:t>5</a:t>
            </a:r>
            <a:r>
              <a:rPr lang="en-CA" altLang="zh-CN" sz="2400" dirty="0"/>
              <a:t> </a:t>
            </a:r>
            <a:r>
              <a:rPr lang="zh-CN" altLang="zh-CN" sz="2400" dirty="0"/>
              <a:t>有敬虔的外貌，却背了敬虔的</a:t>
            </a:r>
            <a:r>
              <a:rPr lang="zh-CN" altLang="zh-CN" sz="2400" dirty="0" smtClean="0"/>
              <a:t>实意</a:t>
            </a:r>
            <a:endParaRPr lang="en-US" altLang="zh-CN" sz="2400" dirty="0" smtClean="0"/>
          </a:p>
          <a:p>
            <a:pPr marL="0" indent="0" algn="just">
              <a:buNone/>
            </a:pPr>
            <a:endParaRPr lang="en-US" altLang="zh-CN" sz="2400" dirty="0" smtClean="0"/>
          </a:p>
          <a:p>
            <a:pPr marL="0" indent="0">
              <a:buNone/>
            </a:pPr>
            <a:r>
              <a:rPr lang="en-CA" altLang="zh-CN" sz="2800" b="1" baseline="30000" dirty="0"/>
              <a:t>1 </a:t>
            </a:r>
            <a:r>
              <a:rPr lang="en-CA" altLang="zh-CN" sz="2800" dirty="0" smtClean="0"/>
              <a:t>But </a:t>
            </a:r>
            <a:r>
              <a:rPr lang="en-CA" altLang="zh-CN" sz="2800" dirty="0"/>
              <a:t>realize this, that in the last days difficult times will come. </a:t>
            </a:r>
            <a:r>
              <a:rPr lang="en-CA" altLang="zh-CN" sz="2800" b="1" baseline="30000" dirty="0"/>
              <a:t>2</a:t>
            </a:r>
            <a:r>
              <a:rPr lang="en-CA" altLang="zh-CN" sz="2800" dirty="0"/>
              <a:t> ​For men will be lovers of self</a:t>
            </a:r>
            <a:r>
              <a:rPr lang="en-CA" altLang="zh-CN" sz="2800" dirty="0" smtClean="0"/>
              <a:t>… </a:t>
            </a:r>
            <a:r>
              <a:rPr lang="en-CA" altLang="zh-CN" sz="2800" b="1" baseline="30000" dirty="0" smtClean="0"/>
              <a:t>5</a:t>
            </a:r>
            <a:r>
              <a:rPr lang="en-CA" altLang="zh-CN" sz="2800" dirty="0" smtClean="0"/>
              <a:t> </a:t>
            </a:r>
            <a:r>
              <a:rPr lang="en-CA" altLang="zh-CN" sz="2800" dirty="0"/>
              <a:t>having the appearance of godliness, but denying its </a:t>
            </a:r>
            <a:r>
              <a:rPr lang="en-CA" altLang="zh-CN" sz="2800" dirty="0" smtClean="0"/>
              <a:t>power</a:t>
            </a:r>
            <a:endParaRPr lang="zh-CN" altLang="zh-CN" sz="2800" dirty="0"/>
          </a:p>
        </p:txBody>
      </p:sp>
    </p:spTree>
    <p:extLst>
      <p:ext uri="{BB962C8B-B14F-4D97-AF65-F5344CB8AC3E}">
        <p14:creationId xmlns:p14="http://schemas.microsoft.com/office/powerpoint/2010/main" val="28970846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800" dirty="0" smtClean="0"/>
              <a:t>马太福音 </a:t>
            </a:r>
            <a:r>
              <a:rPr lang="en-US" altLang="zh-CN" sz="2800" dirty="0" smtClean="0"/>
              <a:t>Matthew </a:t>
            </a:r>
            <a:r>
              <a:rPr lang="en-US" altLang="zh-CN" sz="2800" dirty="0" smtClean="0"/>
              <a:t>5:13</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zh-CN" altLang="zh-CN" sz="2400" dirty="0" smtClean="0"/>
              <a:t>你们</a:t>
            </a:r>
            <a:r>
              <a:rPr lang="zh-CN" altLang="zh-CN" sz="2400" dirty="0"/>
              <a:t>是世上的盐。盐若失了味，怎能叫他再咸呢？以后无用，不过丢在外面，被人践踏了</a:t>
            </a:r>
            <a:r>
              <a:rPr lang="zh-CN" altLang="zh-CN" sz="2400" dirty="0" smtClean="0"/>
              <a:t>。</a:t>
            </a:r>
            <a:endParaRPr lang="en-US" altLang="zh-CN" sz="2400" dirty="0" smtClean="0"/>
          </a:p>
          <a:p>
            <a:pPr marL="0" indent="0" algn="just">
              <a:buNone/>
            </a:pPr>
            <a:endParaRPr lang="en-US" altLang="zh-CN" sz="2400" dirty="0" smtClean="0"/>
          </a:p>
          <a:p>
            <a:pPr marL="0" indent="0" algn="just">
              <a:buNone/>
            </a:pPr>
            <a:r>
              <a:rPr lang="en-US" altLang="zh-CN" sz="2800" dirty="0" smtClean="0"/>
              <a:t>You </a:t>
            </a:r>
            <a:r>
              <a:rPr lang="en-US" altLang="zh-CN" sz="2800" dirty="0"/>
              <a:t>are the salt of the earth, but if salt has lost its taste, how shall its saltiness be restored? It is no longer good for anything except to be thrown out and trampled under people's feet. </a:t>
            </a:r>
            <a:endParaRPr lang="zh-CN" altLang="zh-CN" sz="2800" dirty="0"/>
          </a:p>
        </p:txBody>
      </p:sp>
    </p:spTree>
    <p:extLst>
      <p:ext uri="{BB962C8B-B14F-4D97-AF65-F5344CB8AC3E}">
        <p14:creationId xmlns:p14="http://schemas.microsoft.com/office/powerpoint/2010/main" val="23795947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800" dirty="0" smtClean="0"/>
              <a:t>马太福音 </a:t>
            </a:r>
            <a:r>
              <a:rPr lang="en-US" altLang="zh-CN" sz="2800" dirty="0" smtClean="0"/>
              <a:t>Matthew </a:t>
            </a:r>
            <a:r>
              <a:rPr lang="en-US" altLang="zh-CN" sz="2800" dirty="0" smtClean="0"/>
              <a:t>5:13-14</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zh-CN" altLang="zh-CN" sz="2400" dirty="0" smtClean="0"/>
              <a:t>你们</a:t>
            </a:r>
            <a:r>
              <a:rPr lang="zh-CN" altLang="zh-CN" sz="2400" dirty="0"/>
              <a:t>是世上的盐。盐若失了味，怎能叫他再咸呢？以后无用，不过丢在外面，被人践踏了。</a:t>
            </a:r>
            <a:r>
              <a:rPr lang="en-CA" altLang="zh-CN" sz="2800" b="1" baseline="30000" dirty="0"/>
              <a:t>14 </a:t>
            </a:r>
            <a:r>
              <a:rPr lang="zh-CN" altLang="zh-CN" sz="2400" dirty="0"/>
              <a:t>你们是世上的</a:t>
            </a:r>
            <a:r>
              <a:rPr lang="zh-CN" altLang="zh-CN" sz="2400" dirty="0" smtClean="0"/>
              <a:t>光</a:t>
            </a:r>
            <a:r>
              <a:rPr lang="zh-CN" altLang="en-US" sz="2400" dirty="0" smtClean="0"/>
              <a:t>，城</a:t>
            </a:r>
            <a:r>
              <a:rPr lang="zh-CN" altLang="en-US" sz="2400" dirty="0"/>
              <a:t>造在山上是不能隐藏的。</a:t>
            </a:r>
            <a:endParaRPr lang="zh-CN" altLang="zh-CN" sz="2400" dirty="0"/>
          </a:p>
          <a:p>
            <a:pPr marL="0" indent="0" algn="just">
              <a:buNone/>
            </a:pPr>
            <a:endParaRPr lang="en-US" altLang="zh-CN" sz="2400" dirty="0" smtClean="0"/>
          </a:p>
          <a:p>
            <a:pPr marL="0" indent="0" algn="just">
              <a:buNone/>
            </a:pPr>
            <a:r>
              <a:rPr lang="en-US" altLang="zh-CN" sz="2800" dirty="0" smtClean="0"/>
              <a:t>You </a:t>
            </a:r>
            <a:r>
              <a:rPr lang="en-US" altLang="zh-CN" sz="2800" dirty="0"/>
              <a:t>are the salt of the earth, but if salt has lost its taste, how shall its saltiness be restored? It is no longer good for anything except to be thrown out and trampled under people's feet. </a:t>
            </a:r>
            <a:r>
              <a:rPr lang="en-US" altLang="zh-CN" sz="2800" b="1" baseline="30000" dirty="0" smtClean="0"/>
              <a:t>14 </a:t>
            </a:r>
            <a:r>
              <a:rPr lang="en-US" altLang="zh-CN" sz="2800" dirty="0" smtClean="0"/>
              <a:t> </a:t>
            </a:r>
            <a:r>
              <a:rPr lang="en-US" altLang="zh-CN" sz="2800" dirty="0"/>
              <a:t>“You are the light of the world</a:t>
            </a:r>
            <a:r>
              <a:rPr lang="en-US" altLang="zh-CN" sz="2800" dirty="0" smtClean="0"/>
              <a:t>.</a:t>
            </a:r>
            <a:r>
              <a:rPr lang="en-US" altLang="zh-CN" sz="2800" dirty="0"/>
              <a:t> A city set on a hill cannot be hidden.</a:t>
            </a:r>
            <a:endParaRPr lang="zh-CN" altLang="zh-CN" sz="2800" dirty="0"/>
          </a:p>
        </p:txBody>
      </p:sp>
    </p:spTree>
    <p:extLst>
      <p:ext uri="{BB962C8B-B14F-4D97-AF65-F5344CB8AC3E}">
        <p14:creationId xmlns:p14="http://schemas.microsoft.com/office/powerpoint/2010/main" val="13389531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5:1-16</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zh-CN" altLang="en-US" sz="2800" b="1" baseline="30000" dirty="0"/>
              <a:t> </a:t>
            </a:r>
            <a:r>
              <a:rPr lang="en-US" altLang="zh-CN" sz="2800" b="1" baseline="30000" dirty="0"/>
              <a:t>3 </a:t>
            </a:r>
            <a:r>
              <a:rPr lang="zh-CN" altLang="en-US" sz="2800" dirty="0">
                <a:solidFill>
                  <a:srgbClr val="FF0000"/>
                </a:solidFill>
              </a:rPr>
              <a:t>心灵贫乏</a:t>
            </a:r>
            <a:r>
              <a:rPr lang="zh-CN" altLang="en-US" sz="2800" dirty="0" smtClean="0"/>
              <a:t>的</a:t>
            </a:r>
            <a:r>
              <a:rPr lang="zh-CN" altLang="en-US" sz="2800" dirty="0"/>
              <a:t>人有福了！因为天国是他们的。</a:t>
            </a:r>
            <a:br>
              <a:rPr lang="zh-CN" altLang="en-US" sz="2800" dirty="0"/>
            </a:br>
            <a:r>
              <a:rPr lang="zh-CN" altLang="en-US" sz="2800" b="1" baseline="30000" dirty="0"/>
              <a:t> </a:t>
            </a:r>
            <a:r>
              <a:rPr lang="en-US" altLang="zh-CN" sz="2800" b="1" baseline="30000" dirty="0"/>
              <a:t>4 </a:t>
            </a:r>
            <a:r>
              <a:rPr lang="zh-CN" altLang="en-US" sz="2800" dirty="0">
                <a:solidFill>
                  <a:srgbClr val="FF0000"/>
                </a:solidFill>
              </a:rPr>
              <a:t>哀恸</a:t>
            </a:r>
            <a:r>
              <a:rPr lang="zh-CN" altLang="en-US" sz="2800" dirty="0"/>
              <a:t>的人有福了！因为他们必得安慰。</a:t>
            </a:r>
            <a:br>
              <a:rPr lang="zh-CN" altLang="en-US" sz="2800" dirty="0"/>
            </a:br>
            <a:r>
              <a:rPr lang="zh-CN" altLang="en-US" sz="2800" b="1" baseline="30000" dirty="0"/>
              <a:t> </a:t>
            </a:r>
            <a:r>
              <a:rPr lang="en-US" altLang="zh-CN" sz="2800" b="1" baseline="30000" dirty="0"/>
              <a:t>5 </a:t>
            </a:r>
            <a:r>
              <a:rPr lang="zh-CN" altLang="en-US" sz="2800" dirty="0">
                <a:solidFill>
                  <a:srgbClr val="FF0000"/>
                </a:solidFill>
              </a:rPr>
              <a:t>温柔</a:t>
            </a:r>
            <a:r>
              <a:rPr lang="zh-CN" altLang="en-US" sz="2800" dirty="0"/>
              <a:t>的人有福了！因为他们必承受地土。</a:t>
            </a:r>
            <a:br>
              <a:rPr lang="zh-CN" altLang="en-US" sz="2800" dirty="0"/>
            </a:br>
            <a:r>
              <a:rPr lang="zh-CN" altLang="en-US" sz="2800" b="1" baseline="30000" dirty="0"/>
              <a:t> </a:t>
            </a:r>
            <a:r>
              <a:rPr lang="en-US" altLang="zh-CN" sz="2800" b="1" baseline="30000" dirty="0"/>
              <a:t>6 </a:t>
            </a:r>
            <a:r>
              <a:rPr lang="zh-CN" altLang="en-US" sz="2800" dirty="0">
                <a:solidFill>
                  <a:srgbClr val="FF0000"/>
                </a:solidFill>
              </a:rPr>
              <a:t>饥渴慕义</a:t>
            </a:r>
            <a:r>
              <a:rPr lang="zh-CN" altLang="en-US" sz="2800" dirty="0"/>
              <a:t>的人有福了！因为他们必得饱足。</a:t>
            </a:r>
            <a:br>
              <a:rPr lang="zh-CN" altLang="en-US" sz="2800" dirty="0"/>
            </a:br>
            <a:r>
              <a:rPr lang="zh-CN" altLang="en-US" sz="2800" b="1" baseline="30000" dirty="0"/>
              <a:t> </a:t>
            </a:r>
            <a:r>
              <a:rPr lang="en-US" altLang="zh-CN" sz="2800" b="1" baseline="30000" dirty="0"/>
              <a:t>7 </a:t>
            </a:r>
            <a:r>
              <a:rPr lang="en-US" altLang="zh-CN" sz="2800" b="1" baseline="30000" dirty="0" smtClean="0"/>
              <a:t>   </a:t>
            </a:r>
            <a:r>
              <a:rPr lang="zh-CN" altLang="en-US" sz="2800" dirty="0" smtClean="0">
                <a:solidFill>
                  <a:srgbClr val="FF0000"/>
                </a:solidFill>
              </a:rPr>
              <a:t>怜恤</a:t>
            </a:r>
            <a:r>
              <a:rPr lang="zh-CN" altLang="en-US" sz="2800" dirty="0"/>
              <a:t>人的人有福了！因为他们必蒙怜恤。</a:t>
            </a:r>
            <a:endParaRPr lang="en-US" altLang="zh-CN" sz="2000" dirty="0" smtClean="0"/>
          </a:p>
          <a:p>
            <a:pPr marL="0" indent="0">
              <a:buNone/>
            </a:pPr>
            <a:endParaRPr lang="en-US" altLang="zh-CN" sz="2000" dirty="0" smtClean="0"/>
          </a:p>
          <a:p>
            <a:pPr marL="0" indent="0" algn="just">
              <a:buNone/>
            </a:pPr>
            <a:r>
              <a:rPr lang="en-US" altLang="zh-CN" sz="2800" b="1" baseline="30000" dirty="0" smtClean="0"/>
              <a:t>3</a:t>
            </a:r>
            <a:r>
              <a:rPr lang="en-US" altLang="zh-CN" sz="2800" dirty="0" smtClean="0"/>
              <a:t>"Blessed </a:t>
            </a:r>
            <a:r>
              <a:rPr lang="en-US" altLang="zh-CN" sz="2800" dirty="0"/>
              <a:t>are the </a:t>
            </a:r>
            <a:r>
              <a:rPr lang="en-US" altLang="zh-CN" sz="2800" dirty="0">
                <a:solidFill>
                  <a:srgbClr val="FF0000"/>
                </a:solidFill>
              </a:rPr>
              <a:t>poor in spirit</a:t>
            </a:r>
            <a:r>
              <a:rPr lang="en-US" altLang="zh-CN" sz="2800" dirty="0"/>
              <a:t>, for theirs is the kingdom of heaven. </a:t>
            </a:r>
            <a:r>
              <a:rPr lang="en-US" altLang="zh-CN" sz="2800" b="1" baseline="30000" dirty="0"/>
              <a:t>4</a:t>
            </a:r>
            <a:r>
              <a:rPr lang="en-US" altLang="zh-CN" sz="2800" dirty="0" smtClean="0"/>
              <a:t> </a:t>
            </a:r>
            <a:r>
              <a:rPr lang="en-US" altLang="zh-CN" sz="2800" dirty="0"/>
              <a:t>"Blessed are those who </a:t>
            </a:r>
            <a:r>
              <a:rPr lang="en-US" altLang="zh-CN" sz="2800" dirty="0">
                <a:solidFill>
                  <a:srgbClr val="FF0000"/>
                </a:solidFill>
              </a:rPr>
              <a:t>mourn</a:t>
            </a:r>
            <a:r>
              <a:rPr lang="en-US" altLang="zh-CN" sz="2800" dirty="0"/>
              <a:t>, for they shall be comforted. </a:t>
            </a:r>
            <a:r>
              <a:rPr lang="en-US" altLang="zh-CN" sz="2800" b="1" baseline="30000" dirty="0" smtClean="0"/>
              <a:t>5</a:t>
            </a:r>
            <a:r>
              <a:rPr lang="en-US" altLang="zh-CN" sz="2800" dirty="0" smtClean="0"/>
              <a:t> </a:t>
            </a:r>
            <a:r>
              <a:rPr lang="en-US" altLang="zh-CN" sz="2800" dirty="0"/>
              <a:t>"Blessed are the </a:t>
            </a:r>
            <a:r>
              <a:rPr lang="en-US" altLang="zh-CN" sz="2800" dirty="0">
                <a:solidFill>
                  <a:srgbClr val="FF0000"/>
                </a:solidFill>
              </a:rPr>
              <a:t>meek</a:t>
            </a:r>
            <a:r>
              <a:rPr lang="en-US" altLang="zh-CN" sz="2800" dirty="0"/>
              <a:t>, for they shall inherit the earth. </a:t>
            </a:r>
            <a:r>
              <a:rPr lang="en-US" altLang="zh-CN" sz="2800" b="1" baseline="30000" dirty="0" smtClean="0"/>
              <a:t>6</a:t>
            </a:r>
            <a:r>
              <a:rPr lang="en-US" altLang="zh-CN" sz="2800" dirty="0" smtClean="0"/>
              <a:t> </a:t>
            </a:r>
            <a:r>
              <a:rPr lang="en-US" altLang="zh-CN" sz="2800" dirty="0"/>
              <a:t>"Blessed are those who </a:t>
            </a:r>
            <a:r>
              <a:rPr lang="en-US" altLang="zh-CN" sz="2800" dirty="0">
                <a:solidFill>
                  <a:srgbClr val="FF0000"/>
                </a:solidFill>
              </a:rPr>
              <a:t>hunger and thirst for righteousness</a:t>
            </a:r>
            <a:r>
              <a:rPr lang="en-US" altLang="zh-CN" sz="2800" dirty="0"/>
              <a:t>, for they shall be satisfied. </a:t>
            </a:r>
            <a:r>
              <a:rPr lang="en-US" altLang="zh-CN" sz="2800" b="1" baseline="30000" dirty="0" smtClean="0"/>
              <a:t>7</a:t>
            </a:r>
            <a:r>
              <a:rPr lang="en-US" altLang="zh-CN" sz="2800" dirty="0" smtClean="0"/>
              <a:t> </a:t>
            </a:r>
            <a:r>
              <a:rPr lang="en-US" altLang="zh-CN" sz="2800" dirty="0"/>
              <a:t>"Blessed are the </a:t>
            </a:r>
            <a:r>
              <a:rPr lang="en-US" altLang="zh-CN" sz="2800" dirty="0">
                <a:solidFill>
                  <a:srgbClr val="FF0000"/>
                </a:solidFill>
              </a:rPr>
              <a:t>merciful</a:t>
            </a:r>
            <a:r>
              <a:rPr lang="en-US" altLang="zh-CN" sz="2800" dirty="0"/>
              <a:t>, for they shall receive mercy.  </a:t>
            </a:r>
            <a:endParaRPr lang="zh-CN" altLang="zh-CN" sz="2800" dirty="0"/>
          </a:p>
        </p:txBody>
      </p:sp>
    </p:spTree>
    <p:extLst>
      <p:ext uri="{BB962C8B-B14F-4D97-AF65-F5344CB8AC3E}">
        <p14:creationId xmlns:p14="http://schemas.microsoft.com/office/powerpoint/2010/main" val="27895501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5:1-16</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en-US" altLang="zh-CN" sz="2800" b="1" baseline="30000" dirty="0" smtClean="0"/>
              <a:t>8 </a:t>
            </a:r>
            <a:r>
              <a:rPr lang="zh-CN" altLang="en-US" sz="2800" dirty="0">
                <a:solidFill>
                  <a:srgbClr val="FF0000"/>
                </a:solidFill>
              </a:rPr>
              <a:t>清心</a:t>
            </a:r>
            <a:r>
              <a:rPr lang="zh-CN" altLang="en-US" sz="2800" dirty="0"/>
              <a:t>的人有福了！因为他们必得见神</a:t>
            </a:r>
            <a:r>
              <a:rPr lang="zh-CN" altLang="en-US" sz="2800" dirty="0" smtClean="0"/>
              <a:t>。</a:t>
            </a:r>
            <a:r>
              <a:rPr lang="en-US" altLang="zh-CN" sz="2800" b="1" baseline="30000" dirty="0" smtClean="0"/>
              <a:t>9 </a:t>
            </a:r>
            <a:r>
              <a:rPr lang="zh-CN" altLang="en-US" sz="2800" dirty="0">
                <a:solidFill>
                  <a:srgbClr val="FF0000"/>
                </a:solidFill>
              </a:rPr>
              <a:t>使人和睦</a:t>
            </a:r>
            <a:r>
              <a:rPr lang="zh-CN" altLang="en-US" sz="2800" dirty="0"/>
              <a:t>的人有福了！因为他们必称为神的儿子</a:t>
            </a:r>
            <a:r>
              <a:rPr lang="zh-CN" altLang="en-US" sz="2800" dirty="0" smtClean="0"/>
              <a:t>。</a:t>
            </a:r>
            <a:r>
              <a:rPr lang="en-US" altLang="zh-CN" sz="2800" b="1" baseline="30000" dirty="0" smtClean="0"/>
              <a:t>10 </a:t>
            </a:r>
            <a:r>
              <a:rPr lang="zh-CN" altLang="en-US" sz="2800" dirty="0"/>
              <a:t>为</a:t>
            </a:r>
            <a:r>
              <a:rPr lang="zh-CN" altLang="en-US" sz="2800" dirty="0">
                <a:solidFill>
                  <a:srgbClr val="FF0000"/>
                </a:solidFill>
              </a:rPr>
              <a:t>义受逼迫</a:t>
            </a:r>
            <a:r>
              <a:rPr lang="zh-CN" altLang="en-US" sz="2800" dirty="0"/>
              <a:t>的人有福了！因为天国是他们的</a:t>
            </a:r>
            <a:r>
              <a:rPr lang="zh-CN" altLang="en-US" sz="2800" dirty="0" smtClean="0"/>
              <a:t>。</a:t>
            </a:r>
            <a:endParaRPr lang="zh-CN" altLang="en-US" sz="2800" dirty="0"/>
          </a:p>
          <a:p>
            <a:pPr marL="0" indent="0">
              <a:buNone/>
            </a:pPr>
            <a:endParaRPr lang="en-US" altLang="zh-CN" sz="2800" dirty="0" smtClean="0"/>
          </a:p>
          <a:p>
            <a:pPr marL="0" indent="0" algn="just">
              <a:buNone/>
            </a:pPr>
            <a:r>
              <a:rPr lang="en-US" altLang="zh-CN" sz="2800" b="1" baseline="30000" dirty="0" smtClean="0"/>
              <a:t>8 </a:t>
            </a:r>
            <a:r>
              <a:rPr lang="en-US" altLang="zh-CN" sz="2800" dirty="0"/>
              <a:t>"Blessed are the </a:t>
            </a:r>
            <a:r>
              <a:rPr lang="en-US" altLang="zh-CN" sz="2800" dirty="0">
                <a:solidFill>
                  <a:srgbClr val="FF0000"/>
                </a:solidFill>
              </a:rPr>
              <a:t>pure in heart</a:t>
            </a:r>
            <a:r>
              <a:rPr lang="en-US" altLang="zh-CN" sz="2800" dirty="0"/>
              <a:t>, for they shall see God.  </a:t>
            </a:r>
            <a:r>
              <a:rPr lang="en-US" altLang="zh-CN" sz="2800" dirty="0" smtClean="0"/>
              <a:t>   </a:t>
            </a:r>
            <a:r>
              <a:rPr lang="en-US" altLang="zh-CN" sz="2800" b="1" baseline="30000" dirty="0" smtClean="0"/>
              <a:t>9 </a:t>
            </a:r>
            <a:r>
              <a:rPr lang="en-US" altLang="zh-CN" sz="2800" dirty="0"/>
              <a:t>"Blessed are the </a:t>
            </a:r>
            <a:r>
              <a:rPr lang="en-US" altLang="zh-CN" sz="2800" dirty="0">
                <a:solidFill>
                  <a:srgbClr val="FF0000"/>
                </a:solidFill>
              </a:rPr>
              <a:t>peacemakers</a:t>
            </a:r>
            <a:r>
              <a:rPr lang="en-US" altLang="zh-CN" sz="2800" dirty="0"/>
              <a:t>, for they shall be called sons of God.  </a:t>
            </a:r>
            <a:r>
              <a:rPr lang="en-US" altLang="zh-CN" sz="2800" b="1" baseline="30000" dirty="0"/>
              <a:t>10</a:t>
            </a:r>
            <a:r>
              <a:rPr lang="en-US" altLang="zh-CN" sz="2800" dirty="0"/>
              <a:t> "Blessed are those who are </a:t>
            </a:r>
            <a:r>
              <a:rPr lang="en-US" altLang="zh-CN" sz="2800" dirty="0">
                <a:solidFill>
                  <a:srgbClr val="FF0000"/>
                </a:solidFill>
              </a:rPr>
              <a:t>persecuted for righteousness' sake</a:t>
            </a:r>
            <a:r>
              <a:rPr lang="en-US" altLang="zh-CN" sz="2800" dirty="0"/>
              <a:t>, for theirs is the kingdom of </a:t>
            </a:r>
            <a:r>
              <a:rPr lang="en-US" altLang="zh-CN" sz="2800" dirty="0" smtClean="0"/>
              <a:t>heaven. </a:t>
            </a:r>
            <a:endParaRPr lang="zh-CN" altLang="zh-CN" sz="2800" dirty="0"/>
          </a:p>
        </p:txBody>
      </p:sp>
    </p:spTree>
    <p:extLst>
      <p:ext uri="{BB962C8B-B14F-4D97-AF65-F5344CB8AC3E}">
        <p14:creationId xmlns:p14="http://schemas.microsoft.com/office/powerpoint/2010/main" val="27840519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5:1-16</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zh-CN" altLang="en-US" sz="2800" b="1" baseline="30000" dirty="0" smtClean="0"/>
              <a:t> </a:t>
            </a:r>
            <a:r>
              <a:rPr lang="en-US" altLang="zh-CN" sz="2800" b="1" baseline="30000" dirty="0"/>
              <a:t>11 </a:t>
            </a:r>
            <a:r>
              <a:rPr lang="zh-CN" altLang="en-US" sz="2800" dirty="0"/>
              <a:t>人若</a:t>
            </a:r>
            <a:r>
              <a:rPr lang="zh-CN" altLang="en-US" sz="2800" b="1" dirty="0">
                <a:solidFill>
                  <a:srgbClr val="FF0000"/>
                </a:solidFill>
              </a:rPr>
              <a:t>因我</a:t>
            </a:r>
            <a:r>
              <a:rPr lang="zh-CN" altLang="en-US" sz="2800" dirty="0">
                <a:solidFill>
                  <a:srgbClr val="FF0000"/>
                </a:solidFill>
              </a:rPr>
              <a:t>辱骂你们，逼迫你们</a:t>
            </a:r>
            <a:r>
              <a:rPr lang="zh-CN" altLang="en-US" sz="2800" dirty="0"/>
              <a:t>，</a:t>
            </a:r>
            <a:r>
              <a:rPr lang="zh-CN" altLang="en-US" sz="2800" dirty="0">
                <a:solidFill>
                  <a:srgbClr val="FF0000"/>
                </a:solidFill>
              </a:rPr>
              <a:t>捏造各样坏话毁谤你们</a:t>
            </a:r>
            <a:r>
              <a:rPr lang="zh-CN" altLang="en-US" sz="2800" dirty="0"/>
              <a:t>，你们就有福了！</a:t>
            </a:r>
            <a:r>
              <a:rPr lang="zh-CN" altLang="en-US" sz="2800" b="1" baseline="30000" dirty="0"/>
              <a:t> </a:t>
            </a:r>
            <a:r>
              <a:rPr lang="en-US" altLang="zh-CN" sz="2800" b="1" baseline="30000" dirty="0"/>
              <a:t>12 </a:t>
            </a:r>
            <a:r>
              <a:rPr lang="zh-CN" altLang="en-US" sz="2800" dirty="0"/>
              <a:t>应当欢喜快乐，因为你们在天上的赏赐是大的。在你们以前的先知，人也是这样逼迫他们</a:t>
            </a:r>
            <a:r>
              <a:rPr lang="zh-CN" altLang="en-US" sz="2800" dirty="0" smtClean="0"/>
              <a:t>。</a:t>
            </a:r>
            <a:endParaRPr lang="en-US" altLang="zh-CN" sz="2800" dirty="0" smtClean="0"/>
          </a:p>
          <a:p>
            <a:pPr marL="0" indent="0">
              <a:buNone/>
            </a:pPr>
            <a:endParaRPr lang="zh-CN" altLang="en-US" sz="2800" dirty="0"/>
          </a:p>
          <a:p>
            <a:pPr marL="0" indent="0" algn="just">
              <a:buNone/>
            </a:pPr>
            <a:r>
              <a:rPr lang="en-US" altLang="zh-CN" sz="2800" b="1" baseline="30000" dirty="0"/>
              <a:t>11</a:t>
            </a:r>
            <a:r>
              <a:rPr lang="en-US" altLang="zh-CN" sz="2800" dirty="0"/>
              <a:t> </a:t>
            </a:r>
            <a:r>
              <a:rPr lang="en-US" altLang="zh-CN" sz="2800" dirty="0" smtClean="0"/>
              <a:t>"</a:t>
            </a:r>
            <a:r>
              <a:rPr lang="en-US" altLang="zh-CN" sz="2800" dirty="0"/>
              <a:t>Blessed are you when others </a:t>
            </a:r>
            <a:r>
              <a:rPr lang="en-US" altLang="zh-CN" sz="2800" dirty="0">
                <a:solidFill>
                  <a:srgbClr val="FF0000"/>
                </a:solidFill>
              </a:rPr>
              <a:t>revile you and persecute you and utter all kinds of evil against you falsely </a:t>
            </a:r>
            <a:r>
              <a:rPr lang="en-US" altLang="zh-CN" sz="2800" b="1" dirty="0">
                <a:solidFill>
                  <a:srgbClr val="FF0000"/>
                </a:solidFill>
              </a:rPr>
              <a:t>on my account</a:t>
            </a:r>
            <a:r>
              <a:rPr lang="en-US" altLang="zh-CN" sz="2800" dirty="0">
                <a:solidFill>
                  <a:srgbClr val="FF0000"/>
                </a:solidFill>
              </a:rPr>
              <a:t>.  </a:t>
            </a:r>
            <a:r>
              <a:rPr lang="en-US" altLang="zh-CN" sz="2800" b="1" baseline="30000" dirty="0"/>
              <a:t>12</a:t>
            </a:r>
            <a:r>
              <a:rPr lang="en-US" altLang="zh-CN" sz="2800" dirty="0"/>
              <a:t> Rejoice and be glad, for your reward is great in heaven, for so they persecuted the prophets who were before you.</a:t>
            </a:r>
            <a:endParaRPr lang="zh-CN" altLang="zh-CN" sz="2800" dirty="0"/>
          </a:p>
        </p:txBody>
      </p:sp>
    </p:spTree>
    <p:extLst>
      <p:ext uri="{BB962C8B-B14F-4D97-AF65-F5344CB8AC3E}">
        <p14:creationId xmlns:p14="http://schemas.microsoft.com/office/powerpoint/2010/main" val="37628528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800" dirty="0" smtClean="0"/>
              <a:t>马太福音 </a:t>
            </a:r>
            <a:r>
              <a:rPr lang="en-US" altLang="zh-CN" sz="2800" dirty="0" smtClean="0"/>
              <a:t>Matthew </a:t>
            </a:r>
            <a:r>
              <a:rPr lang="en-US" altLang="zh-CN" sz="2800" dirty="0" smtClean="0"/>
              <a:t>5:13</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zh-CN" altLang="zh-CN" sz="2400" dirty="0" smtClean="0"/>
              <a:t>你们</a:t>
            </a:r>
            <a:r>
              <a:rPr lang="zh-CN" altLang="zh-CN" sz="2400" dirty="0"/>
              <a:t>是世上的盐。盐若失了味，怎能叫他再咸呢？以后无用，不过丢在外面，被人践踏了</a:t>
            </a:r>
            <a:r>
              <a:rPr lang="zh-CN" altLang="zh-CN" sz="2400" dirty="0" smtClean="0"/>
              <a:t>。</a:t>
            </a:r>
            <a:endParaRPr lang="en-US" altLang="zh-CN" sz="2400" dirty="0" smtClean="0"/>
          </a:p>
          <a:p>
            <a:pPr marL="0" indent="0" algn="just">
              <a:buNone/>
            </a:pPr>
            <a:endParaRPr lang="en-US" altLang="zh-CN" sz="2400" dirty="0" smtClean="0"/>
          </a:p>
          <a:p>
            <a:pPr marL="0" indent="0" algn="just">
              <a:buNone/>
            </a:pPr>
            <a:r>
              <a:rPr lang="en-US" altLang="zh-CN" sz="2800" dirty="0" smtClean="0"/>
              <a:t>You </a:t>
            </a:r>
            <a:r>
              <a:rPr lang="en-US" altLang="zh-CN" sz="2800" dirty="0"/>
              <a:t>are the salt of the earth, but if salt has lost its taste, how shall its saltiness be restored? It is no longer good for anything except to be thrown out and trampled under people's feet. </a:t>
            </a:r>
            <a:endParaRPr lang="zh-CN" altLang="zh-CN" sz="2800" dirty="0"/>
          </a:p>
        </p:txBody>
      </p:sp>
    </p:spTree>
    <p:extLst>
      <p:ext uri="{BB962C8B-B14F-4D97-AF65-F5344CB8AC3E}">
        <p14:creationId xmlns:p14="http://schemas.microsoft.com/office/powerpoint/2010/main" val="29720404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800" dirty="0" smtClean="0"/>
              <a:t>马太福音 </a:t>
            </a:r>
            <a:r>
              <a:rPr lang="en-US" altLang="zh-CN" sz="2800" dirty="0" smtClean="0"/>
              <a:t>Matthew </a:t>
            </a:r>
            <a:r>
              <a:rPr lang="en-US" altLang="zh-CN" sz="2800" dirty="0" smtClean="0"/>
              <a:t>5:13</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zh-CN" altLang="zh-CN" sz="2400" dirty="0" smtClean="0">
                <a:solidFill>
                  <a:srgbClr val="FF0000"/>
                </a:solidFill>
              </a:rPr>
              <a:t>你们</a:t>
            </a:r>
            <a:r>
              <a:rPr lang="zh-CN" altLang="zh-CN" sz="2400" dirty="0">
                <a:solidFill>
                  <a:srgbClr val="FF0000"/>
                </a:solidFill>
              </a:rPr>
              <a:t>是世上的盐</a:t>
            </a:r>
            <a:r>
              <a:rPr lang="zh-CN" altLang="zh-CN" sz="2400" dirty="0"/>
              <a:t>。盐若失了味，怎能叫他再咸呢？以后无用，不过丢在外面，被人践踏了</a:t>
            </a:r>
            <a:r>
              <a:rPr lang="zh-CN" altLang="zh-CN" sz="2400" dirty="0" smtClean="0"/>
              <a:t>。</a:t>
            </a:r>
            <a:endParaRPr lang="en-US" altLang="zh-CN" sz="2400" dirty="0" smtClean="0"/>
          </a:p>
          <a:p>
            <a:pPr marL="0" indent="0" algn="just">
              <a:buNone/>
            </a:pPr>
            <a:endParaRPr lang="en-US" altLang="zh-CN" sz="2400" dirty="0" smtClean="0"/>
          </a:p>
          <a:p>
            <a:pPr marL="0" indent="0" algn="just">
              <a:buNone/>
            </a:pPr>
            <a:r>
              <a:rPr lang="en-US" altLang="zh-CN" sz="2800" dirty="0" smtClean="0">
                <a:solidFill>
                  <a:srgbClr val="FF0000"/>
                </a:solidFill>
              </a:rPr>
              <a:t>You </a:t>
            </a:r>
            <a:r>
              <a:rPr lang="en-US" altLang="zh-CN" sz="2800" dirty="0">
                <a:solidFill>
                  <a:srgbClr val="FF0000"/>
                </a:solidFill>
              </a:rPr>
              <a:t>are the salt of the earth</a:t>
            </a:r>
            <a:r>
              <a:rPr lang="en-US" altLang="zh-CN" sz="2800" dirty="0"/>
              <a:t>, but if salt has lost its taste, how shall its saltiness be restored? It is no longer good for anything except to be thrown out and trampled under people's feet. </a:t>
            </a:r>
            <a:endParaRPr lang="zh-CN" altLang="zh-CN" sz="2800" dirty="0"/>
          </a:p>
        </p:txBody>
      </p:sp>
    </p:spTree>
    <p:extLst>
      <p:ext uri="{BB962C8B-B14F-4D97-AF65-F5344CB8AC3E}">
        <p14:creationId xmlns:p14="http://schemas.microsoft.com/office/powerpoint/2010/main" val="19054666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800" dirty="0" smtClean="0"/>
              <a:t>马太福音 </a:t>
            </a:r>
            <a:r>
              <a:rPr lang="en-US" altLang="zh-CN" sz="2800" dirty="0" smtClean="0"/>
              <a:t>Matthew </a:t>
            </a:r>
            <a:r>
              <a:rPr lang="en-US" altLang="zh-CN" sz="2800" dirty="0" smtClean="0"/>
              <a:t>5:13</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zh-CN" altLang="zh-CN" sz="2400" dirty="0" smtClean="0"/>
              <a:t>你们</a:t>
            </a:r>
            <a:r>
              <a:rPr lang="zh-CN" altLang="zh-CN" sz="2400" dirty="0"/>
              <a:t>是世上的盐。</a:t>
            </a:r>
            <a:r>
              <a:rPr lang="zh-CN" altLang="zh-CN" sz="2400" dirty="0">
                <a:solidFill>
                  <a:srgbClr val="FF0000"/>
                </a:solidFill>
              </a:rPr>
              <a:t>盐若失了味，</a:t>
            </a:r>
            <a:r>
              <a:rPr lang="zh-CN" altLang="zh-CN" sz="2400" dirty="0"/>
              <a:t>怎能叫他再咸呢？以后无用，不过丢在外面，被人践踏了</a:t>
            </a:r>
            <a:r>
              <a:rPr lang="zh-CN" altLang="zh-CN" sz="2400" dirty="0" smtClean="0"/>
              <a:t>。</a:t>
            </a:r>
            <a:endParaRPr lang="en-US" altLang="zh-CN" sz="2400" dirty="0" smtClean="0"/>
          </a:p>
          <a:p>
            <a:pPr marL="0" indent="0" algn="just">
              <a:buNone/>
            </a:pPr>
            <a:endParaRPr lang="en-US" altLang="zh-CN" sz="2400" dirty="0" smtClean="0"/>
          </a:p>
          <a:p>
            <a:pPr marL="0" indent="0" algn="just">
              <a:buNone/>
            </a:pPr>
            <a:r>
              <a:rPr lang="en-US" altLang="zh-CN" sz="2800" dirty="0" smtClean="0"/>
              <a:t>You </a:t>
            </a:r>
            <a:r>
              <a:rPr lang="en-US" altLang="zh-CN" sz="2800" dirty="0"/>
              <a:t>are the salt of the earth, </a:t>
            </a:r>
            <a:r>
              <a:rPr lang="en-US" altLang="zh-CN" sz="2800" dirty="0">
                <a:solidFill>
                  <a:srgbClr val="FF0000"/>
                </a:solidFill>
              </a:rPr>
              <a:t>but if salt has lost its taste</a:t>
            </a:r>
            <a:r>
              <a:rPr lang="en-US" altLang="zh-CN" sz="2800" dirty="0"/>
              <a:t>, how shall its saltiness be restored? It is no longer good for anything except to be thrown out and trampled under people's feet. </a:t>
            </a:r>
            <a:endParaRPr lang="zh-CN" altLang="zh-CN" sz="2800" dirty="0"/>
          </a:p>
        </p:txBody>
      </p:sp>
    </p:spTree>
    <p:extLst>
      <p:ext uri="{BB962C8B-B14F-4D97-AF65-F5344CB8AC3E}">
        <p14:creationId xmlns:p14="http://schemas.microsoft.com/office/powerpoint/2010/main" val="11295064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800" dirty="0" smtClean="0"/>
              <a:t>马太福音 </a:t>
            </a:r>
            <a:r>
              <a:rPr lang="en-US" altLang="zh-CN" sz="2800" dirty="0" smtClean="0"/>
              <a:t>Matthew </a:t>
            </a:r>
            <a:r>
              <a:rPr lang="en-US" altLang="zh-CN" sz="2800" dirty="0" smtClean="0"/>
              <a:t>5:13</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zh-CN" altLang="zh-CN" sz="2400" dirty="0" smtClean="0">
                <a:solidFill>
                  <a:srgbClr val="FF0000"/>
                </a:solidFill>
              </a:rPr>
              <a:t>你们</a:t>
            </a:r>
            <a:r>
              <a:rPr lang="zh-CN" altLang="zh-CN" sz="2400" dirty="0">
                <a:solidFill>
                  <a:srgbClr val="FF0000"/>
                </a:solidFill>
              </a:rPr>
              <a:t>是世上的盐</a:t>
            </a:r>
            <a:r>
              <a:rPr lang="zh-CN" altLang="zh-CN" sz="2400" dirty="0"/>
              <a:t>。盐若失了味，怎能叫他再咸呢？以后无用，不过丢在外面，被人践踏了</a:t>
            </a:r>
            <a:r>
              <a:rPr lang="zh-CN" altLang="zh-CN" sz="2400" dirty="0" smtClean="0"/>
              <a:t>。</a:t>
            </a:r>
            <a:endParaRPr lang="en-US" altLang="zh-CN" sz="2400" dirty="0" smtClean="0"/>
          </a:p>
          <a:p>
            <a:pPr marL="0" indent="0" algn="just">
              <a:buNone/>
            </a:pPr>
            <a:endParaRPr lang="en-US" altLang="zh-CN" sz="2400" dirty="0" smtClean="0"/>
          </a:p>
          <a:p>
            <a:pPr marL="0" indent="0" algn="just">
              <a:buNone/>
            </a:pPr>
            <a:r>
              <a:rPr lang="en-US" altLang="zh-CN" sz="2800" dirty="0" smtClean="0">
                <a:solidFill>
                  <a:srgbClr val="FF0000"/>
                </a:solidFill>
              </a:rPr>
              <a:t>You </a:t>
            </a:r>
            <a:r>
              <a:rPr lang="en-US" altLang="zh-CN" sz="2800" dirty="0">
                <a:solidFill>
                  <a:srgbClr val="FF0000"/>
                </a:solidFill>
              </a:rPr>
              <a:t>are the salt of the earth</a:t>
            </a:r>
            <a:r>
              <a:rPr lang="en-US" altLang="zh-CN" sz="2800" dirty="0"/>
              <a:t>, but if salt has lost its taste, how shall its saltiness be restored? It is no longer good for anything except to be thrown out and trampled under people's feet. </a:t>
            </a:r>
            <a:endParaRPr lang="zh-CN" altLang="zh-CN" sz="2800" dirty="0"/>
          </a:p>
        </p:txBody>
      </p:sp>
    </p:spTree>
    <p:extLst>
      <p:ext uri="{BB962C8B-B14F-4D97-AF65-F5344CB8AC3E}">
        <p14:creationId xmlns:p14="http://schemas.microsoft.com/office/powerpoint/2010/main" val="24179477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1056</Words>
  <Application>Microsoft Office PowerPoint</Application>
  <PresentationFormat>On-screen Show (4:3)</PresentationFormat>
  <Paragraphs>72</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The Gospel of Matthew Series 马太福音系列</vt:lpstr>
      <vt:lpstr>马太福音 Matthew 5:13-14</vt:lpstr>
      <vt:lpstr>马太福音 Matthew 5:1-16</vt:lpstr>
      <vt:lpstr>马太福音 Matthew 5:1-16</vt:lpstr>
      <vt:lpstr>马太福音 Matthew 5:1-16</vt:lpstr>
      <vt:lpstr>马太福音 Matthew 5:13</vt:lpstr>
      <vt:lpstr>马太福音 Matthew 5:13</vt:lpstr>
      <vt:lpstr>马太福音 Matthew 5:13</vt:lpstr>
      <vt:lpstr>马太福音 Matthew 5:13</vt:lpstr>
      <vt:lpstr>PowerPoint Presentation</vt:lpstr>
      <vt:lpstr>马太福音 Matthew 5:13</vt:lpstr>
      <vt:lpstr>马太福音 Matthew 5:13</vt:lpstr>
      <vt:lpstr>马太福音 Matthew 26:41</vt:lpstr>
      <vt:lpstr>马太福音 Matthew 5:13</vt:lpstr>
      <vt:lpstr>提摩太后书 2 Timothy 3:1-2,5</vt:lpstr>
      <vt:lpstr>马太福音 Matthew 5:13</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Albert Hsu</dc:creator>
  <cp:lastModifiedBy>Albert</cp:lastModifiedBy>
  <cp:revision>18</cp:revision>
  <dcterms:created xsi:type="dcterms:W3CDTF">2006-08-16T00:00:00Z</dcterms:created>
  <dcterms:modified xsi:type="dcterms:W3CDTF">2019-07-28T09:11:42Z</dcterms:modified>
</cp:coreProperties>
</file>