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7" r:id="rId3"/>
    <p:sldId id="263" r:id="rId4"/>
    <p:sldId id="264" r:id="rId5"/>
    <p:sldId id="273" r:id="rId6"/>
    <p:sldId id="265" r:id="rId7"/>
    <p:sldId id="274" r:id="rId8"/>
    <p:sldId id="267" r:id="rId9"/>
    <p:sldId id="268" r:id="rId10"/>
    <p:sldId id="275" r:id="rId11"/>
    <p:sldId id="278" r:id="rId12"/>
    <p:sldId id="269"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310D7-E225-4AD8-94AF-E9AFF9197F4B}" type="datetimeFigureOut">
              <a:rPr lang="zh-CN" altLang="en-US" smtClean="0"/>
              <a:t>2019/9/8</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F0228-B40F-45DA-8016-10A6E59BB388}" type="slidenum">
              <a:rPr lang="zh-CN" altLang="en-US" smtClean="0"/>
              <a:t>‹#›</a:t>
            </a:fld>
            <a:endParaRPr lang="zh-CN" altLang="en-US"/>
          </a:p>
        </p:txBody>
      </p:sp>
    </p:spTree>
    <p:extLst>
      <p:ext uri="{BB962C8B-B14F-4D97-AF65-F5344CB8AC3E}">
        <p14:creationId xmlns:p14="http://schemas.microsoft.com/office/powerpoint/2010/main" val="124888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304658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ungr\Desktop\Davidlandsboroug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04800"/>
            <a:ext cx="3505200" cy="417285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5000" y="4724400"/>
            <a:ext cx="5715000" cy="1477328"/>
          </a:xfrm>
          <a:prstGeom prst="rect">
            <a:avLst/>
          </a:prstGeom>
          <a:noFill/>
        </p:spPr>
        <p:txBody>
          <a:bodyPr wrap="square" rtlCol="0">
            <a:spAutoFit/>
          </a:bodyPr>
          <a:lstStyle/>
          <a:p>
            <a:r>
              <a:rPr lang="zh-CN" altLang="en-US" sz="2400" dirty="0" smtClean="0"/>
              <a:t>兰大卫医生，生于 </a:t>
            </a:r>
            <a:r>
              <a:rPr lang="en-US" altLang="zh-CN" sz="2400" dirty="0" smtClean="0"/>
              <a:t>1870.8.2</a:t>
            </a:r>
          </a:p>
          <a:p>
            <a:endParaRPr lang="en-US" altLang="zh-CN" sz="2400" dirty="0" smtClean="0"/>
          </a:p>
          <a:p>
            <a:r>
              <a:rPr lang="en-US" altLang="zh-CN" sz="2400" dirty="0" smtClean="0"/>
              <a:t>Dr. </a:t>
            </a:r>
            <a:r>
              <a:rPr lang="en-CA" altLang="zh-CN" sz="2400" dirty="0"/>
              <a:t>David </a:t>
            </a:r>
            <a:r>
              <a:rPr lang="en-CA" altLang="zh-CN" sz="2400" dirty="0" err="1" smtClean="0"/>
              <a:t>Landsborough</a:t>
            </a:r>
            <a:r>
              <a:rPr lang="en-CA" altLang="zh-CN" sz="2400" dirty="0" smtClean="0"/>
              <a:t>, born on 1870.8.2</a:t>
            </a:r>
          </a:p>
          <a:p>
            <a:endParaRPr lang="zh-CN" altLang="en-US" dirty="0"/>
          </a:p>
        </p:txBody>
      </p:sp>
    </p:spTree>
    <p:extLst>
      <p:ext uri="{BB962C8B-B14F-4D97-AF65-F5344CB8AC3E}">
        <p14:creationId xmlns:p14="http://schemas.microsoft.com/office/powerpoint/2010/main" val="1085968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ungr\Desktop\800px-蘭大衛醫師皮膚移植手術.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81000"/>
            <a:ext cx="7620001" cy="599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953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路加</a:t>
            </a:r>
            <a:r>
              <a:rPr lang="zh-CN" altLang="en-US" sz="2800" dirty="0" smtClean="0"/>
              <a:t>福音 </a:t>
            </a:r>
            <a:r>
              <a:rPr lang="en-US" altLang="zh-CN" sz="2800" dirty="0" smtClean="0"/>
              <a:t>Luke 12:16-21</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x-none" altLang="zh-CN" sz="2400" b="1"/>
              <a:t>16 </a:t>
            </a:r>
            <a:r>
              <a:rPr lang="zh-CN" altLang="zh-CN" sz="2400" dirty="0"/>
              <a:t>就对他们讲了一个比喻，说：</a:t>
            </a:r>
            <a:r>
              <a:rPr lang="x-none" altLang="zh-CN" sz="2400"/>
              <a:t>“</a:t>
            </a:r>
            <a:r>
              <a:rPr lang="zh-CN" altLang="zh-CN" sz="2400" dirty="0"/>
              <a:t>有一个富翁的田地丰收。 </a:t>
            </a:r>
            <a:r>
              <a:rPr lang="x-none" altLang="zh-CN" sz="2400" b="1"/>
              <a:t> 17 </a:t>
            </a:r>
            <a:r>
              <a:rPr lang="zh-CN" altLang="zh-CN" sz="2400" dirty="0"/>
              <a:t>他自己心里说：</a:t>
            </a:r>
            <a:r>
              <a:rPr lang="x-none" altLang="zh-CN" sz="2400"/>
              <a:t>‘</a:t>
            </a:r>
            <a:r>
              <a:rPr lang="zh-CN" altLang="zh-CN" sz="2400" dirty="0"/>
              <a:t>怎么办呢？因为我没有足够的地方收藏出产了！</a:t>
            </a:r>
            <a:r>
              <a:rPr lang="x-none" altLang="zh-CN" sz="2400"/>
              <a:t>’ </a:t>
            </a:r>
            <a:r>
              <a:rPr lang="x-none" altLang="zh-CN" sz="2400" b="1"/>
              <a:t> 18 </a:t>
            </a:r>
            <a:r>
              <a:rPr lang="zh-CN" altLang="zh-CN" sz="2400" dirty="0"/>
              <a:t>又说：</a:t>
            </a:r>
            <a:r>
              <a:rPr lang="x-none" altLang="zh-CN" sz="2400"/>
              <a:t>‘</a:t>
            </a:r>
            <a:r>
              <a:rPr lang="zh-CN" altLang="zh-CN" sz="2400" dirty="0"/>
              <a:t>我要这样办：我要拆掉这些仓房，建造更大的，好在那里收藏我的一切粮食和货物</a:t>
            </a:r>
            <a:r>
              <a:rPr lang="zh-CN" altLang="zh-CN" sz="2400" dirty="0" smtClean="0"/>
              <a:t>。</a:t>
            </a:r>
            <a:endParaRPr lang="en-US" altLang="zh-CN" sz="2400" dirty="0"/>
          </a:p>
          <a:p>
            <a:pPr marL="0" indent="0" algn="just">
              <a:buNone/>
            </a:pPr>
            <a:endParaRPr lang="en-US" altLang="zh-CN" sz="2400" b="1" baseline="30000" dirty="0" smtClean="0"/>
          </a:p>
          <a:p>
            <a:pPr marL="0" indent="0" algn="just">
              <a:buNone/>
            </a:pPr>
            <a:r>
              <a:rPr lang="en-US" altLang="zh-CN" sz="2800" b="1" baseline="30000" dirty="0" smtClean="0"/>
              <a:t>16 </a:t>
            </a:r>
            <a:r>
              <a:rPr lang="en-US" altLang="zh-CN" sz="2800" dirty="0"/>
              <a:t>And he told them a parable, saying, “The land of a rich man produced plentifully,</a:t>
            </a:r>
            <a:r>
              <a:rPr lang="en-US" altLang="zh-CN" sz="2800" b="1" baseline="30000" dirty="0"/>
              <a:t> 17 </a:t>
            </a:r>
            <a:r>
              <a:rPr lang="en-US" altLang="zh-CN" sz="2800" dirty="0"/>
              <a:t>and he thought to himself, ‘What shall I do, for I have nowhere to store my crops?’</a:t>
            </a:r>
            <a:r>
              <a:rPr lang="en-US" altLang="zh-CN" sz="2800" b="1" baseline="30000" dirty="0"/>
              <a:t> 18 </a:t>
            </a:r>
            <a:r>
              <a:rPr lang="en-US" altLang="zh-CN" sz="2800" dirty="0"/>
              <a:t>And he said, ‘I will do this: I will tear down my barns and build larger ones, and there I will store all my grain and my </a:t>
            </a:r>
            <a:r>
              <a:rPr lang="en-US" altLang="zh-CN" sz="2800" dirty="0" smtClean="0"/>
              <a:t>goods</a:t>
            </a:r>
            <a:endParaRPr lang="en-US" altLang="zh-CN" sz="2800" dirty="0"/>
          </a:p>
        </p:txBody>
      </p:sp>
    </p:spTree>
    <p:extLst>
      <p:ext uri="{BB962C8B-B14F-4D97-AF65-F5344CB8AC3E}">
        <p14:creationId xmlns:p14="http://schemas.microsoft.com/office/powerpoint/2010/main" val="1451833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路加</a:t>
            </a:r>
            <a:r>
              <a:rPr lang="zh-CN" altLang="en-US" sz="2800" dirty="0" smtClean="0"/>
              <a:t>福音 </a:t>
            </a:r>
            <a:r>
              <a:rPr lang="en-US" altLang="zh-CN" sz="2800" dirty="0" smtClean="0"/>
              <a:t>Luke 12:15-21</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x-none" altLang="zh-CN" sz="2400" b="1" smtClean="0"/>
              <a:t>19 </a:t>
            </a:r>
            <a:r>
              <a:rPr lang="zh-CN" altLang="zh-CN" sz="2400" dirty="0"/>
              <a:t>然后，我要对我的灵魂说：灵魂啊，你拥有许多好东西，足够多年享用，只管安安逸逸地吃喝快乐吧！</a:t>
            </a:r>
            <a:r>
              <a:rPr lang="x-none" altLang="zh-CN" sz="2400"/>
              <a:t>’ </a:t>
            </a:r>
            <a:r>
              <a:rPr lang="x-none" altLang="zh-CN" sz="2400" b="1"/>
              <a:t> 20 </a:t>
            </a:r>
            <a:r>
              <a:rPr lang="zh-CN" altLang="zh-CN" sz="2400" dirty="0"/>
              <a:t>神却对他说：</a:t>
            </a:r>
            <a:r>
              <a:rPr lang="x-none" altLang="zh-CN" sz="2400"/>
              <a:t>‘</a:t>
            </a:r>
            <a:r>
              <a:rPr lang="zh-CN" altLang="zh-CN" sz="2400" b="1" dirty="0">
                <a:solidFill>
                  <a:srgbClr val="FF0000"/>
                </a:solidFill>
              </a:rPr>
              <a:t>无知的人</a:t>
            </a:r>
            <a:r>
              <a:rPr lang="zh-CN" altLang="zh-CN" sz="2400" dirty="0"/>
              <a:t>哪，今天晚上，你拥有的就要取去你的灵魂，你所预备的要归给谁呢？</a:t>
            </a:r>
            <a:r>
              <a:rPr lang="x-none" altLang="zh-CN" sz="2400"/>
              <a:t>’ </a:t>
            </a:r>
            <a:r>
              <a:rPr lang="x-none" altLang="zh-CN" sz="2400" b="1"/>
              <a:t> 21 </a:t>
            </a:r>
            <a:r>
              <a:rPr lang="zh-CN" altLang="zh-CN" sz="2400" dirty="0"/>
              <a:t>凡为自己积财，在神面前却不富足的，也是这样。</a:t>
            </a:r>
            <a:r>
              <a:rPr lang="x-none" altLang="zh-CN" sz="2400"/>
              <a:t>” </a:t>
            </a:r>
            <a:endParaRPr lang="zh-CN" altLang="zh-CN" sz="2400" dirty="0"/>
          </a:p>
          <a:p>
            <a:pPr marL="0" indent="0" algn="just">
              <a:buNone/>
            </a:pPr>
            <a:endParaRPr lang="en-US" altLang="zh-CN" sz="2400" dirty="0" smtClean="0"/>
          </a:p>
          <a:p>
            <a:pPr marL="0" indent="0" algn="just">
              <a:buNone/>
            </a:pPr>
            <a:r>
              <a:rPr lang="en-US" altLang="zh-CN" sz="2800" b="1" baseline="30000" dirty="0" smtClean="0"/>
              <a:t>19 </a:t>
            </a:r>
            <a:r>
              <a:rPr lang="en-US" altLang="zh-CN" sz="2800" dirty="0"/>
              <a:t>And I will say to my soul, “Soul, you have ample goods laid up for many years; relax, eat, drink, be merry.”’</a:t>
            </a:r>
            <a:r>
              <a:rPr lang="en-US" altLang="zh-CN" sz="2800" b="1" baseline="30000" dirty="0"/>
              <a:t> 20 </a:t>
            </a:r>
            <a:r>
              <a:rPr lang="en-US" altLang="zh-CN" sz="2800" dirty="0"/>
              <a:t>But God said to him, ‘</a:t>
            </a:r>
            <a:r>
              <a:rPr lang="en-US" altLang="zh-CN" sz="2800" b="1" dirty="0">
                <a:solidFill>
                  <a:srgbClr val="FF0000"/>
                </a:solidFill>
              </a:rPr>
              <a:t>Fool</a:t>
            </a:r>
            <a:r>
              <a:rPr lang="en-US" altLang="zh-CN" sz="2800" dirty="0"/>
              <a:t>! This night your soul is required of you, and the things you have prepared, whose will they be?’</a:t>
            </a:r>
            <a:r>
              <a:rPr lang="en-US" altLang="zh-CN" sz="2800" b="1" baseline="30000" dirty="0"/>
              <a:t> 21 </a:t>
            </a:r>
            <a:r>
              <a:rPr lang="en-US" altLang="zh-CN" sz="2800" dirty="0"/>
              <a:t>So is the one who lays up treasure for himself and is not rich toward God.”</a:t>
            </a:r>
          </a:p>
        </p:txBody>
      </p:sp>
    </p:spTree>
    <p:extLst>
      <p:ext uri="{BB962C8B-B14F-4D97-AF65-F5344CB8AC3E}">
        <p14:creationId xmlns:p14="http://schemas.microsoft.com/office/powerpoint/2010/main" val="612770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a:t>
            </a:r>
            <a:r>
              <a:rPr lang="zh-CN" altLang="zh-CN" sz="2400" dirty="0" smtClean="0"/>
              <a:t>若</a:t>
            </a:r>
            <a:r>
              <a:rPr lang="zh-CN" altLang="en-US" sz="2400" b="1" dirty="0">
                <a:solidFill>
                  <a:schemeClr val="tx2">
                    <a:lumMod val="60000"/>
                    <a:lumOff val="40000"/>
                  </a:schemeClr>
                </a:solidFill>
              </a:rPr>
              <a:t>成了愚拙</a:t>
            </a:r>
            <a:r>
              <a:rPr lang="zh-CN" altLang="zh-CN" sz="2400" dirty="0" smtClean="0"/>
              <a:t>，</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a:t>
            </a:r>
            <a:r>
              <a:rPr lang="en-US" altLang="zh-CN" sz="2800" b="1" dirty="0">
                <a:solidFill>
                  <a:schemeClr val="tx2">
                    <a:lumMod val="60000"/>
                    <a:lumOff val="40000"/>
                  </a:schemeClr>
                </a:solidFill>
              </a:rPr>
              <a:t>has become foolish</a:t>
            </a:r>
            <a:r>
              <a:rPr lang="en-US" altLang="zh-CN" sz="2800" dirty="0" smtClean="0"/>
              <a:t>, </a:t>
            </a:r>
            <a:r>
              <a:rPr lang="en-US" altLang="zh-CN" sz="2800" dirty="0"/>
              <a:t>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3860839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rungr\Desktop\15523556760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4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75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lost its taste,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9720404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是世上的盐。盐若</a:t>
            </a:r>
            <a:r>
              <a:rPr lang="zh-CN" altLang="zh-CN" sz="2400" b="1" dirty="0">
                <a:solidFill>
                  <a:srgbClr val="FF0000"/>
                </a:solidFill>
              </a:rPr>
              <a:t>失了味</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has </a:t>
            </a:r>
            <a:r>
              <a:rPr lang="en-US" altLang="zh-CN" sz="2800" dirty="0">
                <a:solidFill>
                  <a:srgbClr val="FF0000"/>
                </a:solidFill>
              </a:rPr>
              <a:t>lost its taste</a:t>
            </a:r>
            <a:r>
              <a:rPr lang="en-US" altLang="zh-CN" sz="2800" dirty="0"/>
              <a:t>, 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1905466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a:t>
            </a:r>
            <a:r>
              <a:rPr lang="zh-CN" altLang="zh-CN" sz="2400" dirty="0" smtClean="0"/>
              <a:t>若</a:t>
            </a:r>
            <a:r>
              <a:rPr lang="zh-CN" altLang="en-US" sz="2400" b="1" dirty="0">
                <a:solidFill>
                  <a:schemeClr val="tx2">
                    <a:lumMod val="60000"/>
                    <a:lumOff val="40000"/>
                  </a:schemeClr>
                </a:solidFill>
              </a:rPr>
              <a:t>成了愚拙</a:t>
            </a:r>
            <a:r>
              <a:rPr lang="zh-CN" altLang="zh-CN" sz="2400" dirty="0" smtClean="0"/>
              <a:t>，</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a:t>
            </a:r>
            <a:r>
              <a:rPr lang="en-US" altLang="zh-CN" sz="2800" b="1" dirty="0">
                <a:solidFill>
                  <a:schemeClr val="tx2">
                    <a:lumMod val="60000"/>
                    <a:lumOff val="40000"/>
                  </a:schemeClr>
                </a:solidFill>
              </a:rPr>
              <a:t>has become foolish</a:t>
            </a:r>
            <a:r>
              <a:rPr lang="en-US" altLang="zh-CN" sz="2800" dirty="0" smtClean="0"/>
              <a:t>, </a:t>
            </a:r>
            <a:r>
              <a:rPr lang="en-US" altLang="zh-CN" sz="2800" dirty="0"/>
              <a:t>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185576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约伯记 </a:t>
            </a:r>
            <a:r>
              <a:rPr lang="en-US" altLang="zh-CN" sz="2800" dirty="0" smtClean="0"/>
              <a:t>Job 6:6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b="1" dirty="0">
                <a:solidFill>
                  <a:srgbClr val="FF0000"/>
                </a:solidFill>
              </a:rPr>
              <a:t>淡</a:t>
            </a:r>
            <a:r>
              <a:rPr lang="zh-CN" altLang="zh-CN" sz="2400" dirty="0"/>
              <a:t>而无盐的食物有什么好吃呢？蛋白有什么味道呢</a:t>
            </a:r>
            <a:r>
              <a:rPr lang="zh-CN" altLang="zh-CN" sz="2400" dirty="0" smtClean="0"/>
              <a:t>？</a:t>
            </a:r>
            <a:endParaRPr lang="en-US" altLang="zh-CN" sz="2400" dirty="0" smtClean="0"/>
          </a:p>
          <a:p>
            <a:pPr marL="0" indent="0" algn="just">
              <a:buNone/>
            </a:pPr>
            <a:endParaRPr lang="en-US" altLang="zh-CN" sz="2400" dirty="0" smtClean="0"/>
          </a:p>
          <a:p>
            <a:pPr marL="0" indent="0">
              <a:buNone/>
            </a:pPr>
            <a:r>
              <a:rPr lang="en-CA" altLang="zh-CN" sz="2800" dirty="0"/>
              <a:t>Can something </a:t>
            </a:r>
            <a:r>
              <a:rPr lang="en-CA" altLang="zh-CN" sz="2800" b="1" dirty="0">
                <a:solidFill>
                  <a:srgbClr val="FF0000"/>
                </a:solidFill>
              </a:rPr>
              <a:t>tasteless</a:t>
            </a:r>
            <a:r>
              <a:rPr lang="en-CA" altLang="zh-CN" sz="2800" dirty="0"/>
              <a:t> be eaten without salt, Or is there any taste in the white of an egg ?</a:t>
            </a:r>
            <a:endParaRPr lang="zh-CN" altLang="zh-CN" sz="2800" dirty="0"/>
          </a:p>
        </p:txBody>
      </p:sp>
    </p:spTree>
    <p:extLst>
      <p:ext uri="{BB962C8B-B14F-4D97-AF65-F5344CB8AC3E}">
        <p14:creationId xmlns:p14="http://schemas.microsoft.com/office/powerpoint/2010/main" val="1129506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zh-CN" sz="2400" dirty="0" smtClean="0"/>
              <a:t>你们</a:t>
            </a:r>
            <a:r>
              <a:rPr lang="zh-CN" altLang="zh-CN" sz="2400" dirty="0"/>
              <a:t>是世上的盐。盐</a:t>
            </a:r>
            <a:r>
              <a:rPr lang="zh-CN" altLang="zh-CN" sz="2400" dirty="0" smtClean="0"/>
              <a:t>若</a:t>
            </a:r>
            <a:r>
              <a:rPr lang="zh-CN" altLang="en-US" sz="2400" b="1" dirty="0">
                <a:solidFill>
                  <a:schemeClr val="tx2">
                    <a:lumMod val="60000"/>
                    <a:lumOff val="40000"/>
                  </a:schemeClr>
                </a:solidFill>
              </a:rPr>
              <a:t>成了愚拙</a:t>
            </a:r>
            <a:r>
              <a:rPr lang="zh-CN" altLang="zh-CN" sz="2400" dirty="0" smtClean="0"/>
              <a:t>，</a:t>
            </a:r>
            <a:r>
              <a:rPr lang="zh-CN" altLang="zh-CN" sz="2400" dirty="0"/>
              <a:t>怎能叫他再咸呢？以后无用，不过丢在外面，被人践踏了</a:t>
            </a:r>
            <a:r>
              <a:rPr lang="zh-CN" altLang="zh-CN" sz="2400" dirty="0" smtClean="0"/>
              <a:t>。</a:t>
            </a:r>
            <a:endParaRPr lang="en-US" altLang="zh-CN" sz="2400" dirty="0" smtClean="0"/>
          </a:p>
          <a:p>
            <a:pPr marL="0" indent="0" algn="just">
              <a:buNone/>
            </a:pPr>
            <a:endParaRPr lang="en-US" altLang="zh-CN" sz="2400" dirty="0" smtClean="0"/>
          </a:p>
          <a:p>
            <a:pPr marL="0" indent="0" algn="just">
              <a:buNone/>
            </a:pPr>
            <a:r>
              <a:rPr lang="en-US" altLang="zh-CN" sz="2800" dirty="0" smtClean="0"/>
              <a:t>You </a:t>
            </a:r>
            <a:r>
              <a:rPr lang="en-US" altLang="zh-CN" sz="2800" dirty="0"/>
              <a:t>are the salt of the earth, but if salt </a:t>
            </a:r>
            <a:r>
              <a:rPr lang="en-US" altLang="zh-CN" sz="2800" b="1" dirty="0">
                <a:solidFill>
                  <a:schemeClr val="tx2">
                    <a:lumMod val="60000"/>
                    <a:lumOff val="40000"/>
                  </a:schemeClr>
                </a:solidFill>
              </a:rPr>
              <a:t>has become foolish</a:t>
            </a:r>
            <a:r>
              <a:rPr lang="en-US" altLang="zh-CN" sz="2800" dirty="0" smtClean="0"/>
              <a:t>, </a:t>
            </a:r>
            <a:r>
              <a:rPr lang="en-US" altLang="zh-CN" sz="2800" dirty="0"/>
              <a:t>how shall its saltiness be restored? It is no longer good for anything except to be thrown out and trampled under people's feet. </a:t>
            </a:r>
            <a:endParaRPr lang="zh-CN" altLang="zh-CN" sz="2800" dirty="0"/>
          </a:p>
        </p:txBody>
      </p:sp>
    </p:spTree>
    <p:extLst>
      <p:ext uri="{BB962C8B-B14F-4D97-AF65-F5344CB8AC3E}">
        <p14:creationId xmlns:p14="http://schemas.microsoft.com/office/powerpoint/2010/main" val="2733413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哥林多前书 </a:t>
            </a:r>
            <a:r>
              <a:rPr lang="en-US" altLang="zh-CN" sz="2800" dirty="0" smtClean="0"/>
              <a:t>1 </a:t>
            </a:r>
            <a:r>
              <a:rPr lang="en-US" altLang="zh-CN" sz="2800" dirty="0" err="1" smtClean="0"/>
              <a:t>Cor</a:t>
            </a:r>
            <a:r>
              <a:rPr lang="en-US" altLang="zh-CN" sz="2800" dirty="0" smtClean="0"/>
              <a:t> 1:22-24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zh-CN" sz="2400" dirty="0" smtClean="0"/>
              <a:t>犹太人</a:t>
            </a:r>
            <a:r>
              <a:rPr lang="zh-CN" altLang="zh-CN" sz="2400" dirty="0"/>
              <a:t>是要神蹟，希腊人是求智慧，</a:t>
            </a:r>
            <a:r>
              <a:rPr lang="en-CA" altLang="zh-CN" sz="2400" baseline="30000" dirty="0"/>
              <a:t> </a:t>
            </a:r>
            <a:r>
              <a:rPr lang="en-CA" altLang="zh-CN" sz="2400" b="1" baseline="30000" dirty="0"/>
              <a:t>23</a:t>
            </a:r>
            <a:r>
              <a:rPr lang="en-CA" altLang="zh-CN" sz="2400" baseline="30000" dirty="0"/>
              <a:t> </a:t>
            </a:r>
            <a:r>
              <a:rPr lang="zh-CN" altLang="zh-CN" sz="2400" dirty="0"/>
              <a:t>我们却是传钉十字架的基督，在犹太人为绊脚石，在外邦人为愚拙；</a:t>
            </a:r>
            <a:r>
              <a:rPr lang="en-CA" altLang="zh-CN" sz="2400" dirty="0"/>
              <a:t> </a:t>
            </a:r>
            <a:r>
              <a:rPr lang="en-CA" altLang="zh-CN" sz="2400" b="1" baseline="30000" dirty="0"/>
              <a:t>24</a:t>
            </a:r>
            <a:r>
              <a:rPr lang="en-CA" altLang="zh-CN" sz="2400" dirty="0"/>
              <a:t> </a:t>
            </a:r>
            <a:r>
              <a:rPr lang="zh-CN" altLang="zh-CN" sz="2400" dirty="0"/>
              <a:t>但在那蒙召的，无论是</a:t>
            </a:r>
            <a:r>
              <a:rPr lang="zh-CN" altLang="zh-CN" sz="2400" dirty="0" smtClean="0"/>
              <a:t>犹太人</a:t>
            </a:r>
            <a:r>
              <a:rPr lang="en-US" altLang="zh-CN" sz="2400" dirty="0" smtClean="0"/>
              <a:t>, </a:t>
            </a:r>
            <a:r>
              <a:rPr lang="zh-CN" altLang="zh-CN" sz="2400" dirty="0" smtClean="0"/>
              <a:t>希腊人</a:t>
            </a:r>
            <a:r>
              <a:rPr lang="en-US" altLang="zh-CN" sz="2400" dirty="0" smtClean="0"/>
              <a:t>, </a:t>
            </a:r>
            <a:r>
              <a:rPr lang="zh-CN" altLang="zh-CN" sz="2400" dirty="0" smtClean="0"/>
              <a:t>基督</a:t>
            </a:r>
            <a:r>
              <a:rPr lang="zh-CN" altLang="zh-CN" sz="2400" dirty="0"/>
              <a:t>总为神的</a:t>
            </a:r>
            <a:r>
              <a:rPr lang="zh-CN" altLang="zh-CN" sz="2400" dirty="0" smtClean="0"/>
              <a:t>能力</a:t>
            </a:r>
            <a:r>
              <a:rPr lang="en-US" altLang="zh-CN" sz="2400" dirty="0" smtClean="0"/>
              <a:t>, </a:t>
            </a:r>
            <a:r>
              <a:rPr lang="zh-CN" altLang="zh-CN" sz="2400" dirty="0" smtClean="0"/>
              <a:t>神</a:t>
            </a:r>
            <a:r>
              <a:rPr lang="zh-CN" altLang="zh-CN" sz="2400" dirty="0"/>
              <a:t>的智慧。</a:t>
            </a:r>
          </a:p>
          <a:p>
            <a:pPr marL="0" indent="0" algn="just">
              <a:buNone/>
            </a:pPr>
            <a:endParaRPr lang="en-US" altLang="zh-CN" sz="2400" dirty="0" smtClean="0"/>
          </a:p>
          <a:p>
            <a:pPr marL="0" indent="0">
              <a:buNone/>
            </a:pPr>
            <a:r>
              <a:rPr lang="en-CA" altLang="zh-CN" sz="2800" dirty="0"/>
              <a:t>For Jews demand signs and Greeks seek wisdom, </a:t>
            </a:r>
            <a:r>
              <a:rPr lang="en-CA" altLang="zh-CN" sz="2400" b="1" baseline="30000" dirty="0"/>
              <a:t>23</a:t>
            </a:r>
            <a:r>
              <a:rPr lang="en-CA" altLang="zh-CN" sz="2800" dirty="0"/>
              <a:t> but we preach Christ crucified, a stumbling block to Jews and folly to Gentiles, </a:t>
            </a:r>
            <a:r>
              <a:rPr lang="en-CA" altLang="zh-CN" sz="2400" b="1" baseline="30000" dirty="0"/>
              <a:t>24</a:t>
            </a:r>
            <a:r>
              <a:rPr lang="en-CA" altLang="zh-CN" sz="2800" dirty="0"/>
              <a:t> but to those who are called, both Jews and Greeks, Christ the power of God and the wisdom of God.</a:t>
            </a:r>
            <a:endParaRPr lang="zh-CN" altLang="zh-CN" sz="2800" dirty="0"/>
          </a:p>
        </p:txBody>
      </p:sp>
    </p:spTree>
    <p:extLst>
      <p:ext uri="{BB962C8B-B14F-4D97-AF65-F5344CB8AC3E}">
        <p14:creationId xmlns:p14="http://schemas.microsoft.com/office/powerpoint/2010/main" val="2838135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ungr\Desktop\Taiwan_ROC_political_division_map_Changhua_County.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04800"/>
            <a:ext cx="4288258" cy="6060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972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897</Words>
  <Application>Microsoft Office PowerPoint</Application>
  <PresentationFormat>On-screen Show (4:3)</PresentationFormat>
  <Paragraphs>53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Gospel of Matthew Series 马太福音系列</vt:lpstr>
      <vt:lpstr>PowerPoint Presentation</vt:lpstr>
      <vt:lpstr>马太福音 Matthew 5:13</vt:lpstr>
      <vt:lpstr>马太福音 Matthew 5:13</vt:lpstr>
      <vt:lpstr>马太福音 Matthew 5:13</vt:lpstr>
      <vt:lpstr>约伯记 Job 6:6</vt:lpstr>
      <vt:lpstr>马太福音 Matthew 5:13</vt:lpstr>
      <vt:lpstr>哥林多前书 1 Cor 1:22-24</vt:lpstr>
      <vt:lpstr>PowerPoint Presentation</vt:lpstr>
      <vt:lpstr>PowerPoint Presentation</vt:lpstr>
      <vt:lpstr>PowerPoint Presentation</vt:lpstr>
      <vt:lpstr>路加福音 Luke 12:16-21</vt:lpstr>
      <vt:lpstr>路加福音 Luke 12:15-21</vt:lpstr>
      <vt:lpstr>马太福音 Matthew 5:13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Hsu</dc:creator>
  <cp:lastModifiedBy>Albert</cp:lastModifiedBy>
  <cp:revision>39</cp:revision>
  <dcterms:created xsi:type="dcterms:W3CDTF">2006-08-16T00:00:00Z</dcterms:created>
  <dcterms:modified xsi:type="dcterms:W3CDTF">2019-09-08T14:29:14Z</dcterms:modified>
</cp:coreProperties>
</file>