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74" r:id="rId3"/>
    <p:sldId id="273" r:id="rId4"/>
    <p:sldId id="275" r:id="rId5"/>
    <p:sldId id="276" r:id="rId6"/>
    <p:sldId id="277" r:id="rId7"/>
    <p:sldId id="278" r:id="rId8"/>
    <p:sldId id="279" r:id="rId9"/>
    <p:sldId id="280" r:id="rId10"/>
    <p:sldId id="281" r:id="rId11"/>
    <p:sldId id="282" r:id="rId12"/>
    <p:sldId id="283" r:id="rId13"/>
    <p:sldId id="291" r:id="rId14"/>
    <p:sldId id="292" r:id="rId15"/>
    <p:sldId id="286" r:id="rId16"/>
    <p:sldId id="287"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15" autoAdjust="0"/>
  </p:normalViewPr>
  <p:slideViewPr>
    <p:cSldViewPr>
      <p:cViewPr varScale="1">
        <p:scale>
          <a:sx n="81" d="100"/>
          <a:sy n="81" d="100"/>
        </p:scale>
        <p:origin x="-105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E310D7-E225-4AD8-94AF-E9AFF9197F4B}" type="datetimeFigureOut">
              <a:rPr lang="zh-CN" altLang="en-US" smtClean="0"/>
              <a:t>2019/8/10</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3F0228-B40F-45DA-8016-10A6E59BB388}" type="slidenum">
              <a:rPr lang="zh-CN" altLang="en-US" smtClean="0"/>
              <a:t>‹#›</a:t>
            </a:fld>
            <a:endParaRPr lang="zh-CN" altLang="en-US"/>
          </a:p>
        </p:txBody>
      </p:sp>
    </p:spTree>
    <p:extLst>
      <p:ext uri="{BB962C8B-B14F-4D97-AF65-F5344CB8AC3E}">
        <p14:creationId xmlns:p14="http://schemas.microsoft.com/office/powerpoint/2010/main" val="1248886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14</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17</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304658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a:t>
            </a:r>
            <a:endParaRPr lang="en-GB" sz="2800" dirty="0"/>
          </a:p>
        </p:txBody>
      </p:sp>
      <p:sp>
        <p:nvSpPr>
          <p:cNvPr id="3" name="Content Placeholder 2"/>
          <p:cNvSpPr>
            <a:spLocks noGrp="1"/>
          </p:cNvSpPr>
          <p:nvPr>
            <p:ph idx="1"/>
          </p:nvPr>
        </p:nvSpPr>
        <p:spPr>
          <a:xfrm>
            <a:off x="609600" y="914400"/>
            <a:ext cx="8534400" cy="5059363"/>
          </a:xfrm>
        </p:spPr>
        <p:txBody>
          <a:bodyPr>
            <a:noAutofit/>
          </a:bodyPr>
          <a:lstStyle/>
          <a:p>
            <a:pPr marL="0" indent="0" algn="just">
              <a:buNone/>
            </a:pPr>
            <a:r>
              <a:rPr lang="en-US" altLang="zh-CN" sz="2800" dirty="0" smtClean="0"/>
              <a:t>You are the light of the world. </a:t>
            </a:r>
          </a:p>
          <a:p>
            <a:pPr marL="0" indent="0" algn="just">
              <a:buNone/>
            </a:pPr>
            <a:r>
              <a:rPr lang="en-US" altLang="zh-CN" sz="2800" dirty="0" smtClean="0"/>
              <a:t>A city set on a hill cannot be hidden.</a:t>
            </a:r>
          </a:p>
          <a:p>
            <a:pPr marL="0" indent="0" algn="just">
              <a:buNone/>
            </a:pPr>
            <a:endParaRPr lang="en-US" altLang="zh-CN" sz="2800" dirty="0"/>
          </a:p>
          <a:p>
            <a:pPr marL="0" indent="0" algn="just">
              <a:buNone/>
            </a:pPr>
            <a:r>
              <a:rPr lang="zh-CN" altLang="zh-CN" sz="2800" dirty="0"/>
              <a:t>你们是世上的光</a:t>
            </a:r>
            <a:r>
              <a:rPr lang="zh-CN" altLang="en-US" sz="2800" dirty="0"/>
              <a:t>，城造在山上是不能隐藏的。</a:t>
            </a:r>
            <a:endParaRPr lang="zh-CN" altLang="zh-CN" sz="2800" dirty="0"/>
          </a:p>
          <a:p>
            <a:pPr marL="0" indent="0" algn="just">
              <a:buNone/>
            </a:pPr>
            <a:endParaRPr lang="zh-CN" altLang="zh-CN" sz="2800" dirty="0"/>
          </a:p>
        </p:txBody>
      </p:sp>
    </p:spTree>
    <p:extLst>
      <p:ext uri="{BB962C8B-B14F-4D97-AF65-F5344CB8AC3E}">
        <p14:creationId xmlns:p14="http://schemas.microsoft.com/office/powerpoint/2010/main" val="4101941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创</a:t>
            </a:r>
            <a:r>
              <a:rPr lang="zh-CN" altLang="en-US" sz="2800" dirty="0" smtClean="0"/>
              <a:t>世记</a:t>
            </a:r>
            <a:r>
              <a:rPr lang="zh-CN" altLang="en-US" sz="2800" dirty="0" smtClean="0"/>
              <a:t> </a:t>
            </a:r>
            <a:r>
              <a:rPr lang="en-US" altLang="zh-CN" sz="2800" dirty="0" smtClean="0"/>
              <a:t>Genesis 1:1-3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x-none" altLang="zh-CN" sz="2800" smtClean="0"/>
              <a:t>In </a:t>
            </a:r>
            <a:r>
              <a:rPr lang="x-none" altLang="zh-CN" sz="2800"/>
              <a:t>the beginning, God created the heavens and the earth.</a:t>
            </a:r>
            <a:r>
              <a:rPr lang="x-none" altLang="zh-CN" sz="2800"/>
              <a:t/>
            </a:r>
            <a:br>
              <a:rPr lang="x-none" altLang="zh-CN" sz="2800"/>
            </a:br>
            <a:r>
              <a:rPr lang="x-none" altLang="zh-CN" sz="2800" smtClean="0"/>
              <a:t>The </a:t>
            </a:r>
            <a:r>
              <a:rPr lang="x-none" altLang="zh-CN" sz="2800"/>
              <a:t>earth was without form and void, and </a:t>
            </a:r>
            <a:r>
              <a:rPr lang="x-none" altLang="zh-CN" sz="2800" b="1"/>
              <a:t>darkness</a:t>
            </a:r>
            <a:r>
              <a:rPr lang="x-none" altLang="zh-CN" sz="2800"/>
              <a:t> was over the face of the deep…</a:t>
            </a:r>
            <a:r>
              <a:rPr lang="en-CA" altLang="zh-CN" sz="2800" dirty="0"/>
              <a:t>.</a:t>
            </a:r>
            <a:endParaRPr lang="zh-CN" altLang="zh-CN" sz="2800" dirty="0"/>
          </a:p>
          <a:p>
            <a:pPr marL="0" indent="0">
              <a:buNone/>
            </a:pPr>
            <a:r>
              <a:rPr lang="x-none" altLang="zh-CN" sz="2800" smtClean="0"/>
              <a:t>And </a:t>
            </a:r>
            <a:r>
              <a:rPr lang="x-none" altLang="zh-CN" sz="2800"/>
              <a:t>God said, “</a:t>
            </a:r>
            <a:r>
              <a:rPr lang="x-none" altLang="zh-CN" sz="2800" b="1"/>
              <a:t>Let there be light</a:t>
            </a:r>
            <a:r>
              <a:rPr lang="x-none" altLang="zh-CN" sz="2800"/>
              <a:t>,” and there was </a:t>
            </a:r>
            <a:r>
              <a:rPr lang="x-none" altLang="zh-CN" sz="2800" b="1"/>
              <a:t>light</a:t>
            </a:r>
            <a:r>
              <a:rPr lang="x-none" altLang="zh-CN" sz="2800"/>
              <a:t>.</a:t>
            </a:r>
            <a:r>
              <a:rPr lang="x-none" altLang="zh-CN" sz="2800" b="1"/>
              <a:t> 4 </a:t>
            </a:r>
            <a:r>
              <a:rPr lang="x-none" altLang="zh-CN" sz="2800"/>
              <a:t>And God saw that</a:t>
            </a:r>
            <a:r>
              <a:rPr lang="x-none" altLang="zh-CN" sz="2800" b="1"/>
              <a:t> the light was good</a:t>
            </a:r>
            <a:r>
              <a:rPr lang="x-none" altLang="zh-CN" sz="2800"/>
              <a:t>. And God </a:t>
            </a:r>
            <a:r>
              <a:rPr lang="x-none" altLang="zh-CN" sz="2800" b="1"/>
              <a:t>separated</a:t>
            </a:r>
            <a:r>
              <a:rPr lang="x-none" altLang="zh-CN" sz="2800"/>
              <a:t> </a:t>
            </a:r>
            <a:r>
              <a:rPr lang="x-none" altLang="zh-CN" sz="2800" b="1"/>
              <a:t>the light from the darkness.</a:t>
            </a:r>
            <a:endParaRPr lang="zh-CN" altLang="zh-CN" sz="2800" dirty="0"/>
          </a:p>
          <a:p>
            <a:pPr marL="0" indent="0">
              <a:buNone/>
            </a:pPr>
            <a:endParaRPr lang="en-US" altLang="zh-CN" sz="2800" dirty="0"/>
          </a:p>
          <a:p>
            <a:pPr marL="0" indent="0">
              <a:buNone/>
            </a:pPr>
            <a:r>
              <a:rPr lang="zh-CN" altLang="en-US" sz="2400" dirty="0" smtClean="0"/>
              <a:t>起初，神</a:t>
            </a:r>
            <a:r>
              <a:rPr lang="zh-CN" altLang="en-US" sz="2400" dirty="0"/>
              <a:t>创造天地</a:t>
            </a:r>
            <a:r>
              <a:rPr lang="zh-CN" altLang="en-US" sz="2400" dirty="0" smtClean="0"/>
              <a:t>。地</a:t>
            </a:r>
            <a:r>
              <a:rPr lang="zh-CN" altLang="en-US" sz="2400" dirty="0"/>
              <a:t>是空虚混沌，渊面</a:t>
            </a:r>
            <a:r>
              <a:rPr lang="zh-CN" altLang="en-US" sz="2400" b="1" dirty="0" smtClean="0"/>
              <a:t>黑暗</a:t>
            </a:r>
            <a:r>
              <a:rPr lang="en-GB" altLang="zh-CN" sz="2400" dirty="0" smtClean="0"/>
              <a:t>…. </a:t>
            </a:r>
            <a:r>
              <a:rPr lang="zh-CN" altLang="en-US" sz="2400" dirty="0" smtClean="0"/>
              <a:t>神</a:t>
            </a:r>
            <a:r>
              <a:rPr lang="zh-CN" altLang="en-US" sz="2400" dirty="0"/>
              <a:t>说：</a:t>
            </a:r>
            <a:r>
              <a:rPr lang="zh-CN" altLang="en-US" sz="2400" b="1" dirty="0"/>
              <a:t>要有光，就有了光</a:t>
            </a:r>
            <a:r>
              <a:rPr lang="zh-CN" altLang="en-US" sz="2400" dirty="0"/>
              <a:t>。</a:t>
            </a:r>
            <a:r>
              <a:rPr lang="zh-CN" altLang="en-US" sz="2400" b="1" baseline="30000" dirty="0"/>
              <a:t> </a:t>
            </a:r>
            <a:r>
              <a:rPr lang="en-US" altLang="zh-CN" sz="2400" b="1" baseline="30000" dirty="0"/>
              <a:t>4 </a:t>
            </a:r>
            <a:r>
              <a:rPr lang="zh-CN" altLang="en-US" sz="2400" dirty="0"/>
              <a:t>神看</a:t>
            </a:r>
            <a:r>
              <a:rPr lang="zh-CN" altLang="en-US" sz="2400" b="1" dirty="0"/>
              <a:t>光是好的，</a:t>
            </a:r>
            <a:r>
              <a:rPr lang="zh-CN" altLang="en-US" sz="2400" dirty="0"/>
              <a:t>就</a:t>
            </a:r>
            <a:r>
              <a:rPr lang="zh-CN" altLang="en-US" sz="2400" b="1" dirty="0"/>
              <a:t>把光暗分开</a:t>
            </a:r>
            <a:r>
              <a:rPr lang="zh-CN" altLang="en-US" sz="2400" dirty="0"/>
              <a:t>了</a:t>
            </a:r>
            <a:r>
              <a:rPr lang="zh-CN" altLang="en-US" sz="2400" dirty="0" smtClean="0"/>
              <a:t>。</a:t>
            </a:r>
            <a:endParaRPr lang="en-US" altLang="zh-CN" sz="2400" dirty="0" smtClean="0"/>
          </a:p>
          <a:p>
            <a:pPr marL="0" indent="0" algn="just">
              <a:buNone/>
            </a:pPr>
            <a:endParaRPr lang="en-US" altLang="zh-CN" sz="2400" b="1" baseline="30000" dirty="0"/>
          </a:p>
        </p:txBody>
      </p:sp>
    </p:spTree>
    <p:extLst>
      <p:ext uri="{BB962C8B-B14F-4D97-AF65-F5344CB8AC3E}">
        <p14:creationId xmlns:p14="http://schemas.microsoft.com/office/powerpoint/2010/main" val="27791272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     马太福音 </a:t>
            </a:r>
            <a:r>
              <a:rPr lang="en-US" altLang="zh-CN" sz="2800" dirty="0" smtClean="0"/>
              <a:t>Matthew </a:t>
            </a:r>
            <a:r>
              <a:rPr lang="en-US" altLang="zh-CN" sz="2800" dirty="0" smtClean="0"/>
              <a:t>5:14</a:t>
            </a:r>
            <a:endParaRPr lang="en-GB" sz="2800" dirty="0"/>
          </a:p>
        </p:txBody>
      </p:sp>
      <p:sp>
        <p:nvSpPr>
          <p:cNvPr id="3" name="Content Placeholder 2"/>
          <p:cNvSpPr>
            <a:spLocks noGrp="1"/>
          </p:cNvSpPr>
          <p:nvPr>
            <p:ph idx="1"/>
          </p:nvPr>
        </p:nvSpPr>
        <p:spPr>
          <a:xfrm>
            <a:off x="381000" y="914400"/>
            <a:ext cx="8534400" cy="5059363"/>
          </a:xfrm>
        </p:spPr>
        <p:txBody>
          <a:bodyPr>
            <a:noAutofit/>
          </a:bodyPr>
          <a:lstStyle/>
          <a:p>
            <a:pPr marL="0" indent="0" algn="just">
              <a:buNone/>
            </a:pPr>
            <a:r>
              <a:rPr lang="en-US" altLang="zh-CN" sz="2800" dirty="0" smtClean="0"/>
              <a:t>You are the </a:t>
            </a:r>
            <a:r>
              <a:rPr lang="en-US" altLang="zh-CN" sz="2800" dirty="0" smtClean="0">
                <a:solidFill>
                  <a:srgbClr val="FF0000"/>
                </a:solidFill>
              </a:rPr>
              <a:t>light of the world. </a:t>
            </a:r>
          </a:p>
          <a:p>
            <a:pPr marL="0" indent="0" algn="just">
              <a:buNone/>
            </a:pPr>
            <a:r>
              <a:rPr lang="zh-CN" altLang="zh-CN" sz="2800" dirty="0" smtClean="0"/>
              <a:t>你们</a:t>
            </a:r>
            <a:r>
              <a:rPr lang="zh-CN" altLang="zh-CN" sz="2800" dirty="0"/>
              <a:t>是</a:t>
            </a:r>
            <a:r>
              <a:rPr lang="zh-CN" altLang="zh-CN" sz="2800" dirty="0">
                <a:solidFill>
                  <a:srgbClr val="FF0000"/>
                </a:solidFill>
              </a:rPr>
              <a:t>世上的光</a:t>
            </a:r>
            <a:r>
              <a:rPr lang="zh-CN" altLang="en-US" sz="2800" dirty="0"/>
              <a:t>，城造在山上是不能隐藏</a:t>
            </a:r>
            <a:r>
              <a:rPr lang="zh-CN" altLang="en-US" sz="2800" dirty="0" smtClean="0"/>
              <a:t>的</a:t>
            </a:r>
            <a:endParaRPr lang="en-US" altLang="zh-CN" sz="2800" dirty="0" smtClean="0"/>
          </a:p>
          <a:p>
            <a:pPr marL="0" indent="0" algn="just">
              <a:buNone/>
            </a:pPr>
            <a:endParaRPr lang="en-US" altLang="zh-CN" sz="2800" dirty="0"/>
          </a:p>
          <a:p>
            <a:pPr marL="0" indent="0" algn="ctr">
              <a:buNone/>
            </a:pPr>
            <a:r>
              <a:rPr lang="zh-CN" altLang="en-US" sz="2800" dirty="0"/>
              <a:t>约翰福音 </a:t>
            </a:r>
            <a:r>
              <a:rPr lang="en-US" altLang="zh-CN" sz="2800" dirty="0"/>
              <a:t>John </a:t>
            </a:r>
            <a:r>
              <a:rPr lang="en-US" altLang="zh-CN" sz="2800" dirty="0" smtClean="0"/>
              <a:t>8:12</a:t>
            </a:r>
          </a:p>
          <a:p>
            <a:pPr marL="0" indent="0">
              <a:buNone/>
            </a:pPr>
            <a:r>
              <a:rPr lang="en-US" altLang="zh-CN" sz="2800" dirty="0"/>
              <a:t>Again Jesus spoke to them, saying, “I am the </a:t>
            </a:r>
            <a:r>
              <a:rPr lang="en-US" altLang="zh-CN" sz="2800" dirty="0">
                <a:solidFill>
                  <a:srgbClr val="FF0000"/>
                </a:solidFill>
              </a:rPr>
              <a:t>light of the world.  </a:t>
            </a:r>
            <a:r>
              <a:rPr lang="en-US" altLang="zh-CN" sz="2800" dirty="0"/>
              <a:t>Whoever follows me will not walk in darkness, but will have the light of life</a:t>
            </a:r>
            <a:r>
              <a:rPr lang="en-US" altLang="zh-CN" sz="2800" b="1" i="1" dirty="0"/>
              <a:t>.</a:t>
            </a:r>
            <a:r>
              <a:rPr lang="en-US" altLang="zh-CN" sz="2800" i="1" dirty="0"/>
              <a:t>”</a:t>
            </a:r>
            <a:endParaRPr lang="zh-CN" altLang="zh-CN" sz="2800" dirty="0"/>
          </a:p>
          <a:p>
            <a:pPr marL="0" indent="0">
              <a:buNone/>
            </a:pPr>
            <a:r>
              <a:rPr lang="zh-CN" altLang="en-US" sz="2400" dirty="0" smtClean="0"/>
              <a:t>耶稣</a:t>
            </a:r>
            <a:r>
              <a:rPr lang="zh-CN" altLang="en-US" sz="2400" dirty="0"/>
              <a:t>又对众人说：</a:t>
            </a:r>
            <a:r>
              <a:rPr lang="zh-CN" altLang="en-US" sz="2400" dirty="0">
                <a:solidFill>
                  <a:srgbClr val="002060"/>
                </a:solidFill>
              </a:rPr>
              <a:t>我是</a:t>
            </a:r>
            <a:r>
              <a:rPr lang="zh-CN" altLang="en-US" sz="2400" dirty="0">
                <a:solidFill>
                  <a:srgbClr val="FF0000"/>
                </a:solidFill>
              </a:rPr>
              <a:t>世界的光</a:t>
            </a:r>
            <a:r>
              <a:rPr lang="zh-CN" altLang="en-US" sz="2400" dirty="0"/>
              <a:t>。跟从我的，就不在黑暗里走，必要得着生命的光。</a:t>
            </a:r>
            <a:endParaRPr lang="en-US" altLang="zh-CN" sz="2400" b="1" baseline="30000" dirty="0"/>
          </a:p>
          <a:p>
            <a:pPr marL="0" indent="0">
              <a:buNone/>
            </a:pPr>
            <a:endParaRPr lang="zh-CN" altLang="zh-CN" sz="2800" dirty="0"/>
          </a:p>
          <a:p>
            <a:pPr marL="0" indent="0" algn="just">
              <a:buNone/>
            </a:pPr>
            <a:endParaRPr lang="zh-CN" altLang="zh-CN" sz="2800" dirty="0"/>
          </a:p>
        </p:txBody>
      </p:sp>
    </p:spTree>
    <p:extLst>
      <p:ext uri="{BB962C8B-B14F-4D97-AF65-F5344CB8AC3E}">
        <p14:creationId xmlns:p14="http://schemas.microsoft.com/office/powerpoint/2010/main" val="15858452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5:14-16</a:t>
            </a:r>
            <a:endParaRPr lang="en-GB" sz="2800" dirty="0"/>
          </a:p>
        </p:txBody>
      </p:sp>
      <p:sp>
        <p:nvSpPr>
          <p:cNvPr id="3" name="Content Placeholder 2"/>
          <p:cNvSpPr>
            <a:spLocks noGrp="1"/>
          </p:cNvSpPr>
          <p:nvPr>
            <p:ph idx="1"/>
          </p:nvPr>
        </p:nvSpPr>
        <p:spPr>
          <a:xfrm>
            <a:off x="609600" y="914400"/>
            <a:ext cx="8534400" cy="5059363"/>
          </a:xfrm>
        </p:spPr>
        <p:txBody>
          <a:bodyPr>
            <a:noAutofit/>
          </a:bodyPr>
          <a:lstStyle/>
          <a:p>
            <a:pPr marL="0" indent="0" algn="just">
              <a:buNone/>
            </a:pPr>
            <a:r>
              <a:rPr lang="en-US" altLang="zh-CN" sz="2800" dirty="0" smtClean="0"/>
              <a:t>You are the light of the world. </a:t>
            </a:r>
          </a:p>
          <a:p>
            <a:pPr marL="0" indent="0" algn="just">
              <a:buNone/>
            </a:pPr>
            <a:r>
              <a:rPr lang="en-US" altLang="zh-CN" sz="2800" dirty="0" smtClean="0"/>
              <a:t>A city set on a hill cannot be hidden.</a:t>
            </a:r>
          </a:p>
          <a:p>
            <a:pPr marL="0" indent="0">
              <a:buNone/>
            </a:pPr>
            <a:r>
              <a:rPr lang="x-none" altLang="zh-CN" sz="2800"/>
              <a:t>Nor do people light a lamp and put it under a basket, but on a stand, and it gives light to all in the house.</a:t>
            </a:r>
            <a:r>
              <a:rPr lang="x-none" altLang="zh-CN" sz="2800" b="1"/>
              <a:t> </a:t>
            </a:r>
            <a:endParaRPr lang="zh-CN" altLang="zh-CN" sz="2800" dirty="0"/>
          </a:p>
          <a:p>
            <a:pPr marL="0" indent="0">
              <a:buNone/>
            </a:pPr>
            <a:r>
              <a:rPr lang="x-none" altLang="zh-CN" sz="2800" smtClean="0"/>
              <a:t>In </a:t>
            </a:r>
            <a:r>
              <a:rPr lang="x-none" altLang="zh-CN" sz="2800"/>
              <a:t>the same way,</a:t>
            </a:r>
            <a:r>
              <a:rPr lang="x-none" altLang="zh-CN" sz="2800" b="1"/>
              <a:t> </a:t>
            </a:r>
            <a:r>
              <a:rPr lang="x-none" altLang="zh-CN" sz="2800" b="1">
                <a:solidFill>
                  <a:srgbClr val="FF0000"/>
                </a:solidFill>
              </a:rPr>
              <a:t>let your light shine</a:t>
            </a:r>
            <a:r>
              <a:rPr lang="x-none" altLang="zh-CN" sz="2800">
                <a:solidFill>
                  <a:srgbClr val="FF0000"/>
                </a:solidFill>
              </a:rPr>
              <a:t> </a:t>
            </a:r>
            <a:r>
              <a:rPr lang="x-none" altLang="zh-CN" sz="2800"/>
              <a:t>before others, so </a:t>
            </a:r>
            <a:r>
              <a:rPr lang="x-none" altLang="zh-CN" sz="2800" b="1">
                <a:solidFill>
                  <a:srgbClr val="FF0000"/>
                </a:solidFill>
              </a:rPr>
              <a:t>that they may see </a:t>
            </a:r>
            <a:r>
              <a:rPr lang="x-none" altLang="zh-CN" sz="2800"/>
              <a:t>your good works and </a:t>
            </a:r>
            <a:r>
              <a:rPr lang="x-none" altLang="zh-CN" sz="2800" b="1"/>
              <a:t>give glory to your Father who is in heaven. </a:t>
            </a:r>
            <a:endParaRPr lang="zh-CN" altLang="zh-CN" sz="2800" b="1" dirty="0"/>
          </a:p>
          <a:p>
            <a:pPr marL="0" indent="0" algn="just">
              <a:buNone/>
            </a:pPr>
            <a:endParaRPr lang="en-US" altLang="zh-CN" sz="2800" dirty="0"/>
          </a:p>
          <a:p>
            <a:pPr marL="0" indent="0" algn="just">
              <a:buNone/>
            </a:pPr>
            <a:endParaRPr lang="zh-CN" altLang="zh-CN" sz="2800" dirty="0"/>
          </a:p>
        </p:txBody>
      </p:sp>
    </p:spTree>
    <p:extLst>
      <p:ext uri="{BB962C8B-B14F-4D97-AF65-F5344CB8AC3E}">
        <p14:creationId xmlns:p14="http://schemas.microsoft.com/office/powerpoint/2010/main" val="4123643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5:14-16</a:t>
            </a:r>
            <a:endParaRPr lang="en-GB" sz="2800" dirty="0"/>
          </a:p>
        </p:txBody>
      </p:sp>
      <p:sp>
        <p:nvSpPr>
          <p:cNvPr id="3" name="Content Placeholder 2"/>
          <p:cNvSpPr>
            <a:spLocks noGrp="1"/>
          </p:cNvSpPr>
          <p:nvPr>
            <p:ph idx="1"/>
          </p:nvPr>
        </p:nvSpPr>
        <p:spPr>
          <a:xfrm>
            <a:off x="304800" y="899318"/>
            <a:ext cx="8534400" cy="5059363"/>
          </a:xfrm>
        </p:spPr>
        <p:txBody>
          <a:bodyPr>
            <a:noAutofit/>
          </a:bodyPr>
          <a:lstStyle/>
          <a:p>
            <a:pPr marL="0" indent="0" algn="just">
              <a:buNone/>
            </a:pPr>
            <a:r>
              <a:rPr lang="zh-CN" altLang="zh-CN" sz="2800" dirty="0" smtClean="0"/>
              <a:t>你们是世上的光</a:t>
            </a:r>
            <a:r>
              <a:rPr lang="zh-CN" altLang="en-US" sz="2800" dirty="0" smtClean="0"/>
              <a:t>，城造在山上是不能隐藏的。</a:t>
            </a:r>
            <a:endParaRPr lang="en-US" altLang="zh-CN" sz="2800" dirty="0" smtClean="0"/>
          </a:p>
          <a:p>
            <a:pPr marL="0" indent="0" algn="just">
              <a:buNone/>
            </a:pPr>
            <a:endParaRPr lang="zh-CN" altLang="zh-CN" sz="2800" dirty="0" smtClean="0"/>
          </a:p>
          <a:p>
            <a:pPr marL="0" indent="0" algn="just">
              <a:buNone/>
            </a:pPr>
            <a:r>
              <a:rPr lang="zh-CN" altLang="en-US" sz="2800" dirty="0" smtClean="0"/>
              <a:t>人</a:t>
            </a:r>
            <a:r>
              <a:rPr lang="zh-CN" altLang="en-US" sz="2800" dirty="0"/>
              <a:t>点灯，不放在斗底下，是放在灯臺上，就照亮一家的人。</a:t>
            </a:r>
            <a:r>
              <a:rPr lang="zh-CN" altLang="en-US" sz="2800" b="1" baseline="30000" dirty="0"/>
              <a:t> </a:t>
            </a:r>
            <a:r>
              <a:rPr lang="zh-CN" altLang="en-US" sz="2800" b="1" dirty="0" smtClean="0">
                <a:solidFill>
                  <a:srgbClr val="FF0000"/>
                </a:solidFill>
              </a:rPr>
              <a:t>你们</a:t>
            </a:r>
            <a:r>
              <a:rPr lang="zh-CN" altLang="en-US" sz="2800" b="1" dirty="0">
                <a:solidFill>
                  <a:srgbClr val="FF0000"/>
                </a:solidFill>
              </a:rPr>
              <a:t>的光也当这样照在人前</a:t>
            </a:r>
            <a:r>
              <a:rPr lang="zh-CN" altLang="en-US" sz="2800" dirty="0">
                <a:solidFill>
                  <a:srgbClr val="FF0000"/>
                </a:solidFill>
              </a:rPr>
              <a:t>，</a:t>
            </a:r>
            <a:r>
              <a:rPr lang="zh-CN" altLang="en-US" sz="2800" b="1" dirty="0">
                <a:solidFill>
                  <a:srgbClr val="FF0000"/>
                </a:solidFill>
              </a:rPr>
              <a:t>叫他们看见</a:t>
            </a:r>
            <a:r>
              <a:rPr lang="zh-CN" altLang="en-US" sz="2800" dirty="0"/>
              <a:t>你们的好行为，</a:t>
            </a:r>
            <a:r>
              <a:rPr lang="zh-CN" altLang="en-US" sz="2800" b="1" dirty="0"/>
              <a:t>便将荣耀归给你们在天上的父</a:t>
            </a:r>
            <a:r>
              <a:rPr lang="zh-CN" altLang="en-US" sz="2800" dirty="0" smtClean="0"/>
              <a:t>。</a:t>
            </a:r>
            <a:endParaRPr lang="en-US" altLang="zh-CN" sz="2800" dirty="0" smtClean="0"/>
          </a:p>
          <a:p>
            <a:pPr marL="0" indent="0" algn="just">
              <a:buNone/>
            </a:pPr>
            <a:endParaRPr lang="en-US" altLang="zh-CN" sz="2800" dirty="0"/>
          </a:p>
          <a:p>
            <a:pPr marL="0" indent="0" algn="just">
              <a:buNone/>
            </a:pPr>
            <a:endParaRPr lang="zh-CN" altLang="en-US" sz="2800" dirty="0"/>
          </a:p>
          <a:p>
            <a:pPr marL="0" indent="0" algn="just">
              <a:buNone/>
            </a:pPr>
            <a:endParaRPr lang="zh-CN" altLang="zh-CN" sz="2800" dirty="0"/>
          </a:p>
        </p:txBody>
      </p:sp>
      <p:sp>
        <p:nvSpPr>
          <p:cNvPr id="4" name="Rectangle 3"/>
          <p:cNvSpPr/>
          <p:nvPr/>
        </p:nvSpPr>
        <p:spPr>
          <a:xfrm>
            <a:off x="4453217" y="3143217"/>
            <a:ext cx="237566" cy="571567"/>
          </a:xfrm>
          <a:prstGeom prst="rect">
            <a:avLst/>
          </a:prstGeom>
        </p:spPr>
        <p:txBody>
          <a:bodyPr wrap="none">
            <a:spAutoFit/>
          </a:bodyPr>
          <a:lstStyle/>
          <a:p>
            <a:pPr algn="just">
              <a:lnSpc>
                <a:spcPct val="173000"/>
              </a:lnSpc>
              <a:spcBef>
                <a:spcPts val="1300"/>
              </a:spcBef>
            </a:pPr>
            <a:r>
              <a:rPr lang="en-US" altLang="zh-CN" b="1" kern="100" dirty="0">
                <a:solidFill>
                  <a:prstClr val="black"/>
                </a:solidFill>
                <a:cs typeface="Times New Roman"/>
              </a:rPr>
              <a:t> </a:t>
            </a:r>
            <a:endParaRPr lang="zh-CN" altLang="zh-CN" b="1" kern="100" dirty="0">
              <a:solidFill>
                <a:prstClr val="black"/>
              </a:solidFill>
              <a:cs typeface="Times New Roman"/>
            </a:endParaRPr>
          </a:p>
        </p:txBody>
      </p:sp>
    </p:spTree>
    <p:extLst>
      <p:ext uri="{BB962C8B-B14F-4D97-AF65-F5344CB8AC3E}">
        <p14:creationId xmlns:p14="http://schemas.microsoft.com/office/powerpoint/2010/main" val="3547440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林</a:t>
            </a:r>
            <a:r>
              <a:rPr lang="zh-CN" altLang="en-US" sz="2800" dirty="0" smtClean="0"/>
              <a:t>前 </a:t>
            </a:r>
            <a:r>
              <a:rPr lang="en-US" altLang="zh-CN" sz="2800" dirty="0" smtClean="0"/>
              <a:t>1 </a:t>
            </a:r>
            <a:r>
              <a:rPr lang="en-US" altLang="zh-CN" sz="2800" dirty="0" err="1" smtClean="0"/>
              <a:t>Cor</a:t>
            </a:r>
            <a:r>
              <a:rPr lang="en-US" altLang="zh-CN" sz="2800" dirty="0" smtClean="0"/>
              <a:t> 9:27</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CA" altLang="zh-CN" sz="2800" dirty="0" smtClean="0"/>
              <a:t>….lest </a:t>
            </a:r>
            <a:r>
              <a:rPr lang="en-CA" altLang="zh-CN" sz="2800" dirty="0"/>
              <a:t>after preaching to others, [we ourselves] should be disqualified. </a:t>
            </a:r>
            <a:endParaRPr lang="en-CA" altLang="zh-CN" sz="2800" dirty="0" smtClean="0"/>
          </a:p>
          <a:p>
            <a:pPr marL="0" indent="0">
              <a:buNone/>
            </a:pPr>
            <a:endParaRPr lang="en-CA" altLang="zh-CN" sz="2800" dirty="0"/>
          </a:p>
          <a:p>
            <a:pPr marL="0" indent="0">
              <a:buNone/>
            </a:pPr>
            <a:r>
              <a:rPr lang="en-US" altLang="zh-CN" sz="2400" dirty="0" smtClean="0"/>
              <a:t>…. </a:t>
            </a:r>
            <a:r>
              <a:rPr lang="zh-CN" altLang="en-US" sz="2400" dirty="0" smtClean="0"/>
              <a:t>恐怕</a:t>
            </a:r>
            <a:r>
              <a:rPr lang="zh-CN" altLang="en-US" sz="2400" dirty="0"/>
              <a:t>我传福音给别人，自己反被弃绝了。</a:t>
            </a:r>
          </a:p>
        </p:txBody>
      </p:sp>
    </p:spTree>
    <p:extLst>
      <p:ext uri="{BB962C8B-B14F-4D97-AF65-F5344CB8AC3E}">
        <p14:creationId xmlns:p14="http://schemas.microsoft.com/office/powerpoint/2010/main" val="2686549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5:14-16</a:t>
            </a:r>
            <a:endParaRPr lang="en-GB" sz="2800" dirty="0"/>
          </a:p>
        </p:txBody>
      </p:sp>
      <p:sp>
        <p:nvSpPr>
          <p:cNvPr id="3" name="Content Placeholder 2"/>
          <p:cNvSpPr>
            <a:spLocks noGrp="1"/>
          </p:cNvSpPr>
          <p:nvPr>
            <p:ph idx="1"/>
          </p:nvPr>
        </p:nvSpPr>
        <p:spPr>
          <a:xfrm>
            <a:off x="609600" y="914400"/>
            <a:ext cx="8534400" cy="5059363"/>
          </a:xfrm>
        </p:spPr>
        <p:txBody>
          <a:bodyPr>
            <a:noAutofit/>
          </a:bodyPr>
          <a:lstStyle/>
          <a:p>
            <a:pPr marL="0" indent="0" algn="just">
              <a:buNone/>
            </a:pPr>
            <a:r>
              <a:rPr lang="en-US" altLang="zh-CN" sz="2800" dirty="0" smtClean="0"/>
              <a:t>You are the light of the world. </a:t>
            </a:r>
          </a:p>
          <a:p>
            <a:pPr marL="0" indent="0" algn="just">
              <a:buNone/>
            </a:pPr>
            <a:r>
              <a:rPr lang="en-US" altLang="zh-CN" sz="2800" dirty="0" smtClean="0"/>
              <a:t>A city set on a hill cannot be hidden.</a:t>
            </a:r>
          </a:p>
          <a:p>
            <a:pPr marL="0" indent="0">
              <a:buNone/>
            </a:pPr>
            <a:r>
              <a:rPr lang="x-none" altLang="zh-CN" sz="2800"/>
              <a:t>Nor do people light a lamp and put it under a basket, but on a stand, and it gives light to all in the house.</a:t>
            </a:r>
            <a:r>
              <a:rPr lang="x-none" altLang="zh-CN" sz="2800" b="1"/>
              <a:t> </a:t>
            </a:r>
            <a:endParaRPr lang="zh-CN" altLang="zh-CN" sz="2800" dirty="0"/>
          </a:p>
          <a:p>
            <a:pPr marL="0" indent="0">
              <a:buNone/>
            </a:pPr>
            <a:r>
              <a:rPr lang="x-none" altLang="zh-CN" sz="2800" smtClean="0"/>
              <a:t>In </a:t>
            </a:r>
            <a:r>
              <a:rPr lang="x-none" altLang="zh-CN" sz="2800"/>
              <a:t>the same way,</a:t>
            </a:r>
            <a:r>
              <a:rPr lang="x-none" altLang="zh-CN" sz="2800" b="1"/>
              <a:t> </a:t>
            </a:r>
            <a:r>
              <a:rPr lang="x-none" altLang="zh-CN" sz="2800" b="1">
                <a:solidFill>
                  <a:srgbClr val="FF0000"/>
                </a:solidFill>
              </a:rPr>
              <a:t>let your light shine</a:t>
            </a:r>
            <a:r>
              <a:rPr lang="x-none" altLang="zh-CN" sz="2800">
                <a:solidFill>
                  <a:srgbClr val="FF0000"/>
                </a:solidFill>
              </a:rPr>
              <a:t> </a:t>
            </a:r>
            <a:r>
              <a:rPr lang="x-none" altLang="zh-CN" sz="2800"/>
              <a:t>before others, so </a:t>
            </a:r>
            <a:r>
              <a:rPr lang="x-none" altLang="zh-CN" sz="2800" b="1">
                <a:solidFill>
                  <a:srgbClr val="FF0000"/>
                </a:solidFill>
              </a:rPr>
              <a:t>that they may see </a:t>
            </a:r>
            <a:r>
              <a:rPr lang="x-none" altLang="zh-CN" sz="2800"/>
              <a:t>your good works and </a:t>
            </a:r>
            <a:r>
              <a:rPr lang="x-none" altLang="zh-CN" sz="2800" b="1"/>
              <a:t>give glory to your Father who is in heaven. </a:t>
            </a:r>
            <a:endParaRPr lang="zh-CN" altLang="zh-CN" sz="2800" b="1" dirty="0"/>
          </a:p>
          <a:p>
            <a:pPr marL="0" indent="0" algn="just">
              <a:buNone/>
            </a:pPr>
            <a:endParaRPr lang="en-US" altLang="zh-CN" sz="2800" dirty="0"/>
          </a:p>
          <a:p>
            <a:pPr marL="0" indent="0" algn="just">
              <a:buNone/>
            </a:pPr>
            <a:endParaRPr lang="zh-CN" altLang="zh-CN" sz="2800" dirty="0"/>
          </a:p>
        </p:txBody>
      </p:sp>
    </p:spTree>
    <p:extLst>
      <p:ext uri="{BB962C8B-B14F-4D97-AF65-F5344CB8AC3E}">
        <p14:creationId xmlns:p14="http://schemas.microsoft.com/office/powerpoint/2010/main" val="2204791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5:14-16</a:t>
            </a:r>
            <a:endParaRPr lang="en-GB" sz="2800" dirty="0"/>
          </a:p>
        </p:txBody>
      </p:sp>
      <p:sp>
        <p:nvSpPr>
          <p:cNvPr id="3" name="Content Placeholder 2"/>
          <p:cNvSpPr>
            <a:spLocks noGrp="1"/>
          </p:cNvSpPr>
          <p:nvPr>
            <p:ph idx="1"/>
          </p:nvPr>
        </p:nvSpPr>
        <p:spPr>
          <a:xfrm>
            <a:off x="304800" y="899318"/>
            <a:ext cx="8534400" cy="5059363"/>
          </a:xfrm>
        </p:spPr>
        <p:txBody>
          <a:bodyPr>
            <a:noAutofit/>
          </a:bodyPr>
          <a:lstStyle/>
          <a:p>
            <a:pPr marL="0" indent="0" algn="just">
              <a:buNone/>
            </a:pPr>
            <a:r>
              <a:rPr lang="zh-CN" altLang="zh-CN" sz="2800" dirty="0" smtClean="0"/>
              <a:t>你们是世上的光</a:t>
            </a:r>
            <a:r>
              <a:rPr lang="zh-CN" altLang="en-US" sz="2800" dirty="0" smtClean="0"/>
              <a:t>，城造在山上是不能隐藏的。</a:t>
            </a:r>
            <a:endParaRPr lang="zh-CN" altLang="zh-CN" sz="2800" dirty="0" smtClean="0"/>
          </a:p>
          <a:p>
            <a:pPr marL="0" indent="0" algn="just">
              <a:buNone/>
            </a:pPr>
            <a:r>
              <a:rPr lang="zh-CN" altLang="en-US" sz="2800" dirty="0" smtClean="0"/>
              <a:t>人</a:t>
            </a:r>
            <a:r>
              <a:rPr lang="zh-CN" altLang="en-US" sz="2800" dirty="0"/>
              <a:t>点灯，不放在斗底下，是放在灯臺上，就照亮一家的人。</a:t>
            </a:r>
            <a:r>
              <a:rPr lang="zh-CN" altLang="en-US" sz="2800" b="1" baseline="30000" dirty="0"/>
              <a:t> </a:t>
            </a:r>
            <a:r>
              <a:rPr lang="zh-CN" altLang="en-US" sz="2800" b="1" dirty="0" smtClean="0">
                <a:solidFill>
                  <a:srgbClr val="FF0000"/>
                </a:solidFill>
              </a:rPr>
              <a:t>你们</a:t>
            </a:r>
            <a:r>
              <a:rPr lang="zh-CN" altLang="en-US" sz="2800" b="1" dirty="0">
                <a:solidFill>
                  <a:srgbClr val="FF0000"/>
                </a:solidFill>
              </a:rPr>
              <a:t>的光也当这样照在人前</a:t>
            </a:r>
            <a:r>
              <a:rPr lang="zh-CN" altLang="en-US" sz="2800" dirty="0">
                <a:solidFill>
                  <a:srgbClr val="FF0000"/>
                </a:solidFill>
              </a:rPr>
              <a:t>，</a:t>
            </a:r>
            <a:r>
              <a:rPr lang="zh-CN" altLang="en-US" sz="2800" b="1" dirty="0">
                <a:solidFill>
                  <a:srgbClr val="FF0000"/>
                </a:solidFill>
              </a:rPr>
              <a:t>叫他们看见</a:t>
            </a:r>
            <a:r>
              <a:rPr lang="zh-CN" altLang="en-US" sz="2800" dirty="0"/>
              <a:t>你们的好行为，</a:t>
            </a:r>
            <a:r>
              <a:rPr lang="zh-CN" altLang="en-US" sz="2800" b="1" dirty="0"/>
              <a:t>便将荣耀归给你们在天上的父</a:t>
            </a:r>
            <a:r>
              <a:rPr lang="zh-CN" altLang="en-US" sz="2800" dirty="0" smtClean="0"/>
              <a:t>。</a:t>
            </a:r>
            <a:endParaRPr lang="en-US" altLang="zh-CN" sz="2800" dirty="0" smtClean="0"/>
          </a:p>
          <a:p>
            <a:pPr marL="0" indent="0" algn="just">
              <a:buNone/>
            </a:pPr>
            <a:endParaRPr lang="en-US" altLang="zh-CN" sz="2800" dirty="0"/>
          </a:p>
          <a:p>
            <a:pPr marL="0" indent="0" algn="just">
              <a:buNone/>
            </a:pPr>
            <a:endParaRPr lang="zh-CN" altLang="en-US" sz="2800" dirty="0"/>
          </a:p>
          <a:p>
            <a:pPr marL="0" indent="0" algn="just">
              <a:buNone/>
            </a:pPr>
            <a:endParaRPr lang="zh-CN" altLang="zh-CN" sz="2800" dirty="0"/>
          </a:p>
        </p:txBody>
      </p:sp>
      <p:sp>
        <p:nvSpPr>
          <p:cNvPr id="4" name="Rectangle 3"/>
          <p:cNvSpPr/>
          <p:nvPr/>
        </p:nvSpPr>
        <p:spPr>
          <a:xfrm>
            <a:off x="4453217" y="3143217"/>
            <a:ext cx="237566" cy="571567"/>
          </a:xfrm>
          <a:prstGeom prst="rect">
            <a:avLst/>
          </a:prstGeom>
        </p:spPr>
        <p:txBody>
          <a:bodyPr wrap="none">
            <a:spAutoFit/>
          </a:bodyPr>
          <a:lstStyle/>
          <a:p>
            <a:pPr algn="just">
              <a:lnSpc>
                <a:spcPct val="173000"/>
              </a:lnSpc>
              <a:spcBef>
                <a:spcPts val="1300"/>
              </a:spcBef>
            </a:pPr>
            <a:r>
              <a:rPr lang="en-US" altLang="zh-CN" b="1" kern="100" dirty="0">
                <a:solidFill>
                  <a:prstClr val="black"/>
                </a:solidFill>
                <a:cs typeface="Times New Roman"/>
              </a:rPr>
              <a:t> </a:t>
            </a:r>
            <a:endParaRPr lang="zh-CN" altLang="zh-CN" b="1" kern="100" dirty="0">
              <a:solidFill>
                <a:prstClr val="black"/>
              </a:solidFill>
              <a:cs typeface="Times New Roman"/>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4862" y="3048000"/>
            <a:ext cx="7134275" cy="4756183"/>
          </a:xfrm>
          <a:prstGeom prst="rect">
            <a:avLst/>
          </a:prstGeom>
        </p:spPr>
      </p:pic>
    </p:spTree>
    <p:extLst>
      <p:ext uri="{BB962C8B-B14F-4D97-AF65-F5344CB8AC3E}">
        <p14:creationId xmlns:p14="http://schemas.microsoft.com/office/powerpoint/2010/main" val="3753269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箴言 </a:t>
            </a:r>
            <a:r>
              <a:rPr lang="en-US" altLang="zh-CN" sz="2800" dirty="0" err="1" smtClean="0"/>
              <a:t>Prov</a:t>
            </a:r>
            <a:r>
              <a:rPr lang="en-US" altLang="zh-CN" sz="2800" dirty="0" smtClean="0"/>
              <a:t> </a:t>
            </a:r>
            <a:r>
              <a:rPr lang="en-US" altLang="zh-CN" sz="2800" dirty="0"/>
              <a:t>6:20, 23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a:t>20 </a:t>
            </a:r>
            <a:r>
              <a:rPr lang="x-none" altLang="zh-CN" sz="2800" smtClean="0"/>
              <a:t>My </a:t>
            </a:r>
            <a:r>
              <a:rPr lang="x-none" altLang="zh-CN" sz="2800"/>
              <a:t>son, keep your father's commandment, and forsake not your mother's teaching.</a:t>
            </a:r>
            <a:endParaRPr lang="zh-CN" altLang="zh-CN" sz="2800" dirty="0"/>
          </a:p>
          <a:p>
            <a:pPr marL="0" indent="0">
              <a:buNone/>
            </a:pPr>
            <a:r>
              <a:rPr lang="en-US" altLang="zh-CN" sz="2800" b="1" baseline="30000" dirty="0" smtClean="0"/>
              <a:t>23 </a:t>
            </a:r>
            <a:r>
              <a:rPr lang="x-none" altLang="zh-CN" sz="2800" smtClean="0"/>
              <a:t>For </a:t>
            </a:r>
            <a:r>
              <a:rPr lang="x-none" altLang="zh-CN" sz="2800"/>
              <a:t>the commandment is a lamp and the teaching a </a:t>
            </a:r>
            <a:r>
              <a:rPr lang="x-none" altLang="zh-CN" sz="2800" b="1"/>
              <a:t>light</a:t>
            </a:r>
            <a:r>
              <a:rPr lang="x-none" altLang="zh-CN" sz="2800"/>
              <a:t>, and the reproofs of discipline are the </a:t>
            </a:r>
            <a:r>
              <a:rPr lang="x-none" altLang="zh-CN" sz="2800" b="1"/>
              <a:t>way of life</a:t>
            </a:r>
            <a:r>
              <a:rPr lang="x-none" altLang="zh-CN" sz="2800"/>
              <a:t>,</a:t>
            </a:r>
            <a:endParaRPr lang="zh-CN" altLang="zh-CN" sz="2800" dirty="0"/>
          </a:p>
          <a:p>
            <a:pPr marL="0" indent="0">
              <a:buNone/>
            </a:pPr>
            <a:endParaRPr lang="en-CA" altLang="zh-CN" sz="2800" dirty="0" smtClean="0"/>
          </a:p>
          <a:p>
            <a:pPr marL="0" indent="0">
              <a:buNone/>
            </a:pPr>
            <a:r>
              <a:rPr lang="zh-CN" altLang="en-US" sz="2800" b="1" baseline="30000" dirty="0"/>
              <a:t> </a:t>
            </a:r>
            <a:r>
              <a:rPr lang="en-US" altLang="zh-CN" sz="2800" b="1" baseline="30000" dirty="0"/>
              <a:t>20 </a:t>
            </a:r>
            <a:r>
              <a:rPr lang="zh-CN" altLang="en-US" sz="2800" dirty="0"/>
              <a:t>我儿，要谨守你父亲的诫命；不可离弃你母亲的法则（或译：指教）</a:t>
            </a:r>
            <a:endParaRPr lang="en-CA" altLang="zh-CN" sz="2800" dirty="0"/>
          </a:p>
          <a:p>
            <a:pPr marL="0" indent="0">
              <a:buNone/>
            </a:pPr>
            <a:r>
              <a:rPr lang="zh-CN" altLang="en-US" sz="2400" b="1" baseline="30000" dirty="0" smtClean="0"/>
              <a:t> </a:t>
            </a:r>
            <a:r>
              <a:rPr lang="en-US" altLang="zh-CN" sz="2400" b="1" baseline="30000" dirty="0"/>
              <a:t>23 </a:t>
            </a:r>
            <a:r>
              <a:rPr lang="zh-CN" altLang="en-US" sz="2400" dirty="0"/>
              <a:t>因为诫命是灯，法则（或译：指教）是光，训诲的责备是生命的道，</a:t>
            </a:r>
          </a:p>
        </p:txBody>
      </p:sp>
    </p:spTree>
    <p:extLst>
      <p:ext uri="{BB962C8B-B14F-4D97-AF65-F5344CB8AC3E}">
        <p14:creationId xmlns:p14="http://schemas.microsoft.com/office/powerpoint/2010/main" val="1355816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en-US" altLang="zh-CN" sz="2800" dirty="0"/>
              <a:t>You are the salt of the earth, but if salt has lost its taste, how shall its saltiness be restored? It is no longer good for anything except to be thrown out and trampled under people's feet.</a:t>
            </a:r>
            <a:endParaRPr lang="zh-CN" altLang="zh-CN" sz="2800" dirty="0"/>
          </a:p>
          <a:p>
            <a:pPr marL="0" indent="0" algn="just">
              <a:buNone/>
            </a:pPr>
            <a:endParaRPr lang="en-US" altLang="zh-CN" sz="2400" dirty="0"/>
          </a:p>
          <a:p>
            <a:pPr marL="0" indent="0" algn="just">
              <a:buNone/>
            </a:pPr>
            <a:r>
              <a:rPr lang="zh-CN" altLang="zh-CN" sz="2400" dirty="0" smtClean="0"/>
              <a:t>你们</a:t>
            </a:r>
            <a:r>
              <a:rPr lang="zh-CN" altLang="zh-CN" sz="2400" dirty="0"/>
              <a:t>是世上的盐。盐若失了味，怎能叫他再咸呢？以后无用，不过丢在外面，被人践踏了</a:t>
            </a:r>
            <a:r>
              <a:rPr lang="zh-CN" altLang="zh-CN" sz="2400" dirty="0" smtClean="0"/>
              <a:t>。</a:t>
            </a:r>
            <a:endParaRPr lang="en-US" altLang="zh-CN" sz="2400" dirty="0" smtClean="0"/>
          </a:p>
          <a:p>
            <a:pPr marL="0" indent="0" algn="just">
              <a:buNone/>
            </a:pPr>
            <a:endParaRPr lang="en-US" altLang="zh-CN" sz="2400" b="1" baseline="30000" dirty="0"/>
          </a:p>
        </p:txBody>
      </p:sp>
    </p:spTree>
    <p:extLst>
      <p:ext uri="{BB962C8B-B14F-4D97-AF65-F5344CB8AC3E}">
        <p14:creationId xmlns:p14="http://schemas.microsoft.com/office/powerpoint/2010/main" val="910542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马太福音 </a:t>
            </a:r>
            <a:r>
              <a:rPr lang="en-US" altLang="zh-CN" sz="2800" dirty="0" smtClean="0"/>
              <a:t>Matthew </a:t>
            </a:r>
            <a:r>
              <a:rPr lang="en-US" altLang="zh-CN" sz="2800" dirty="0" smtClean="0"/>
              <a:t>5:14</a:t>
            </a:r>
            <a:endParaRPr lang="en-GB" sz="2800" dirty="0"/>
          </a:p>
        </p:txBody>
      </p:sp>
      <p:sp>
        <p:nvSpPr>
          <p:cNvPr id="3" name="Content Placeholder 2"/>
          <p:cNvSpPr>
            <a:spLocks noGrp="1"/>
          </p:cNvSpPr>
          <p:nvPr>
            <p:ph idx="1"/>
          </p:nvPr>
        </p:nvSpPr>
        <p:spPr>
          <a:xfrm>
            <a:off x="609600" y="914400"/>
            <a:ext cx="8534400" cy="5059363"/>
          </a:xfrm>
        </p:spPr>
        <p:txBody>
          <a:bodyPr>
            <a:noAutofit/>
          </a:bodyPr>
          <a:lstStyle/>
          <a:p>
            <a:pPr marL="0" indent="0" algn="just">
              <a:buNone/>
            </a:pPr>
            <a:r>
              <a:rPr lang="en-US" altLang="zh-CN" sz="2800" dirty="0" smtClean="0"/>
              <a:t>You are the light of the world. </a:t>
            </a:r>
          </a:p>
          <a:p>
            <a:pPr marL="0" indent="0" algn="just">
              <a:buNone/>
            </a:pPr>
            <a:r>
              <a:rPr lang="en-US" altLang="zh-CN" sz="2800" dirty="0" smtClean="0"/>
              <a:t>A city set on a hill cannot be hidden.</a:t>
            </a:r>
          </a:p>
          <a:p>
            <a:pPr marL="0" indent="0" algn="just">
              <a:buNone/>
            </a:pPr>
            <a:endParaRPr lang="en-US" altLang="zh-CN" sz="2800" dirty="0"/>
          </a:p>
          <a:p>
            <a:pPr marL="0" indent="0" algn="just">
              <a:buNone/>
            </a:pPr>
            <a:r>
              <a:rPr lang="zh-CN" altLang="zh-CN" sz="2800" dirty="0"/>
              <a:t>你们是世上的光</a:t>
            </a:r>
            <a:r>
              <a:rPr lang="zh-CN" altLang="en-US" sz="2800" dirty="0"/>
              <a:t>，城造在山上是不能隐藏的。</a:t>
            </a:r>
            <a:endParaRPr lang="zh-CN" altLang="zh-CN" sz="2800" dirty="0"/>
          </a:p>
          <a:p>
            <a:pPr marL="0" indent="0" algn="just">
              <a:buNone/>
            </a:pPr>
            <a:endParaRPr lang="zh-CN" altLang="zh-CN" sz="2800" dirty="0"/>
          </a:p>
        </p:txBody>
      </p:sp>
    </p:spTree>
    <p:extLst>
      <p:ext uri="{BB962C8B-B14F-4D97-AF65-F5344CB8AC3E}">
        <p14:creationId xmlns:p14="http://schemas.microsoft.com/office/powerpoint/2010/main" val="2053137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创</a:t>
            </a:r>
            <a:r>
              <a:rPr lang="zh-CN" altLang="en-US" sz="2800" dirty="0" smtClean="0"/>
              <a:t>世记</a:t>
            </a:r>
            <a:r>
              <a:rPr lang="zh-CN" altLang="en-US" sz="2800" dirty="0" smtClean="0"/>
              <a:t> </a:t>
            </a:r>
            <a:r>
              <a:rPr lang="en-US" altLang="zh-CN" sz="2800" dirty="0" smtClean="0"/>
              <a:t>Genesis 1:1-3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x-none" altLang="zh-CN" sz="2800" smtClean="0"/>
              <a:t>In </a:t>
            </a:r>
            <a:r>
              <a:rPr lang="x-none" altLang="zh-CN" sz="2800"/>
              <a:t>the beginning, God created the heavens and the earth.</a:t>
            </a:r>
            <a:r>
              <a:rPr lang="x-none" altLang="zh-CN" sz="2800"/>
              <a:t/>
            </a:r>
            <a:br>
              <a:rPr lang="x-none" altLang="zh-CN" sz="2800"/>
            </a:br>
            <a:r>
              <a:rPr lang="x-none" altLang="zh-CN" sz="2800" smtClean="0"/>
              <a:t>The </a:t>
            </a:r>
            <a:r>
              <a:rPr lang="x-none" altLang="zh-CN" sz="2800"/>
              <a:t>earth was without form and void, and </a:t>
            </a:r>
            <a:r>
              <a:rPr lang="x-none" altLang="zh-CN" sz="2800" b="1"/>
              <a:t>darkness</a:t>
            </a:r>
            <a:r>
              <a:rPr lang="x-none" altLang="zh-CN" sz="2800"/>
              <a:t> was over the face of the deep…</a:t>
            </a:r>
            <a:r>
              <a:rPr lang="en-CA" altLang="zh-CN" sz="2800" dirty="0"/>
              <a:t>.</a:t>
            </a:r>
            <a:endParaRPr lang="zh-CN" altLang="zh-CN" sz="2800" dirty="0"/>
          </a:p>
          <a:p>
            <a:pPr marL="0" indent="0">
              <a:buNone/>
            </a:pPr>
            <a:r>
              <a:rPr lang="x-none" altLang="zh-CN" sz="2800" smtClean="0"/>
              <a:t>And </a:t>
            </a:r>
            <a:r>
              <a:rPr lang="x-none" altLang="zh-CN" sz="2800"/>
              <a:t>God said, “</a:t>
            </a:r>
            <a:r>
              <a:rPr lang="x-none" altLang="zh-CN" sz="2800" b="1"/>
              <a:t>Let there be light</a:t>
            </a:r>
            <a:r>
              <a:rPr lang="x-none" altLang="zh-CN" sz="2800"/>
              <a:t>,” and there was </a:t>
            </a:r>
            <a:r>
              <a:rPr lang="x-none" altLang="zh-CN" sz="2800" b="1"/>
              <a:t>light</a:t>
            </a:r>
            <a:r>
              <a:rPr lang="x-none" altLang="zh-CN" sz="2800"/>
              <a:t>.</a:t>
            </a:r>
            <a:r>
              <a:rPr lang="x-none" altLang="zh-CN" sz="2800" b="1"/>
              <a:t> 4 </a:t>
            </a:r>
            <a:r>
              <a:rPr lang="x-none" altLang="zh-CN" sz="2800"/>
              <a:t>And God saw that</a:t>
            </a:r>
            <a:r>
              <a:rPr lang="x-none" altLang="zh-CN" sz="2800" b="1"/>
              <a:t> the light was good</a:t>
            </a:r>
            <a:r>
              <a:rPr lang="x-none" altLang="zh-CN" sz="2800"/>
              <a:t>. And God </a:t>
            </a:r>
            <a:r>
              <a:rPr lang="x-none" altLang="zh-CN" sz="2800" b="1"/>
              <a:t>separated</a:t>
            </a:r>
            <a:r>
              <a:rPr lang="x-none" altLang="zh-CN" sz="2800"/>
              <a:t> </a:t>
            </a:r>
            <a:r>
              <a:rPr lang="x-none" altLang="zh-CN" sz="2800" b="1"/>
              <a:t>the light from the darkness.</a:t>
            </a:r>
            <a:endParaRPr lang="zh-CN" altLang="zh-CN" sz="2800" dirty="0"/>
          </a:p>
          <a:p>
            <a:pPr marL="0" indent="0">
              <a:buNone/>
            </a:pPr>
            <a:endParaRPr lang="en-US" altLang="zh-CN" sz="2800" dirty="0"/>
          </a:p>
          <a:p>
            <a:pPr marL="0" indent="0">
              <a:buNone/>
            </a:pPr>
            <a:r>
              <a:rPr lang="zh-CN" altLang="en-US" sz="2400" dirty="0" smtClean="0"/>
              <a:t>起初，神</a:t>
            </a:r>
            <a:r>
              <a:rPr lang="zh-CN" altLang="en-US" sz="2400" dirty="0"/>
              <a:t>创造天地</a:t>
            </a:r>
            <a:r>
              <a:rPr lang="zh-CN" altLang="en-US" sz="2400" dirty="0" smtClean="0"/>
              <a:t>。地</a:t>
            </a:r>
            <a:r>
              <a:rPr lang="zh-CN" altLang="en-US" sz="2400" dirty="0"/>
              <a:t>是空虚混沌，渊面</a:t>
            </a:r>
            <a:r>
              <a:rPr lang="zh-CN" altLang="en-US" sz="2400" b="1" dirty="0" smtClean="0"/>
              <a:t>黑暗</a:t>
            </a:r>
            <a:r>
              <a:rPr lang="en-GB" altLang="zh-CN" sz="2400" dirty="0" smtClean="0"/>
              <a:t>…. </a:t>
            </a:r>
            <a:r>
              <a:rPr lang="zh-CN" altLang="en-US" sz="2400" dirty="0" smtClean="0"/>
              <a:t>神</a:t>
            </a:r>
            <a:r>
              <a:rPr lang="zh-CN" altLang="en-US" sz="2400" dirty="0"/>
              <a:t>说：</a:t>
            </a:r>
            <a:r>
              <a:rPr lang="zh-CN" altLang="en-US" sz="2400" b="1" dirty="0"/>
              <a:t>要有光，就有了光</a:t>
            </a:r>
            <a:r>
              <a:rPr lang="zh-CN" altLang="en-US" sz="2400" dirty="0"/>
              <a:t>。</a:t>
            </a:r>
            <a:r>
              <a:rPr lang="zh-CN" altLang="en-US" sz="2400" b="1" baseline="30000" dirty="0"/>
              <a:t> </a:t>
            </a:r>
            <a:r>
              <a:rPr lang="en-US" altLang="zh-CN" sz="2400" b="1" baseline="30000" dirty="0"/>
              <a:t>4 </a:t>
            </a:r>
            <a:r>
              <a:rPr lang="zh-CN" altLang="en-US" sz="2400" dirty="0"/>
              <a:t>神看</a:t>
            </a:r>
            <a:r>
              <a:rPr lang="zh-CN" altLang="en-US" sz="2400" b="1" dirty="0"/>
              <a:t>光是好的，</a:t>
            </a:r>
            <a:r>
              <a:rPr lang="zh-CN" altLang="en-US" sz="2400" dirty="0"/>
              <a:t>就</a:t>
            </a:r>
            <a:r>
              <a:rPr lang="zh-CN" altLang="en-US" sz="2400" b="1" dirty="0"/>
              <a:t>把光暗分开</a:t>
            </a:r>
            <a:r>
              <a:rPr lang="zh-CN" altLang="en-US" sz="2400" dirty="0"/>
              <a:t>了</a:t>
            </a:r>
            <a:r>
              <a:rPr lang="zh-CN" altLang="en-US" sz="2400" dirty="0" smtClean="0"/>
              <a:t>。</a:t>
            </a:r>
            <a:endParaRPr lang="en-US" altLang="zh-CN" sz="2400" dirty="0" smtClean="0"/>
          </a:p>
          <a:p>
            <a:pPr marL="0" indent="0" algn="just">
              <a:buNone/>
            </a:pPr>
            <a:endParaRPr lang="en-US" altLang="zh-CN" sz="2400" b="1" baseline="30000" dirty="0"/>
          </a:p>
        </p:txBody>
      </p:sp>
    </p:spTree>
    <p:extLst>
      <p:ext uri="{BB962C8B-B14F-4D97-AF65-F5344CB8AC3E}">
        <p14:creationId xmlns:p14="http://schemas.microsoft.com/office/powerpoint/2010/main" val="4121351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约翰一书 </a:t>
            </a:r>
            <a:r>
              <a:rPr lang="en-US" altLang="zh-CN" sz="2800" dirty="0" smtClean="0"/>
              <a:t>1 John 1:5-6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x-none" altLang="zh-CN" sz="2800" smtClean="0"/>
              <a:t>This </a:t>
            </a:r>
            <a:r>
              <a:rPr lang="x-none" altLang="zh-CN" sz="2800"/>
              <a:t>is the </a:t>
            </a:r>
            <a:r>
              <a:rPr lang="x-none" altLang="zh-CN" sz="2800"/>
              <a:t>message </a:t>
            </a:r>
            <a:r>
              <a:rPr lang="x-none" altLang="zh-CN" sz="2800" smtClean="0"/>
              <a:t>we </a:t>
            </a:r>
            <a:r>
              <a:rPr lang="x-none" altLang="zh-CN" sz="2800"/>
              <a:t>have heard from him and proclaim to you, that </a:t>
            </a:r>
            <a:r>
              <a:rPr lang="x-none" altLang="zh-CN" sz="2800">
                <a:solidFill>
                  <a:srgbClr val="FF0000"/>
                </a:solidFill>
              </a:rPr>
              <a:t>God is light</a:t>
            </a:r>
            <a:r>
              <a:rPr lang="x-none" altLang="zh-CN" sz="2800"/>
              <a:t>, and </a:t>
            </a:r>
            <a:r>
              <a:rPr lang="x-none" altLang="zh-CN" sz="2800" b="1"/>
              <a:t>in </a:t>
            </a:r>
            <a:r>
              <a:rPr lang="en-US" altLang="zh-CN" sz="2800" b="1" dirty="0" smtClean="0"/>
              <a:t>H</a:t>
            </a:r>
            <a:r>
              <a:rPr lang="x-none" altLang="zh-CN" sz="2800" b="1" smtClean="0"/>
              <a:t>im </a:t>
            </a:r>
            <a:r>
              <a:rPr lang="x-none" altLang="zh-CN" sz="2800" b="1"/>
              <a:t>is no darkness at all</a:t>
            </a:r>
            <a:r>
              <a:rPr lang="x-none" altLang="zh-CN" sz="2800"/>
              <a:t>.</a:t>
            </a:r>
            <a:r>
              <a:rPr lang="x-none" altLang="zh-CN" sz="2800" b="1"/>
              <a:t> </a:t>
            </a:r>
            <a:r>
              <a:rPr lang="x-none" altLang="zh-CN" sz="2800" smtClean="0"/>
              <a:t>If </a:t>
            </a:r>
            <a:r>
              <a:rPr lang="x-none" altLang="zh-CN" sz="2800"/>
              <a:t>we say we have fellowship with him while we walk in darkness, we lie and do not practice the truth</a:t>
            </a:r>
            <a:r>
              <a:rPr lang="en-CA" altLang="zh-CN" sz="2800" dirty="0"/>
              <a:t>.</a:t>
            </a:r>
            <a:endParaRPr lang="zh-CN" altLang="zh-CN" sz="2800" dirty="0"/>
          </a:p>
          <a:p>
            <a:pPr marL="0" indent="0">
              <a:buNone/>
            </a:pPr>
            <a:endParaRPr lang="en-US" altLang="zh-CN" sz="2800" dirty="0"/>
          </a:p>
          <a:p>
            <a:pPr marL="0" indent="0">
              <a:buNone/>
            </a:pPr>
            <a:r>
              <a:rPr lang="zh-CN" altLang="en-US" sz="2400" dirty="0" smtClean="0">
                <a:solidFill>
                  <a:srgbClr val="FF0000"/>
                </a:solidFill>
              </a:rPr>
              <a:t>神</a:t>
            </a:r>
            <a:r>
              <a:rPr lang="zh-CN" altLang="en-US" sz="2400" dirty="0">
                <a:solidFill>
                  <a:srgbClr val="FF0000"/>
                </a:solidFill>
              </a:rPr>
              <a:t>就是光</a:t>
            </a:r>
            <a:r>
              <a:rPr lang="zh-CN" altLang="en-US" sz="2400" dirty="0"/>
              <a:t>，</a:t>
            </a:r>
            <a:r>
              <a:rPr lang="zh-CN" altLang="en-US" sz="2400" b="1" dirty="0"/>
              <a:t>在他毫无黑暗</a:t>
            </a:r>
            <a:r>
              <a:rPr lang="zh-CN" altLang="en-US" sz="2400" dirty="0"/>
              <a:t>。这是我们从主所听见、又报给你们的信息。</a:t>
            </a:r>
            <a:r>
              <a:rPr lang="zh-CN" altLang="en-US" sz="2400" b="1" baseline="30000" dirty="0"/>
              <a:t> </a:t>
            </a:r>
            <a:r>
              <a:rPr lang="zh-CN" altLang="en-US" sz="2400" dirty="0" smtClean="0"/>
              <a:t>我们</a:t>
            </a:r>
            <a:r>
              <a:rPr lang="zh-CN" altLang="en-US" sz="2400" dirty="0"/>
              <a:t>若说是与神相交，却仍在黑暗里行，就是说谎话，不行真理了。</a:t>
            </a:r>
            <a:r>
              <a:rPr lang="zh-CN" altLang="en-US" sz="2400" b="1" baseline="30000" dirty="0"/>
              <a:t> </a:t>
            </a:r>
            <a:endParaRPr lang="en-US" altLang="zh-CN" sz="2400" dirty="0" smtClean="0"/>
          </a:p>
          <a:p>
            <a:pPr marL="0" indent="0" algn="just">
              <a:buNone/>
            </a:pPr>
            <a:endParaRPr lang="en-US" altLang="zh-CN" sz="2400" b="1" baseline="30000" dirty="0"/>
          </a:p>
        </p:txBody>
      </p:sp>
    </p:spTree>
    <p:extLst>
      <p:ext uri="{BB962C8B-B14F-4D97-AF65-F5344CB8AC3E}">
        <p14:creationId xmlns:p14="http://schemas.microsoft.com/office/powerpoint/2010/main" val="22794002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约翰</a:t>
            </a:r>
            <a:r>
              <a:rPr lang="zh-CN" altLang="en-US" sz="2800" dirty="0"/>
              <a:t>福音</a:t>
            </a:r>
            <a:r>
              <a:rPr lang="zh-CN" altLang="en-US" sz="2800" dirty="0" smtClean="0"/>
              <a:t> </a:t>
            </a:r>
            <a:r>
              <a:rPr lang="en-US" altLang="zh-CN" sz="2800" dirty="0" smtClean="0"/>
              <a:t>John 8:12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smtClean="0"/>
              <a:t>Again </a:t>
            </a:r>
            <a:r>
              <a:rPr lang="en-US" altLang="zh-CN" sz="2800" dirty="0"/>
              <a:t>Jesus spoke to them, saying, “</a:t>
            </a:r>
            <a:r>
              <a:rPr lang="en-US" altLang="zh-CN" sz="2800" dirty="0">
                <a:solidFill>
                  <a:srgbClr val="FF0000"/>
                </a:solidFill>
              </a:rPr>
              <a:t>I am the light of the world. </a:t>
            </a:r>
            <a:r>
              <a:rPr lang="en-US" altLang="zh-CN" sz="2800" dirty="0">
                <a:solidFill>
                  <a:srgbClr val="FF0000"/>
                </a:solidFill>
              </a:rPr>
              <a:t> </a:t>
            </a:r>
            <a:r>
              <a:rPr lang="en-US" altLang="zh-CN" sz="2800" dirty="0" smtClean="0"/>
              <a:t>Whoever </a:t>
            </a:r>
            <a:r>
              <a:rPr lang="en-US" altLang="zh-CN" sz="2800" dirty="0"/>
              <a:t>follows me will not walk in darkness, but will have the light of life</a:t>
            </a:r>
            <a:r>
              <a:rPr lang="en-US" altLang="zh-CN" sz="2800" b="1" i="1" dirty="0"/>
              <a:t>.</a:t>
            </a:r>
            <a:r>
              <a:rPr lang="en-US" altLang="zh-CN" sz="2800" i="1" dirty="0"/>
              <a:t>”</a:t>
            </a:r>
            <a:endParaRPr lang="zh-CN" altLang="zh-CN" sz="2800" dirty="0"/>
          </a:p>
          <a:p>
            <a:pPr marL="0" indent="0">
              <a:buNone/>
            </a:pPr>
            <a:endParaRPr lang="en-US" altLang="zh-CN" sz="2800" dirty="0"/>
          </a:p>
          <a:p>
            <a:pPr marL="0" indent="0">
              <a:buNone/>
            </a:pPr>
            <a:r>
              <a:rPr lang="zh-CN" altLang="en-US" sz="2400" dirty="0" smtClean="0"/>
              <a:t>耶稣</a:t>
            </a:r>
            <a:r>
              <a:rPr lang="zh-CN" altLang="en-US" sz="2400" dirty="0"/>
              <a:t>又对众人说：</a:t>
            </a:r>
            <a:r>
              <a:rPr lang="zh-CN" altLang="en-US" sz="2400" dirty="0">
                <a:solidFill>
                  <a:srgbClr val="FF0000"/>
                </a:solidFill>
              </a:rPr>
              <a:t>我是世界的光</a:t>
            </a:r>
            <a:r>
              <a:rPr lang="zh-CN" altLang="en-US" sz="2400" dirty="0"/>
              <a:t>。跟从我的，就不在黑暗里走，必要得着生命的光。</a:t>
            </a:r>
            <a:endParaRPr lang="en-US" altLang="zh-CN" sz="2400" b="1" baseline="30000" dirty="0"/>
          </a:p>
        </p:txBody>
      </p:sp>
    </p:spTree>
    <p:extLst>
      <p:ext uri="{BB962C8B-B14F-4D97-AF65-F5344CB8AC3E}">
        <p14:creationId xmlns:p14="http://schemas.microsoft.com/office/powerpoint/2010/main" val="684530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a:t>林</a:t>
            </a:r>
            <a:r>
              <a:rPr lang="zh-CN" altLang="en-US" sz="2800" dirty="0" smtClean="0"/>
              <a:t>后 </a:t>
            </a:r>
            <a:r>
              <a:rPr lang="en-US" altLang="zh-CN" sz="2800" dirty="0" smtClean="0"/>
              <a:t>2 </a:t>
            </a:r>
            <a:r>
              <a:rPr lang="en-US" altLang="zh-CN" sz="2800" dirty="0" err="1" smtClean="0"/>
              <a:t>Cor</a:t>
            </a:r>
            <a:r>
              <a:rPr lang="en-US" altLang="zh-CN" sz="2800" dirty="0" smtClean="0"/>
              <a:t> 4:6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i="1" dirty="0" smtClean="0"/>
              <a:t>God</a:t>
            </a:r>
            <a:r>
              <a:rPr lang="en-US" altLang="zh-CN" sz="2800" i="1" dirty="0"/>
              <a:t>, who said, “Let light shine out of darkness</a:t>
            </a:r>
            <a:r>
              <a:rPr lang="en-US" altLang="zh-CN" sz="2800" i="1" dirty="0" smtClean="0"/>
              <a:t>,”</a:t>
            </a:r>
            <a:r>
              <a:rPr lang="en-US" altLang="zh-CN" sz="2800" dirty="0"/>
              <a:t> </a:t>
            </a:r>
            <a:r>
              <a:rPr lang="x-none" altLang="zh-CN" sz="2800" smtClean="0"/>
              <a:t>is </a:t>
            </a:r>
            <a:r>
              <a:rPr lang="x-none" altLang="zh-CN" sz="2800"/>
              <a:t>the One who has shone in our hearts to give the </a:t>
            </a:r>
            <a:r>
              <a:rPr lang="en-CA" altLang="zh-CN" sz="2800" dirty="0"/>
              <a:t>l</a:t>
            </a:r>
            <a:r>
              <a:rPr lang="x-none" altLang="zh-CN" sz="2800"/>
              <a:t>ight of the knowledge of the glory of God </a:t>
            </a:r>
            <a:r>
              <a:rPr lang="x-none" altLang="zh-CN" sz="2800">
                <a:solidFill>
                  <a:srgbClr val="FF0000"/>
                </a:solidFill>
              </a:rPr>
              <a:t>in the face of Christ</a:t>
            </a:r>
            <a:r>
              <a:rPr lang="x-none" altLang="zh-CN" sz="2800" b="1"/>
              <a:t>.</a:t>
            </a:r>
            <a:endParaRPr lang="zh-CN" altLang="zh-CN" sz="2800" dirty="0"/>
          </a:p>
          <a:p>
            <a:pPr marL="0" indent="0">
              <a:buNone/>
            </a:pPr>
            <a:endParaRPr lang="zh-CN" altLang="zh-CN" sz="2800" dirty="0"/>
          </a:p>
          <a:p>
            <a:pPr marL="0" indent="0">
              <a:buNone/>
            </a:pPr>
            <a:r>
              <a:rPr lang="zh-CN" altLang="en-US" sz="2400" dirty="0" smtClean="0"/>
              <a:t>那</a:t>
            </a:r>
            <a:r>
              <a:rPr lang="zh-CN" altLang="en-US" sz="2400" dirty="0"/>
              <a:t>吩咐光从黑暗里照出来的神，已经照在我们心里，叫我们得知神荣耀的光</a:t>
            </a:r>
            <a:r>
              <a:rPr lang="zh-CN" altLang="en-US" sz="2400" dirty="0">
                <a:solidFill>
                  <a:srgbClr val="FF0000"/>
                </a:solidFill>
              </a:rPr>
              <a:t>显在耶稣基督的面</a:t>
            </a:r>
            <a:r>
              <a:rPr lang="zh-CN" altLang="en-US" sz="2400" dirty="0"/>
              <a:t>上。</a:t>
            </a:r>
          </a:p>
          <a:p>
            <a:pPr marL="0" indent="0">
              <a:buNone/>
            </a:pPr>
            <a:endParaRPr lang="en-US" altLang="zh-CN" sz="2400" b="1" baseline="30000" dirty="0"/>
          </a:p>
        </p:txBody>
      </p:sp>
    </p:spTree>
    <p:extLst>
      <p:ext uri="{BB962C8B-B14F-4D97-AF65-F5344CB8AC3E}">
        <p14:creationId xmlns:p14="http://schemas.microsoft.com/office/powerpoint/2010/main" val="2472234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帖前 </a:t>
            </a:r>
            <a:r>
              <a:rPr lang="en-US" altLang="zh-CN" sz="2800" dirty="0" smtClean="0"/>
              <a:t>1 Thessalonians 5:5</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dirty="0" smtClean="0"/>
              <a:t>You </a:t>
            </a:r>
            <a:r>
              <a:rPr lang="en-US" altLang="zh-CN" sz="2800" dirty="0"/>
              <a:t>are all </a:t>
            </a:r>
            <a:r>
              <a:rPr lang="en-US" altLang="zh-CN" sz="2800" dirty="0">
                <a:solidFill>
                  <a:srgbClr val="FF0000"/>
                </a:solidFill>
              </a:rPr>
              <a:t>children of the light </a:t>
            </a:r>
            <a:r>
              <a:rPr lang="en-US" altLang="zh-CN" sz="2800" dirty="0"/>
              <a:t>and children of the day. We do not belong to the night or to the darkness</a:t>
            </a:r>
            <a:r>
              <a:rPr lang="en-US" altLang="zh-CN" sz="2800" dirty="0" smtClean="0"/>
              <a:t>.”</a:t>
            </a:r>
          </a:p>
          <a:p>
            <a:pPr marL="0" indent="0">
              <a:buNone/>
            </a:pPr>
            <a:endParaRPr lang="zh-CN" altLang="zh-CN" sz="2800" dirty="0"/>
          </a:p>
          <a:p>
            <a:pPr marL="0" indent="0">
              <a:buNone/>
            </a:pPr>
            <a:r>
              <a:rPr lang="zh-CN" altLang="en-US" sz="2400" b="1" baseline="30000" dirty="0"/>
              <a:t> </a:t>
            </a:r>
            <a:r>
              <a:rPr lang="zh-CN" altLang="en-US" sz="2400" dirty="0" smtClean="0"/>
              <a:t>你们</a:t>
            </a:r>
            <a:r>
              <a:rPr lang="zh-CN" altLang="en-US" sz="2400" dirty="0"/>
              <a:t>都是</a:t>
            </a:r>
            <a:r>
              <a:rPr lang="zh-CN" altLang="en-US" sz="2400" dirty="0">
                <a:solidFill>
                  <a:srgbClr val="FF0000"/>
                </a:solidFill>
              </a:rPr>
              <a:t>光明之子</a:t>
            </a:r>
            <a:r>
              <a:rPr lang="zh-CN" altLang="en-US" sz="2400" dirty="0"/>
              <a:t>，都是白昼之子。我们不是属黑夜的，也不是属幽暗的。</a:t>
            </a:r>
            <a:endParaRPr lang="en-US" altLang="zh-CN" sz="2400" b="1" baseline="30000" dirty="0"/>
          </a:p>
        </p:txBody>
      </p:sp>
    </p:spTree>
    <p:extLst>
      <p:ext uri="{BB962C8B-B14F-4D97-AF65-F5344CB8AC3E}">
        <p14:creationId xmlns:p14="http://schemas.microsoft.com/office/powerpoint/2010/main" val="849919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Autofit/>
          </a:bodyPr>
          <a:lstStyle/>
          <a:p>
            <a:r>
              <a:rPr lang="zh-CN" altLang="en-US" sz="2800" dirty="0" smtClean="0"/>
              <a:t>以弗所书 </a:t>
            </a:r>
            <a:r>
              <a:rPr lang="en-US" altLang="zh-CN" sz="2800" dirty="0" err="1" smtClean="0"/>
              <a:t>Eph</a:t>
            </a:r>
            <a:r>
              <a:rPr lang="en-US" altLang="zh-CN" sz="2800" dirty="0" smtClean="0"/>
              <a:t> 5:8</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x-none" altLang="zh-CN" sz="2800" smtClean="0"/>
              <a:t>for </a:t>
            </a:r>
            <a:r>
              <a:rPr lang="x-none" altLang="zh-CN" sz="2800"/>
              <a:t>you </a:t>
            </a:r>
            <a:r>
              <a:rPr lang="x-none" altLang="zh-CN" sz="2800" b="1"/>
              <a:t>were formerly darkness</a:t>
            </a:r>
            <a:r>
              <a:rPr lang="x-none" altLang="zh-CN" sz="2800"/>
              <a:t>, but </a:t>
            </a:r>
            <a:r>
              <a:rPr lang="x-none" altLang="zh-CN" sz="2800" b="1">
                <a:solidFill>
                  <a:srgbClr val="FF0000"/>
                </a:solidFill>
              </a:rPr>
              <a:t>now you </a:t>
            </a:r>
            <a:r>
              <a:rPr lang="x-none" altLang="zh-CN" sz="2800" b="1">
                <a:solidFill>
                  <a:srgbClr val="FF0000"/>
                </a:solidFill>
              </a:rPr>
              <a:t>are </a:t>
            </a:r>
            <a:r>
              <a:rPr lang="en-US" altLang="zh-CN" sz="2800" b="1" dirty="0" smtClean="0">
                <a:solidFill>
                  <a:srgbClr val="FF0000"/>
                </a:solidFill>
              </a:rPr>
              <a:t>l</a:t>
            </a:r>
            <a:r>
              <a:rPr lang="x-none" altLang="zh-CN" sz="2800" b="1" smtClean="0">
                <a:solidFill>
                  <a:srgbClr val="FF0000"/>
                </a:solidFill>
              </a:rPr>
              <a:t>ight</a:t>
            </a:r>
            <a:r>
              <a:rPr lang="x-none" altLang="zh-CN" sz="2800" b="1" smtClean="0"/>
              <a:t> </a:t>
            </a:r>
            <a:r>
              <a:rPr lang="x-none" altLang="zh-CN" sz="2800" b="1"/>
              <a:t>in the Lord</a:t>
            </a:r>
            <a:r>
              <a:rPr lang="x-none" altLang="zh-CN" sz="2800"/>
              <a:t>; walk as children </a:t>
            </a:r>
            <a:r>
              <a:rPr lang="x-none" altLang="zh-CN" sz="2800"/>
              <a:t>of </a:t>
            </a:r>
            <a:r>
              <a:rPr lang="en-US" altLang="zh-CN" sz="2800" dirty="0" smtClean="0"/>
              <a:t>l</a:t>
            </a:r>
            <a:r>
              <a:rPr lang="x-none" altLang="zh-CN" sz="2800" smtClean="0"/>
              <a:t>igh</a:t>
            </a:r>
            <a:r>
              <a:rPr lang="en-US" altLang="zh-CN" sz="2800" dirty="0" smtClean="0"/>
              <a:t>t.</a:t>
            </a:r>
          </a:p>
          <a:p>
            <a:pPr marL="0" indent="0">
              <a:buNone/>
            </a:pPr>
            <a:endParaRPr lang="zh-CN" altLang="zh-CN" sz="2800" dirty="0"/>
          </a:p>
          <a:p>
            <a:pPr marL="0" indent="0">
              <a:buNone/>
            </a:pPr>
            <a:r>
              <a:rPr lang="zh-CN" altLang="en-US" sz="2400" b="1" dirty="0" smtClean="0"/>
              <a:t>从前</a:t>
            </a:r>
            <a:r>
              <a:rPr lang="zh-CN" altLang="en-US" sz="2400" b="1" dirty="0"/>
              <a:t>你们是暗昧的</a:t>
            </a:r>
            <a:r>
              <a:rPr lang="zh-CN" altLang="en-US" sz="2400" dirty="0"/>
              <a:t>，但</a:t>
            </a:r>
            <a:r>
              <a:rPr lang="zh-CN" altLang="en-US" sz="2400" b="1" dirty="0">
                <a:solidFill>
                  <a:srgbClr val="FF0000"/>
                </a:solidFill>
              </a:rPr>
              <a:t>如今</a:t>
            </a:r>
            <a:r>
              <a:rPr lang="zh-CN" altLang="en-US" sz="2400" b="1" dirty="0"/>
              <a:t>在主里面是</a:t>
            </a:r>
            <a:r>
              <a:rPr lang="zh-CN" altLang="en-US" sz="2400" b="1" dirty="0">
                <a:solidFill>
                  <a:srgbClr val="FF0000"/>
                </a:solidFill>
              </a:rPr>
              <a:t>光明</a:t>
            </a:r>
            <a:r>
              <a:rPr lang="zh-CN" altLang="en-US" sz="2400" b="1" dirty="0"/>
              <a:t>的</a:t>
            </a:r>
            <a:r>
              <a:rPr lang="zh-CN" altLang="en-US" sz="2400" dirty="0"/>
              <a:t>，行事为人就当象光明的子女。</a:t>
            </a:r>
            <a:endParaRPr lang="en-US" altLang="zh-CN" sz="2400" b="1" baseline="30000" dirty="0"/>
          </a:p>
        </p:txBody>
      </p:sp>
    </p:spTree>
    <p:extLst>
      <p:ext uri="{BB962C8B-B14F-4D97-AF65-F5344CB8AC3E}">
        <p14:creationId xmlns:p14="http://schemas.microsoft.com/office/powerpoint/2010/main" val="2070542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1086</Words>
  <Application>Microsoft Office PowerPoint</Application>
  <PresentationFormat>On-screen Show (4:3)</PresentationFormat>
  <Paragraphs>101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The Gospel of Matthew Series 马太福音系列</vt:lpstr>
      <vt:lpstr>马太福音 Matthew 5:13</vt:lpstr>
      <vt:lpstr>马太福音 Matthew 5:14</vt:lpstr>
      <vt:lpstr>创世记 Genesis 1:1-3</vt:lpstr>
      <vt:lpstr>约翰一书 1 John 1:5-6</vt:lpstr>
      <vt:lpstr>约翰福音 John 8:12</vt:lpstr>
      <vt:lpstr>林后 2 Cor 4:6</vt:lpstr>
      <vt:lpstr>帖前 1 Thessalonians 5:5</vt:lpstr>
      <vt:lpstr>以弗所书 Eph 5:8</vt:lpstr>
      <vt:lpstr>马太福音 Matthew 5:14</vt:lpstr>
      <vt:lpstr>创世记 Genesis 1:1-3</vt:lpstr>
      <vt:lpstr>     马太福音 Matthew 5:14</vt:lpstr>
      <vt:lpstr>马太福音 Matthew 5:14-16</vt:lpstr>
      <vt:lpstr>马太福音 Matthew 5:14-16</vt:lpstr>
      <vt:lpstr>林前 1 Cor 9:27</vt:lpstr>
      <vt:lpstr>马太福音 Matthew 5:14-16</vt:lpstr>
      <vt:lpstr>马太福音 Matthew 5:14-16</vt:lpstr>
      <vt:lpstr>箴言 Prov 6:20, 23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 Hsu</dc:creator>
  <cp:lastModifiedBy>Albert</cp:lastModifiedBy>
  <cp:revision>73</cp:revision>
  <dcterms:created xsi:type="dcterms:W3CDTF">2006-08-16T00:00:00Z</dcterms:created>
  <dcterms:modified xsi:type="dcterms:W3CDTF">2019-08-11T09:31:05Z</dcterms:modified>
</cp:coreProperties>
</file>