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33" r:id="rId2"/>
    <p:sldId id="434" r:id="rId3"/>
    <p:sldId id="435" r:id="rId4"/>
    <p:sldId id="408" r:id="rId5"/>
    <p:sldId id="389" r:id="rId6"/>
    <p:sldId id="424" r:id="rId7"/>
    <p:sldId id="425" r:id="rId8"/>
    <p:sldId id="402" r:id="rId9"/>
    <p:sldId id="403" r:id="rId10"/>
    <p:sldId id="404" r:id="rId11"/>
    <p:sldId id="405" r:id="rId12"/>
    <p:sldId id="406" r:id="rId13"/>
    <p:sldId id="426" r:id="rId14"/>
    <p:sldId id="427" r:id="rId15"/>
    <p:sldId id="428" r:id="rId16"/>
    <p:sldId id="429" r:id="rId17"/>
    <p:sldId id="430" r:id="rId18"/>
    <p:sldId id="431" r:id="rId19"/>
    <p:sldId id="432" r:id="rId20"/>
    <p:sldId id="43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varScale="1">
        <p:scale>
          <a:sx n="122" d="100"/>
          <a:sy n="122" d="100"/>
        </p:scale>
        <p:origin x="8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2018/3/4</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825219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3344912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60923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85217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4085875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2018.03.04</a:t>
            </a:r>
            <a:endParaRPr lang="en-GB" sz="3200" dirty="0"/>
          </a:p>
        </p:txBody>
      </p:sp>
    </p:spTree>
    <p:extLst>
      <p:ext uri="{BB962C8B-B14F-4D97-AF65-F5344CB8AC3E}">
        <p14:creationId xmlns:p14="http://schemas.microsoft.com/office/powerpoint/2010/main" val="2617425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22</a:t>
            </a:r>
            <a:r>
              <a:rPr lang="en-US" altLang="zh-CN" sz="2800" dirty="0"/>
              <a:t>:</a:t>
            </a:r>
            <a:r>
              <a:rPr lang="en-US" altLang="zh-CN" sz="2800" dirty="0" smtClean="0"/>
              <a:t>37-40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800" dirty="0"/>
              <a:t>耶稣对他说：你要尽心、尽性、尽意爱主―你的神。</a:t>
            </a:r>
            <a:r>
              <a:rPr lang="en-CA" altLang="zh-CN" sz="2800" dirty="0"/>
              <a:t> </a:t>
            </a:r>
            <a:r>
              <a:rPr lang="en-CA" altLang="zh-CN" sz="2800" b="1" baseline="30000" dirty="0"/>
              <a:t>38</a:t>
            </a:r>
            <a:r>
              <a:rPr lang="en-CA" altLang="zh-CN" sz="2800" dirty="0"/>
              <a:t> </a:t>
            </a:r>
            <a:r>
              <a:rPr lang="zh-CN" altLang="zh-CN" sz="2800" dirty="0"/>
              <a:t>这是诫命中的第一，且是最大的。</a:t>
            </a:r>
            <a:r>
              <a:rPr lang="en-CA" altLang="zh-CN" sz="2800" dirty="0"/>
              <a:t> </a:t>
            </a:r>
            <a:r>
              <a:rPr lang="en-CA" altLang="zh-CN" sz="2800" b="1" baseline="30000" dirty="0"/>
              <a:t>39</a:t>
            </a:r>
            <a:r>
              <a:rPr lang="en-CA" altLang="zh-CN" sz="2800" dirty="0"/>
              <a:t> </a:t>
            </a:r>
            <a:r>
              <a:rPr lang="zh-CN" altLang="zh-CN" sz="2800" dirty="0"/>
              <a:t>其次也相倣，就是要爱人如己。</a:t>
            </a:r>
            <a:r>
              <a:rPr lang="en-CA" altLang="zh-CN" sz="2800" b="1" baseline="30000" dirty="0"/>
              <a:t>40</a:t>
            </a:r>
            <a:r>
              <a:rPr lang="en-CA" altLang="zh-CN" sz="2800" dirty="0"/>
              <a:t> </a:t>
            </a:r>
            <a:r>
              <a:rPr lang="zh-CN" altLang="zh-CN" sz="2800" dirty="0">
                <a:solidFill>
                  <a:srgbClr val="FF0000"/>
                </a:solidFill>
              </a:rPr>
              <a:t>这两条诫命是律法和先知一切道理的总纲</a:t>
            </a:r>
            <a:r>
              <a:rPr lang="zh-CN" altLang="zh-CN" sz="2800" dirty="0"/>
              <a:t>。</a:t>
            </a:r>
          </a:p>
          <a:p>
            <a:pPr marL="0" indent="0">
              <a:buNone/>
            </a:pPr>
            <a:endParaRPr lang="zh-CN" altLang="en-US" sz="2800" dirty="0"/>
          </a:p>
          <a:p>
            <a:pPr marL="0" indent="0" algn="just">
              <a:buNone/>
            </a:pPr>
            <a:r>
              <a:rPr lang="en-CA" altLang="zh-CN" sz="2800" dirty="0" smtClean="0"/>
              <a:t>And </a:t>
            </a:r>
            <a:r>
              <a:rPr lang="en-CA" altLang="zh-CN" sz="2800" dirty="0"/>
              <a:t>he said to him, "You shall love the Lord your God with all your heart and with all your soul and with all your mind.  </a:t>
            </a:r>
            <a:r>
              <a:rPr lang="en-CA" altLang="zh-CN" sz="2800" b="1" baseline="30000" dirty="0"/>
              <a:t>38</a:t>
            </a:r>
            <a:r>
              <a:rPr lang="en-CA" altLang="zh-CN" sz="2800" dirty="0"/>
              <a:t> This is the great and first commandment.  </a:t>
            </a:r>
            <a:r>
              <a:rPr lang="en-CA" altLang="zh-CN" sz="2800" b="1" baseline="30000" dirty="0"/>
              <a:t>39</a:t>
            </a:r>
            <a:r>
              <a:rPr lang="en-CA" altLang="zh-CN" sz="2800" dirty="0"/>
              <a:t> And a second is like it: You shall love your neighbor as yourself.  </a:t>
            </a:r>
            <a:r>
              <a:rPr lang="en-CA" altLang="zh-CN" sz="2800" b="1" baseline="30000" dirty="0"/>
              <a:t>40</a:t>
            </a:r>
            <a:r>
              <a:rPr lang="en-CA" altLang="zh-CN" sz="2800" dirty="0"/>
              <a:t> </a:t>
            </a:r>
            <a:r>
              <a:rPr lang="en-CA" altLang="zh-CN" sz="2800" dirty="0">
                <a:solidFill>
                  <a:srgbClr val="FF0000"/>
                </a:solidFill>
              </a:rPr>
              <a:t>On these two commandments depend all the Law and the Prophets</a:t>
            </a:r>
            <a:r>
              <a:rPr lang="en-CA" altLang="zh-CN" sz="2800" dirty="0"/>
              <a:t>."</a:t>
            </a:r>
            <a:endParaRPr lang="zh-CN" altLang="zh-CN" sz="2800" dirty="0"/>
          </a:p>
        </p:txBody>
      </p:sp>
    </p:spTree>
    <p:extLst>
      <p:ext uri="{BB962C8B-B14F-4D97-AF65-F5344CB8AC3E}">
        <p14:creationId xmlns:p14="http://schemas.microsoft.com/office/powerpoint/2010/main" val="250788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罗马书</a:t>
            </a:r>
            <a:r>
              <a:rPr lang="zh-CN" altLang="en-US" sz="2800" dirty="0" smtClean="0"/>
              <a:t> </a:t>
            </a:r>
            <a:r>
              <a:rPr lang="en-US" altLang="zh-CN" sz="2800" dirty="0" smtClean="0"/>
              <a:t>Romans 13:9-10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b="1" baseline="30000" dirty="0" smtClean="0"/>
              <a:t>9</a:t>
            </a:r>
            <a:r>
              <a:rPr lang="en-CA" altLang="zh-CN" sz="2800" dirty="0" smtClean="0"/>
              <a:t> </a:t>
            </a:r>
            <a:r>
              <a:rPr lang="zh-CN" altLang="zh-CN" sz="2800" dirty="0"/>
              <a:t>象那不可姦淫，</a:t>
            </a:r>
            <a:r>
              <a:rPr lang="zh-CN" altLang="zh-CN" sz="2800" b="1" dirty="0">
                <a:solidFill>
                  <a:srgbClr val="FF0000"/>
                </a:solidFill>
              </a:rPr>
              <a:t>不可杀人</a:t>
            </a:r>
            <a:r>
              <a:rPr lang="zh-CN" altLang="zh-CN" sz="2800" dirty="0"/>
              <a:t>，不可偷盗，不可贪婪，</a:t>
            </a:r>
            <a:r>
              <a:rPr lang="zh-CN" altLang="zh-CN" sz="2800" b="1" dirty="0">
                <a:solidFill>
                  <a:schemeClr val="tx2">
                    <a:lumMod val="60000"/>
                    <a:lumOff val="40000"/>
                  </a:schemeClr>
                </a:solidFill>
              </a:rPr>
              <a:t>或有别的诫命，都包在爱人如己这一句话之内了</a:t>
            </a:r>
            <a:r>
              <a:rPr lang="zh-CN" altLang="zh-CN" sz="2800" dirty="0"/>
              <a:t>。</a:t>
            </a:r>
            <a:r>
              <a:rPr lang="en-CA" altLang="zh-CN" sz="2800" dirty="0"/>
              <a:t> </a:t>
            </a:r>
            <a:r>
              <a:rPr lang="en-CA" altLang="zh-CN" sz="2800" b="1" baseline="30000" dirty="0"/>
              <a:t>10</a:t>
            </a:r>
            <a:r>
              <a:rPr lang="en-CA" altLang="zh-CN" sz="2800" dirty="0"/>
              <a:t> </a:t>
            </a:r>
            <a:r>
              <a:rPr lang="zh-CN" altLang="zh-CN" sz="2800" dirty="0"/>
              <a:t>爱是不加害与人的，所以爱就完全了律法。</a:t>
            </a:r>
          </a:p>
          <a:p>
            <a:pPr marL="0" indent="0">
              <a:buNone/>
            </a:pPr>
            <a:endParaRPr lang="zh-CN" altLang="en-US" sz="2800" dirty="0" smtClean="0"/>
          </a:p>
          <a:p>
            <a:pPr marL="0" indent="0" algn="just">
              <a:buNone/>
            </a:pPr>
            <a:r>
              <a:rPr lang="en-CA" altLang="zh-CN" sz="2800" b="1" baseline="30000" dirty="0" smtClean="0"/>
              <a:t>9</a:t>
            </a:r>
            <a:r>
              <a:rPr lang="en-CA" altLang="zh-CN" sz="2800" dirty="0" smtClean="0"/>
              <a:t> </a:t>
            </a:r>
            <a:r>
              <a:rPr lang="en-CA" altLang="zh-CN" sz="2800" dirty="0"/>
              <a:t>For the commandments, "You shall not commit adultery, </a:t>
            </a:r>
            <a:r>
              <a:rPr lang="en-CA" altLang="zh-CN" sz="2800" b="1" dirty="0">
                <a:solidFill>
                  <a:srgbClr val="FF0000"/>
                </a:solidFill>
              </a:rPr>
              <a:t>You shall not murder</a:t>
            </a:r>
            <a:r>
              <a:rPr lang="en-CA" altLang="zh-CN" sz="2800" dirty="0"/>
              <a:t>, You shall not steal, You shall not covet," </a:t>
            </a:r>
            <a:r>
              <a:rPr lang="en-CA" altLang="zh-CN" sz="2800" b="1" dirty="0">
                <a:solidFill>
                  <a:schemeClr val="tx2">
                    <a:lumMod val="60000"/>
                    <a:lumOff val="40000"/>
                  </a:schemeClr>
                </a:solidFill>
              </a:rPr>
              <a:t>and any other commandment, are summed up in this word: "You shall love your neighbor as yourself</a:t>
            </a:r>
            <a:r>
              <a:rPr lang="en-CA" altLang="zh-CN" sz="2800" b="1" dirty="0"/>
              <a:t>.</a:t>
            </a:r>
            <a:r>
              <a:rPr lang="en-CA" altLang="zh-CN" sz="2800" dirty="0"/>
              <a:t>"  </a:t>
            </a:r>
            <a:r>
              <a:rPr lang="en-CA" altLang="zh-CN" sz="2800" b="1" baseline="30000" dirty="0"/>
              <a:t>10</a:t>
            </a:r>
            <a:r>
              <a:rPr lang="en-CA" altLang="zh-CN" sz="2800" dirty="0"/>
              <a:t> Love does no wrong to a neighbor; therefore love is the fulfilling of the law.</a:t>
            </a:r>
            <a:endParaRPr lang="zh-CN" altLang="zh-CN" sz="2800" dirty="0"/>
          </a:p>
        </p:txBody>
      </p:sp>
    </p:spTree>
    <p:extLst>
      <p:ext uri="{BB962C8B-B14F-4D97-AF65-F5344CB8AC3E}">
        <p14:creationId xmlns:p14="http://schemas.microsoft.com/office/powerpoint/2010/main" val="3581949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23:23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a:t>你们这假冒为善的文士和法利赛人有祸了！因为你们将薄荷、茴香、芹菜，献上十分之一，</a:t>
            </a:r>
            <a:r>
              <a:rPr lang="zh-CN" altLang="en-US" sz="2800" b="1" dirty="0"/>
              <a:t>那律法上更重的事，就是</a:t>
            </a:r>
            <a:r>
              <a:rPr lang="zh-CN" altLang="en-US" sz="2800" b="1" dirty="0">
                <a:solidFill>
                  <a:srgbClr val="FF0000"/>
                </a:solidFill>
              </a:rPr>
              <a:t>公义、怜悯、信实</a:t>
            </a:r>
            <a:r>
              <a:rPr lang="zh-CN" altLang="en-US" sz="2800" b="1" dirty="0"/>
              <a:t>，反倒不行了。这更重的是你们当行的；那也是不可不行的</a:t>
            </a:r>
            <a:r>
              <a:rPr lang="zh-CN" altLang="en-US" sz="2800" dirty="0" smtClean="0"/>
              <a:t>。</a:t>
            </a:r>
            <a:endParaRPr lang="en-US" altLang="zh-CN" sz="2800" dirty="0" smtClean="0"/>
          </a:p>
          <a:p>
            <a:pPr marL="0" indent="0">
              <a:buNone/>
            </a:pPr>
            <a:endParaRPr lang="zh-CN" altLang="en-US" sz="2800" dirty="0" smtClean="0"/>
          </a:p>
          <a:p>
            <a:pPr marL="0" indent="0" algn="just">
              <a:buNone/>
            </a:pPr>
            <a:r>
              <a:rPr lang="en-US" altLang="zh-CN" sz="2800" dirty="0" smtClean="0"/>
              <a:t>"</a:t>
            </a:r>
            <a:r>
              <a:rPr lang="en-US" altLang="zh-CN" sz="2800" dirty="0"/>
              <a:t>Woe to you, scribes and Pharisees, hypocrites! For you tithe mint and dill and cumin, </a:t>
            </a:r>
            <a:r>
              <a:rPr lang="en-US" altLang="zh-CN" sz="2800" b="1" dirty="0"/>
              <a:t>and have neglected the weightier matters of the law: </a:t>
            </a:r>
            <a:r>
              <a:rPr lang="en-US" altLang="zh-CN" sz="2800" b="1" dirty="0">
                <a:solidFill>
                  <a:srgbClr val="FF0000"/>
                </a:solidFill>
              </a:rPr>
              <a:t>justice and mercy and faithfulness</a:t>
            </a:r>
            <a:r>
              <a:rPr lang="en-US" altLang="zh-CN" sz="2800" b="1" dirty="0"/>
              <a:t>. These you ought to have done, without neglecting the others</a:t>
            </a:r>
            <a:r>
              <a:rPr lang="en-US" altLang="zh-CN" sz="2800" dirty="0"/>
              <a:t>. </a:t>
            </a:r>
            <a:endParaRPr lang="zh-CN" altLang="zh-CN" sz="2800" dirty="0"/>
          </a:p>
        </p:txBody>
      </p:sp>
    </p:spTree>
    <p:extLst>
      <p:ext uri="{BB962C8B-B14F-4D97-AF65-F5344CB8AC3E}">
        <p14:creationId xmlns:p14="http://schemas.microsoft.com/office/powerpoint/2010/main" val="3210813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5:21-22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CA" altLang="zh-CN" sz="2800" b="1" baseline="30000" dirty="0" smtClean="0"/>
              <a:t>2</a:t>
            </a:r>
            <a:r>
              <a:rPr lang="en-US" altLang="zh-CN" sz="2800" b="1" baseline="30000" dirty="0" smtClean="0"/>
              <a:t>1</a:t>
            </a:r>
            <a:r>
              <a:rPr lang="zh-CN" altLang="zh-CN" sz="2800" dirty="0" smtClean="0"/>
              <a:t>你们</a:t>
            </a:r>
            <a:r>
              <a:rPr lang="zh-CN" altLang="zh-CN" sz="2800" dirty="0"/>
              <a:t>听见有吩咐古人的话，说：不可杀人；又说：凡杀人的难免受审判。</a:t>
            </a:r>
            <a:r>
              <a:rPr lang="en-CA" altLang="zh-CN" sz="2800" dirty="0"/>
              <a:t> </a:t>
            </a:r>
            <a:r>
              <a:rPr lang="en-CA" altLang="zh-CN" sz="2800" b="1" baseline="30000" dirty="0"/>
              <a:t>22</a:t>
            </a:r>
            <a:r>
              <a:rPr lang="en-CA" altLang="zh-CN" sz="2800" dirty="0"/>
              <a:t> </a:t>
            </a:r>
            <a:r>
              <a:rPr lang="zh-CN" altLang="zh-CN" sz="2800" dirty="0"/>
              <a:t>只是我告诉你们：凡向弟兄动怒的，难免受审断；凡骂弟兄是拉加的，难免公会的审断；凡骂弟兄是魔利的，难免地狱的火</a:t>
            </a:r>
            <a:r>
              <a:rPr lang="zh-CN" altLang="zh-CN" sz="2800" dirty="0" smtClean="0"/>
              <a:t>。</a:t>
            </a:r>
            <a:endParaRPr lang="en-US" altLang="zh-CN" sz="2800" dirty="0" smtClean="0"/>
          </a:p>
          <a:p>
            <a:pPr marL="0" indent="0" algn="just">
              <a:buNone/>
            </a:pPr>
            <a:endParaRPr lang="en-US" altLang="zh-CN" sz="2800" dirty="0" smtClean="0"/>
          </a:p>
          <a:p>
            <a:pPr marL="0" indent="0" algn="just">
              <a:buNone/>
            </a:pPr>
            <a:r>
              <a:rPr lang="en-CA" altLang="zh-CN" sz="2800" b="1" baseline="30000" dirty="0"/>
              <a:t>21</a:t>
            </a:r>
            <a:r>
              <a:rPr lang="en-CA" altLang="zh-CN" sz="2800" dirty="0"/>
              <a:t> "You have heard that the ancients were told, `YOU SHALL NOT COMMIT MURDER ' and `Whoever commits murder shall be guilty before the court.' </a:t>
            </a:r>
            <a:r>
              <a:rPr lang="en-CA" altLang="zh-CN" sz="2800" b="1" baseline="30000" dirty="0"/>
              <a:t>22</a:t>
            </a:r>
            <a:r>
              <a:rPr lang="en-CA" altLang="zh-CN" sz="2800" dirty="0"/>
              <a:t> ​"But I say to you that everyone who is angry with his brother shall be guilty before the court; and whoever says to his brother, ‘</a:t>
            </a:r>
            <a:r>
              <a:rPr lang="en-CA" altLang="zh-CN" sz="2800" dirty="0" err="1"/>
              <a:t>Raca</a:t>
            </a:r>
            <a:r>
              <a:rPr lang="en-CA" altLang="zh-CN" sz="2800" dirty="0"/>
              <a:t>’ shall be guilty before the Sanhedrin; and whoever says, ‘You fool’ shall be guilty enough to go into fiery hell.</a:t>
            </a:r>
            <a:endParaRPr lang="zh-CN" altLang="zh-CN" sz="2800" dirty="0"/>
          </a:p>
        </p:txBody>
      </p:sp>
    </p:spTree>
    <p:extLst>
      <p:ext uri="{BB962C8B-B14F-4D97-AF65-F5344CB8AC3E}">
        <p14:creationId xmlns:p14="http://schemas.microsoft.com/office/powerpoint/2010/main" val="2871100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18:15</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800" dirty="0"/>
              <a:t>倘若你的弟兄得罪你，你就去，趁着只有他和你在一处的时候，指出他的错来。他若听你，你便得了你的</a:t>
            </a:r>
            <a:r>
              <a:rPr lang="zh-CN" altLang="zh-CN" sz="2800" dirty="0" smtClean="0"/>
              <a:t>弟兄</a:t>
            </a:r>
            <a:endParaRPr lang="en-US" altLang="zh-CN" sz="2800" dirty="0" smtClean="0"/>
          </a:p>
          <a:p>
            <a:pPr marL="0" indent="0" algn="just">
              <a:buNone/>
            </a:pPr>
            <a:endParaRPr lang="en-US" altLang="zh-CN" sz="2800" dirty="0" smtClean="0"/>
          </a:p>
          <a:p>
            <a:pPr marL="0" indent="0" algn="just">
              <a:buNone/>
            </a:pPr>
            <a:r>
              <a:rPr lang="en-US" altLang="zh-CN" sz="2800" dirty="0"/>
              <a:t>I</a:t>
            </a:r>
            <a:r>
              <a:rPr lang="en-US" altLang="zh-CN" sz="2800" dirty="0" smtClean="0"/>
              <a:t>f </a:t>
            </a:r>
            <a:r>
              <a:rPr lang="en-US" altLang="zh-CN" sz="2800" dirty="0"/>
              <a:t>your brother sins against you, go and tell him his fault, between you and him alone. If he listens to you, you have gained your brother.</a:t>
            </a:r>
            <a:endParaRPr lang="zh-CN" altLang="zh-CN" sz="2800" dirty="0"/>
          </a:p>
        </p:txBody>
      </p:sp>
    </p:spTree>
    <p:extLst>
      <p:ext uri="{BB962C8B-B14F-4D97-AF65-F5344CB8AC3E}">
        <p14:creationId xmlns:p14="http://schemas.microsoft.com/office/powerpoint/2010/main" val="3788530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5:23-26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 </a:t>
            </a:r>
            <a:r>
              <a:rPr lang="en-CA" altLang="zh-CN" sz="2800" b="1" baseline="30000" dirty="0" smtClean="0"/>
              <a:t>2</a:t>
            </a:r>
            <a:r>
              <a:rPr lang="en-US" altLang="zh-CN" sz="2800" b="1" baseline="30000" dirty="0" smtClean="0"/>
              <a:t>3</a:t>
            </a:r>
            <a:r>
              <a:rPr lang="zh-CN" altLang="zh-CN" sz="2800" dirty="0" smtClean="0"/>
              <a:t>所以</a:t>
            </a:r>
            <a:r>
              <a:rPr lang="zh-CN" altLang="zh-CN" sz="2800" dirty="0"/>
              <a:t>，你在祭坛上献礼物的时候，若想起弟兄向你怀怨，</a:t>
            </a:r>
            <a:r>
              <a:rPr lang="en-CA" altLang="zh-CN" sz="2800" dirty="0"/>
              <a:t> </a:t>
            </a:r>
            <a:r>
              <a:rPr lang="en-CA" altLang="zh-CN" sz="2800" b="1" baseline="30000" dirty="0"/>
              <a:t>24</a:t>
            </a:r>
            <a:r>
              <a:rPr lang="en-CA" altLang="zh-CN" sz="2800" dirty="0"/>
              <a:t> </a:t>
            </a:r>
            <a:r>
              <a:rPr lang="zh-CN" altLang="zh-CN" sz="2800" dirty="0"/>
              <a:t>就把礼物留在坛前，先去同弟兄和好，然后来献礼</a:t>
            </a:r>
            <a:r>
              <a:rPr lang="zh-CN" altLang="zh-CN" sz="2800" dirty="0" smtClean="0"/>
              <a:t>物</a:t>
            </a:r>
            <a:r>
              <a:rPr lang="zh-CN" altLang="en-US" sz="2800" dirty="0"/>
              <a:t>。</a:t>
            </a:r>
            <a:endParaRPr lang="en-US" altLang="zh-CN" sz="2800" dirty="0" smtClean="0"/>
          </a:p>
          <a:p>
            <a:pPr marL="0" indent="0">
              <a:buNone/>
            </a:pPr>
            <a:endParaRPr lang="en-US" altLang="zh-CN" sz="2800" dirty="0" smtClean="0"/>
          </a:p>
          <a:p>
            <a:pPr marL="0" indent="0" algn="just">
              <a:buNone/>
            </a:pPr>
            <a:r>
              <a:rPr lang="en-CA" altLang="zh-CN" sz="2800" b="1" baseline="30000" dirty="0" smtClean="0"/>
              <a:t>2</a:t>
            </a:r>
            <a:r>
              <a:rPr lang="en-US" altLang="zh-CN" sz="2800" b="1" baseline="30000" dirty="0" smtClean="0"/>
              <a:t>3 </a:t>
            </a:r>
            <a:r>
              <a:rPr lang="en-US" altLang="zh-CN" sz="2800" dirty="0" smtClean="0"/>
              <a:t>So </a:t>
            </a:r>
            <a:r>
              <a:rPr lang="en-US" altLang="zh-CN" sz="2800" dirty="0"/>
              <a:t>if you are offering your gift at the altar and there remember that your brother has something against you,  </a:t>
            </a:r>
            <a:r>
              <a:rPr lang="en-US" altLang="zh-CN" sz="2800" b="1" baseline="30000" dirty="0"/>
              <a:t>24</a:t>
            </a:r>
            <a:r>
              <a:rPr lang="en-US" altLang="zh-CN" sz="2800" dirty="0"/>
              <a:t> leave your gift there before the altar and go. First be reconciled to your brother, and then come and offer your gift. </a:t>
            </a:r>
            <a:endParaRPr lang="zh-CN" altLang="zh-CN" sz="2800" dirty="0"/>
          </a:p>
        </p:txBody>
      </p:sp>
    </p:spTree>
    <p:extLst>
      <p:ext uri="{BB962C8B-B14F-4D97-AF65-F5344CB8AC3E}">
        <p14:creationId xmlns:p14="http://schemas.microsoft.com/office/powerpoint/2010/main" val="3677047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5:23-26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 </a:t>
            </a:r>
            <a:r>
              <a:rPr lang="en-CA" altLang="zh-CN" sz="2800" b="1" baseline="30000" dirty="0" smtClean="0"/>
              <a:t>2</a:t>
            </a:r>
            <a:r>
              <a:rPr lang="en-US" altLang="zh-CN" sz="2800" b="1" baseline="30000" dirty="0" smtClean="0"/>
              <a:t>5</a:t>
            </a:r>
            <a:r>
              <a:rPr lang="zh-CN" altLang="zh-CN" sz="2800" dirty="0" smtClean="0"/>
              <a:t>你</a:t>
            </a:r>
            <a:r>
              <a:rPr lang="zh-CN" altLang="zh-CN" sz="2800" dirty="0"/>
              <a:t>同告你的对头还在路上，就赶紧与他和息，恐怕他把你送给审判官，审判官交付衙役，你就下在监里了。</a:t>
            </a:r>
            <a:r>
              <a:rPr lang="en-CA" altLang="zh-CN" sz="2800" dirty="0"/>
              <a:t> </a:t>
            </a:r>
            <a:r>
              <a:rPr lang="en-CA" altLang="zh-CN" sz="2800" b="1" baseline="30000" dirty="0"/>
              <a:t>26</a:t>
            </a:r>
            <a:r>
              <a:rPr lang="en-CA" altLang="zh-CN" sz="2800" dirty="0"/>
              <a:t> </a:t>
            </a:r>
            <a:r>
              <a:rPr lang="zh-CN" altLang="zh-CN" sz="2800" dirty="0"/>
              <a:t>我实在告诉你，若有一文钱没有还清，你断不能从那里出来。</a:t>
            </a:r>
          </a:p>
          <a:p>
            <a:pPr marL="0" indent="0">
              <a:buNone/>
            </a:pPr>
            <a:endParaRPr lang="en-US" altLang="zh-CN" sz="2800" dirty="0" smtClean="0"/>
          </a:p>
          <a:p>
            <a:pPr marL="0" indent="0">
              <a:buNone/>
            </a:pPr>
            <a:endParaRPr lang="en-US" altLang="zh-CN" sz="2800" dirty="0" smtClean="0"/>
          </a:p>
          <a:p>
            <a:pPr marL="0" indent="0">
              <a:buNone/>
            </a:pPr>
            <a:r>
              <a:rPr lang="en-US" altLang="zh-CN" sz="2800" b="1" baseline="30000" dirty="0"/>
              <a:t>25</a:t>
            </a:r>
            <a:r>
              <a:rPr lang="en-US" altLang="zh-CN" sz="2800" dirty="0"/>
              <a:t> Come to terms quickly with your accuser while you are going with him to court, lest your accuser hand you over to the judge, and the judge to the guard, and you be put in prison</a:t>
            </a:r>
            <a:r>
              <a:rPr lang="en-US" altLang="zh-CN" sz="2800" dirty="0" smtClean="0"/>
              <a:t>.</a:t>
            </a:r>
            <a:r>
              <a:rPr lang="en-US" altLang="zh-CN" sz="2800" b="1" dirty="0"/>
              <a:t> </a:t>
            </a:r>
            <a:r>
              <a:rPr lang="en-US" altLang="zh-CN" sz="2800" b="1" baseline="30000" dirty="0"/>
              <a:t>26</a:t>
            </a:r>
            <a:r>
              <a:rPr lang="en-US" altLang="zh-CN" sz="2800" dirty="0" smtClean="0"/>
              <a:t>Truly</a:t>
            </a:r>
            <a:r>
              <a:rPr lang="en-US" altLang="zh-CN" sz="2800" dirty="0"/>
              <a:t>, I say to you, you will never get out until you have paid the last penny. </a:t>
            </a:r>
            <a:endParaRPr lang="zh-CN" altLang="zh-CN" sz="2800" dirty="0"/>
          </a:p>
        </p:txBody>
      </p:sp>
    </p:spTree>
    <p:extLst>
      <p:ext uri="{BB962C8B-B14F-4D97-AF65-F5344CB8AC3E}">
        <p14:creationId xmlns:p14="http://schemas.microsoft.com/office/powerpoint/2010/main" val="4247379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5:23-26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 </a:t>
            </a:r>
            <a:r>
              <a:rPr lang="en-CA" altLang="zh-CN" sz="2800" b="1" baseline="30000" dirty="0" smtClean="0"/>
              <a:t>2</a:t>
            </a:r>
            <a:r>
              <a:rPr lang="en-US" altLang="zh-CN" sz="2800" b="1" baseline="30000" dirty="0" smtClean="0"/>
              <a:t>3</a:t>
            </a:r>
            <a:r>
              <a:rPr lang="zh-CN" altLang="zh-CN" sz="2800" dirty="0" smtClean="0"/>
              <a:t>所以</a:t>
            </a:r>
            <a:r>
              <a:rPr lang="zh-CN" altLang="zh-CN" sz="2800" dirty="0"/>
              <a:t>，你在祭坛上献礼物的时候，</a:t>
            </a:r>
            <a:r>
              <a:rPr lang="zh-CN" altLang="zh-CN" sz="2800" b="1" dirty="0">
                <a:solidFill>
                  <a:srgbClr val="FF0000"/>
                </a:solidFill>
              </a:rPr>
              <a:t>若想起弟兄向你怀怨</a:t>
            </a:r>
            <a:r>
              <a:rPr lang="zh-CN" altLang="zh-CN" sz="2800" dirty="0"/>
              <a:t>，</a:t>
            </a:r>
            <a:r>
              <a:rPr lang="en-CA" altLang="zh-CN" sz="2800" dirty="0"/>
              <a:t> </a:t>
            </a:r>
            <a:r>
              <a:rPr lang="en-CA" altLang="zh-CN" sz="2800" b="1" baseline="30000" dirty="0"/>
              <a:t>24</a:t>
            </a:r>
            <a:r>
              <a:rPr lang="en-CA" altLang="zh-CN" sz="2800" dirty="0"/>
              <a:t> </a:t>
            </a:r>
            <a:r>
              <a:rPr lang="zh-CN" altLang="zh-CN" sz="2800" dirty="0"/>
              <a:t>就把礼物留在坛前，先去同弟兄和好，然后来献礼</a:t>
            </a:r>
            <a:r>
              <a:rPr lang="zh-CN" altLang="zh-CN" sz="2800" dirty="0" smtClean="0"/>
              <a:t>物</a:t>
            </a:r>
            <a:r>
              <a:rPr lang="zh-CN" altLang="en-US" sz="2800" dirty="0"/>
              <a:t>。</a:t>
            </a:r>
            <a:endParaRPr lang="en-US" altLang="zh-CN" sz="2800" dirty="0" smtClean="0"/>
          </a:p>
          <a:p>
            <a:pPr marL="0" indent="0">
              <a:buNone/>
            </a:pPr>
            <a:endParaRPr lang="en-US" altLang="zh-CN" sz="2800" dirty="0" smtClean="0"/>
          </a:p>
          <a:p>
            <a:pPr marL="0" indent="0" algn="just">
              <a:buNone/>
            </a:pPr>
            <a:r>
              <a:rPr lang="en-CA" altLang="zh-CN" sz="2800" b="1" baseline="30000" dirty="0" smtClean="0"/>
              <a:t>2</a:t>
            </a:r>
            <a:r>
              <a:rPr lang="en-US" altLang="zh-CN" sz="2800" b="1" baseline="30000" dirty="0" smtClean="0"/>
              <a:t>3 </a:t>
            </a:r>
            <a:r>
              <a:rPr lang="en-US" altLang="zh-CN" sz="2800" dirty="0" smtClean="0"/>
              <a:t>So </a:t>
            </a:r>
            <a:r>
              <a:rPr lang="en-US" altLang="zh-CN" sz="2800" dirty="0"/>
              <a:t>if you are offering your gift at the altar and </a:t>
            </a:r>
            <a:r>
              <a:rPr lang="en-US" altLang="zh-CN" sz="2800" b="1" dirty="0">
                <a:solidFill>
                  <a:srgbClr val="FF0000"/>
                </a:solidFill>
              </a:rPr>
              <a:t>there remember that your brother has something against you</a:t>
            </a:r>
            <a:r>
              <a:rPr lang="en-US" altLang="zh-CN" sz="2800" dirty="0"/>
              <a:t>,  </a:t>
            </a:r>
            <a:r>
              <a:rPr lang="en-US" altLang="zh-CN" sz="2800" b="1" baseline="30000" dirty="0"/>
              <a:t>24</a:t>
            </a:r>
            <a:r>
              <a:rPr lang="en-US" altLang="zh-CN" sz="2800" dirty="0"/>
              <a:t> leave your gift there before the altar and go. First be reconciled to your brother, and then come and offer your gift. </a:t>
            </a:r>
            <a:endParaRPr lang="zh-CN" altLang="zh-CN" sz="2800" dirty="0"/>
          </a:p>
        </p:txBody>
      </p:sp>
    </p:spTree>
    <p:extLst>
      <p:ext uri="{BB962C8B-B14F-4D97-AF65-F5344CB8AC3E}">
        <p14:creationId xmlns:p14="http://schemas.microsoft.com/office/powerpoint/2010/main" val="3764621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5:23-26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 </a:t>
            </a:r>
            <a:r>
              <a:rPr lang="en-CA" altLang="zh-CN" sz="2800" b="1" baseline="30000" dirty="0" smtClean="0"/>
              <a:t>2</a:t>
            </a:r>
            <a:r>
              <a:rPr lang="en-US" altLang="zh-CN" sz="2800" b="1" baseline="30000" dirty="0" smtClean="0"/>
              <a:t>3</a:t>
            </a:r>
            <a:r>
              <a:rPr lang="zh-CN" altLang="zh-CN" sz="2800" dirty="0" smtClean="0"/>
              <a:t>所以</a:t>
            </a:r>
            <a:r>
              <a:rPr lang="zh-CN" altLang="zh-CN" sz="2800" dirty="0"/>
              <a:t>，你在祭坛上献礼物的时候，若想起弟兄向你怀怨，</a:t>
            </a:r>
            <a:r>
              <a:rPr lang="en-CA" altLang="zh-CN" sz="2800" dirty="0"/>
              <a:t> </a:t>
            </a:r>
            <a:r>
              <a:rPr lang="en-CA" altLang="zh-CN" sz="2800" b="1" baseline="30000" dirty="0"/>
              <a:t>24</a:t>
            </a:r>
            <a:r>
              <a:rPr lang="en-CA" altLang="zh-CN" sz="2800" dirty="0"/>
              <a:t> </a:t>
            </a:r>
            <a:r>
              <a:rPr lang="zh-CN" altLang="zh-CN" sz="2800" dirty="0"/>
              <a:t>就把礼物留在坛前，</a:t>
            </a:r>
            <a:r>
              <a:rPr lang="zh-CN" altLang="zh-CN" sz="2800" b="1" dirty="0"/>
              <a:t>先去同弟兄和好，然后来献礼</a:t>
            </a:r>
            <a:r>
              <a:rPr lang="zh-CN" altLang="zh-CN" sz="2800" b="1" dirty="0" smtClean="0"/>
              <a:t>物</a:t>
            </a:r>
            <a:r>
              <a:rPr lang="zh-CN" altLang="en-US" sz="2800" dirty="0"/>
              <a:t>。</a:t>
            </a:r>
            <a:endParaRPr lang="en-US" altLang="zh-CN" sz="2800" dirty="0" smtClean="0"/>
          </a:p>
          <a:p>
            <a:pPr marL="0" indent="0">
              <a:buNone/>
            </a:pPr>
            <a:endParaRPr lang="en-US" altLang="zh-CN" sz="2800" dirty="0" smtClean="0"/>
          </a:p>
          <a:p>
            <a:pPr marL="0" indent="0" algn="just">
              <a:buNone/>
            </a:pPr>
            <a:r>
              <a:rPr lang="en-CA" altLang="zh-CN" sz="2800" b="1" baseline="30000" dirty="0" smtClean="0"/>
              <a:t>2</a:t>
            </a:r>
            <a:r>
              <a:rPr lang="en-US" altLang="zh-CN" sz="2800" b="1" baseline="30000" dirty="0" smtClean="0"/>
              <a:t>3 </a:t>
            </a:r>
            <a:r>
              <a:rPr lang="en-US" altLang="zh-CN" sz="2800" dirty="0" smtClean="0"/>
              <a:t>So </a:t>
            </a:r>
            <a:r>
              <a:rPr lang="en-US" altLang="zh-CN" sz="2800" dirty="0"/>
              <a:t>if you are offering your gift at the altar and there remember that your brother has something against you,  </a:t>
            </a:r>
            <a:r>
              <a:rPr lang="en-US" altLang="zh-CN" sz="2800" b="1" baseline="30000" dirty="0"/>
              <a:t>24</a:t>
            </a:r>
            <a:r>
              <a:rPr lang="en-US" altLang="zh-CN" sz="2800" dirty="0"/>
              <a:t> leave your gift there before the altar and go. </a:t>
            </a:r>
            <a:r>
              <a:rPr lang="en-US" altLang="zh-CN" sz="2800" b="1" dirty="0"/>
              <a:t>First be reconciled to your brother, and then come and offer your gift</a:t>
            </a:r>
            <a:r>
              <a:rPr lang="en-US" altLang="zh-CN" sz="2800" dirty="0"/>
              <a:t>. </a:t>
            </a:r>
            <a:endParaRPr lang="zh-CN" altLang="zh-CN" sz="2800" dirty="0"/>
          </a:p>
        </p:txBody>
      </p:sp>
    </p:spTree>
    <p:extLst>
      <p:ext uri="{BB962C8B-B14F-4D97-AF65-F5344CB8AC3E}">
        <p14:creationId xmlns:p14="http://schemas.microsoft.com/office/powerpoint/2010/main" val="3212865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5:23-26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a:t> </a:t>
            </a:r>
            <a:r>
              <a:rPr lang="en-CA" altLang="zh-CN" sz="2800" b="1" baseline="30000" dirty="0" smtClean="0"/>
              <a:t>2</a:t>
            </a:r>
            <a:r>
              <a:rPr lang="en-US" altLang="zh-CN" sz="2800" b="1" baseline="30000" dirty="0" smtClean="0"/>
              <a:t>5</a:t>
            </a:r>
            <a:r>
              <a:rPr lang="zh-CN" altLang="zh-CN" sz="2800" dirty="0" smtClean="0"/>
              <a:t>你</a:t>
            </a:r>
            <a:r>
              <a:rPr lang="zh-CN" altLang="zh-CN" sz="2800" dirty="0"/>
              <a:t>同告你的对头</a:t>
            </a:r>
            <a:r>
              <a:rPr lang="zh-CN" altLang="zh-CN" sz="2800" b="1" dirty="0"/>
              <a:t>还在路上，就赶紧与他和息</a:t>
            </a:r>
            <a:r>
              <a:rPr lang="zh-CN" altLang="zh-CN" sz="2800" dirty="0"/>
              <a:t>，恐怕他把你送给审判官，审判官交付衙役，你就下在监里了。</a:t>
            </a:r>
            <a:r>
              <a:rPr lang="en-CA" altLang="zh-CN" sz="2800" dirty="0"/>
              <a:t> </a:t>
            </a:r>
            <a:r>
              <a:rPr lang="en-CA" altLang="zh-CN" sz="2800" b="1" baseline="30000" dirty="0"/>
              <a:t>26</a:t>
            </a:r>
            <a:r>
              <a:rPr lang="en-CA" altLang="zh-CN" sz="2800" dirty="0"/>
              <a:t> </a:t>
            </a:r>
            <a:r>
              <a:rPr lang="zh-CN" altLang="zh-CN" sz="2800" dirty="0"/>
              <a:t>我实在告诉你，若有一文钱没有还清，你断不能从那里出来。</a:t>
            </a:r>
          </a:p>
          <a:p>
            <a:pPr marL="0" indent="0">
              <a:buNone/>
            </a:pPr>
            <a:endParaRPr lang="en-US" altLang="zh-CN" sz="2800" dirty="0" smtClean="0"/>
          </a:p>
          <a:p>
            <a:pPr marL="0" indent="0">
              <a:buNone/>
            </a:pPr>
            <a:endParaRPr lang="en-US" altLang="zh-CN" sz="2800" dirty="0" smtClean="0"/>
          </a:p>
          <a:p>
            <a:pPr marL="0" indent="0">
              <a:buNone/>
            </a:pPr>
            <a:r>
              <a:rPr lang="en-US" altLang="zh-CN" sz="2800" b="1" baseline="30000" dirty="0" smtClean="0"/>
              <a:t>25</a:t>
            </a:r>
            <a:r>
              <a:rPr lang="en-US" altLang="zh-CN" sz="2800" b="1" dirty="0" smtClean="0"/>
              <a:t>Come </a:t>
            </a:r>
            <a:r>
              <a:rPr lang="en-US" altLang="zh-CN" sz="2800" b="1" dirty="0"/>
              <a:t>to terms quickly </a:t>
            </a:r>
            <a:r>
              <a:rPr lang="en-US" altLang="zh-CN" sz="2800" dirty="0"/>
              <a:t>with your accuser </a:t>
            </a:r>
            <a:r>
              <a:rPr lang="en-US" altLang="zh-CN" sz="2800" b="1" dirty="0"/>
              <a:t>while you are going with him to court</a:t>
            </a:r>
            <a:r>
              <a:rPr lang="en-US" altLang="zh-CN" sz="2800" dirty="0"/>
              <a:t>, lest your accuser hand you over to the judge, and the judge to the guard, and you be put in prison</a:t>
            </a:r>
            <a:r>
              <a:rPr lang="en-US" altLang="zh-CN" sz="2800" dirty="0" smtClean="0"/>
              <a:t>.</a:t>
            </a:r>
            <a:r>
              <a:rPr lang="en-US" altLang="zh-CN" sz="2800" b="1" dirty="0"/>
              <a:t> </a:t>
            </a:r>
            <a:r>
              <a:rPr lang="en-US" altLang="zh-CN" sz="2800" b="1" baseline="30000" dirty="0"/>
              <a:t>26</a:t>
            </a:r>
            <a:r>
              <a:rPr lang="en-US" altLang="zh-CN" sz="2800" dirty="0" smtClean="0"/>
              <a:t>Truly</a:t>
            </a:r>
            <a:r>
              <a:rPr lang="en-US" altLang="zh-CN" sz="2800" dirty="0"/>
              <a:t>, I say to you, you will never get out until you have paid the last penny. </a:t>
            </a:r>
            <a:endParaRPr lang="zh-CN" altLang="zh-CN" sz="2800" dirty="0"/>
          </a:p>
        </p:txBody>
      </p:sp>
    </p:spTree>
    <p:extLst>
      <p:ext uri="{BB962C8B-B14F-4D97-AF65-F5344CB8AC3E}">
        <p14:creationId xmlns:p14="http://schemas.microsoft.com/office/powerpoint/2010/main" val="212836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a:t>
            </a:r>
            <a:r>
              <a:rPr lang="en-US" sz="3200" smtClean="0"/>
              <a:t>of Matthew </a:t>
            </a:r>
            <a:r>
              <a:rPr lang="en-US" sz="3200" dirty="0" smtClean="0"/>
              <a:t>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804132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altLang="zh-CN" sz="3200" smtClean="0"/>
              <a:t>The  End</a:t>
            </a:r>
            <a:br>
              <a:rPr lang="en-US" altLang="zh-CN" sz="3200" smtClean="0"/>
            </a:br>
            <a:r>
              <a:rPr lang="zh-CN" altLang="en-US" sz="3200"/>
              <a:t>完</a:t>
            </a:r>
            <a:endParaRPr lang="en-GB" sz="3200" dirty="0"/>
          </a:p>
        </p:txBody>
      </p:sp>
    </p:spTree>
    <p:extLst>
      <p:ext uri="{BB962C8B-B14F-4D97-AF65-F5344CB8AC3E}">
        <p14:creationId xmlns:p14="http://schemas.microsoft.com/office/powerpoint/2010/main" val="607266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US" altLang="zh-CN" sz="3200" smtClean="0"/>
              <a:t/>
            </a:r>
            <a:br>
              <a:rPr lang="en-US" altLang="zh-CN" sz="3200" smtClean="0"/>
            </a:br>
            <a:r>
              <a:rPr lang="en-US" altLang="zh-CN" sz="2700" smtClean="0"/>
              <a:t>Matthew </a:t>
            </a:r>
            <a:r>
              <a:rPr lang="zh-CN" altLang="en-US" sz="2700" smtClean="0"/>
              <a:t>马太福音 </a:t>
            </a:r>
            <a:r>
              <a:rPr lang="en-US" altLang="zh-CN" sz="2700" smtClean="0"/>
              <a:t>5.21-26</a:t>
            </a:r>
            <a:r>
              <a:rPr lang="en-US" altLang="zh-CN" sz="3200"/>
              <a:t/>
            </a:r>
            <a:br>
              <a:rPr lang="en-US" altLang="zh-CN" sz="3200"/>
            </a:br>
            <a:r>
              <a:rPr lang="en-US" altLang="zh-CN" sz="3200" smtClean="0"/>
              <a:t>Anger and Killing     </a:t>
            </a:r>
            <a:r>
              <a:rPr lang="zh-CN" altLang="en-US" sz="3200" smtClean="0"/>
              <a:t>怒火与杀人</a:t>
            </a:r>
            <a:r>
              <a:rPr lang="en-US" sz="3200" smtClean="0"/>
              <a:t/>
            </a:r>
            <a:br>
              <a:rPr lang="en-US" sz="3200" smtClean="0"/>
            </a:br>
            <a:r>
              <a:rPr lang="en-US" sz="3200"/>
              <a:t/>
            </a:r>
            <a:br>
              <a:rPr lang="en-US" sz="3200"/>
            </a:br>
            <a:endParaRPr lang="en-GB" sz="3200" dirty="0"/>
          </a:p>
        </p:txBody>
      </p:sp>
    </p:spTree>
    <p:extLst>
      <p:ext uri="{BB962C8B-B14F-4D97-AF65-F5344CB8AC3E}">
        <p14:creationId xmlns:p14="http://schemas.microsoft.com/office/powerpoint/2010/main" val="2485128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059363"/>
          </a:xfrm>
        </p:spPr>
        <p:txBody>
          <a:bodyPr>
            <a:noAutofit/>
          </a:bodyPr>
          <a:lstStyle/>
          <a:p>
            <a:pPr marL="0" indent="0">
              <a:buNone/>
            </a:pPr>
            <a:endParaRPr lang="zh-CN" altLang="zh-CN" sz="2500" dirty="0"/>
          </a:p>
        </p:txBody>
      </p:sp>
      <p:pic>
        <p:nvPicPr>
          <p:cNvPr id="1026" name="Picture 2" descr="C:\Users\rungr\Desktop\发泄.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8600"/>
            <a:ext cx="8176204" cy="560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06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5:21-26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CA" altLang="zh-CN" sz="2800" b="1" baseline="30000" dirty="0" smtClean="0"/>
              <a:t>2</a:t>
            </a:r>
            <a:r>
              <a:rPr lang="en-US" altLang="zh-CN" sz="2800" b="1" baseline="30000" dirty="0" smtClean="0"/>
              <a:t>1</a:t>
            </a:r>
            <a:r>
              <a:rPr lang="zh-CN" altLang="zh-CN" sz="2800" dirty="0" smtClean="0"/>
              <a:t>你们</a:t>
            </a:r>
            <a:r>
              <a:rPr lang="zh-CN" altLang="zh-CN" sz="2800" dirty="0"/>
              <a:t>听见有吩咐古人的话，说：不可杀人；又说：凡杀人的难免受审判。</a:t>
            </a:r>
            <a:r>
              <a:rPr lang="en-CA" altLang="zh-CN" sz="2800" dirty="0"/>
              <a:t> </a:t>
            </a:r>
            <a:r>
              <a:rPr lang="en-CA" altLang="zh-CN" sz="2800" b="1" baseline="30000" dirty="0"/>
              <a:t>22</a:t>
            </a:r>
            <a:r>
              <a:rPr lang="en-CA" altLang="zh-CN" sz="2800" dirty="0"/>
              <a:t> </a:t>
            </a:r>
            <a:r>
              <a:rPr lang="zh-CN" altLang="zh-CN" sz="2800" dirty="0"/>
              <a:t>只是我告诉你们：凡向弟兄动怒的，难免受审断；凡骂弟兄是拉加的，难免公会的审断；凡骂弟兄是魔利的，难免地狱的火</a:t>
            </a:r>
            <a:r>
              <a:rPr lang="zh-CN" altLang="zh-CN" sz="2800" dirty="0" smtClean="0"/>
              <a:t>。</a:t>
            </a:r>
            <a:endParaRPr lang="en-US" altLang="zh-CN" sz="2800" dirty="0" smtClean="0"/>
          </a:p>
          <a:p>
            <a:pPr marL="0" indent="0" algn="just">
              <a:buNone/>
            </a:pPr>
            <a:endParaRPr lang="en-US" altLang="zh-CN" sz="2800" dirty="0" smtClean="0"/>
          </a:p>
          <a:p>
            <a:pPr marL="0" indent="0" algn="just">
              <a:buNone/>
            </a:pPr>
            <a:r>
              <a:rPr lang="en-CA" altLang="zh-CN" sz="2800" b="1" baseline="30000" dirty="0"/>
              <a:t>21</a:t>
            </a:r>
            <a:r>
              <a:rPr lang="en-CA" altLang="zh-CN" sz="2800" dirty="0"/>
              <a:t> "You have heard that the ancients were told, `YOU SHALL NOT COMMIT MURDER ' and `Whoever commits murder shall be guilty before the court.' </a:t>
            </a:r>
            <a:r>
              <a:rPr lang="en-CA" altLang="zh-CN" sz="2800" b="1" baseline="30000" dirty="0"/>
              <a:t>22</a:t>
            </a:r>
            <a:r>
              <a:rPr lang="en-CA" altLang="zh-CN" sz="2800" dirty="0"/>
              <a:t> ​"But I say to you that everyone who is angry with his brother shall be guilty before the court; and whoever says to his brother, ‘</a:t>
            </a:r>
            <a:r>
              <a:rPr lang="en-CA" altLang="zh-CN" sz="2800" dirty="0" err="1"/>
              <a:t>Raca</a:t>
            </a:r>
            <a:r>
              <a:rPr lang="en-CA" altLang="zh-CN" sz="2800" dirty="0"/>
              <a:t>’ shall be guilty before the Sanhedrin; and whoever says, ‘You fool’ shall be guilty enough to go into fiery hell.</a:t>
            </a:r>
            <a:endParaRPr lang="zh-CN" altLang="zh-CN" sz="2800" dirty="0"/>
          </a:p>
        </p:txBody>
      </p:sp>
    </p:spTree>
    <p:extLst>
      <p:ext uri="{BB962C8B-B14F-4D97-AF65-F5344CB8AC3E}">
        <p14:creationId xmlns:p14="http://schemas.microsoft.com/office/powerpoint/2010/main" val="1894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5:21-26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CA" altLang="zh-CN" sz="2800" b="1" baseline="30000" dirty="0" smtClean="0"/>
              <a:t>2</a:t>
            </a:r>
            <a:r>
              <a:rPr lang="en-US" altLang="zh-CN" sz="2800" b="1" baseline="30000" dirty="0" smtClean="0"/>
              <a:t>1</a:t>
            </a:r>
            <a:r>
              <a:rPr lang="zh-CN" altLang="zh-CN" sz="2800" dirty="0" smtClean="0"/>
              <a:t>你们</a:t>
            </a:r>
            <a:r>
              <a:rPr lang="zh-CN" altLang="zh-CN" sz="2800" dirty="0"/>
              <a:t>听见有吩咐古人的话，说：不可杀人；又说：凡杀人的难免受审判。</a:t>
            </a:r>
            <a:r>
              <a:rPr lang="en-CA" altLang="zh-CN" sz="2800" dirty="0"/>
              <a:t> </a:t>
            </a:r>
            <a:r>
              <a:rPr lang="en-CA" altLang="zh-CN" sz="2800" b="1" baseline="30000" dirty="0"/>
              <a:t>22</a:t>
            </a:r>
            <a:r>
              <a:rPr lang="en-CA" altLang="zh-CN" sz="2800" dirty="0"/>
              <a:t> </a:t>
            </a:r>
            <a:r>
              <a:rPr lang="zh-CN" altLang="zh-CN" sz="2800" dirty="0"/>
              <a:t>只是我告诉你们：凡</a:t>
            </a:r>
            <a:r>
              <a:rPr lang="zh-CN" altLang="zh-CN" sz="2800" dirty="0">
                <a:solidFill>
                  <a:srgbClr val="FF0000"/>
                </a:solidFill>
              </a:rPr>
              <a:t>向弟兄动怒</a:t>
            </a:r>
            <a:r>
              <a:rPr lang="zh-CN" altLang="zh-CN" sz="2800" dirty="0"/>
              <a:t>的，难免受审断；凡骂弟兄是</a:t>
            </a:r>
            <a:r>
              <a:rPr lang="zh-CN" altLang="zh-CN" sz="2800" dirty="0">
                <a:solidFill>
                  <a:srgbClr val="FF0000"/>
                </a:solidFill>
              </a:rPr>
              <a:t>拉加</a:t>
            </a:r>
            <a:r>
              <a:rPr lang="zh-CN" altLang="zh-CN" sz="2800" dirty="0"/>
              <a:t>的，难免公会的审断；凡骂弟兄是</a:t>
            </a:r>
            <a:r>
              <a:rPr lang="zh-CN" altLang="zh-CN" sz="2800" dirty="0">
                <a:solidFill>
                  <a:srgbClr val="FF0000"/>
                </a:solidFill>
              </a:rPr>
              <a:t>魔利</a:t>
            </a:r>
            <a:r>
              <a:rPr lang="zh-CN" altLang="zh-CN" sz="2800" dirty="0"/>
              <a:t>的，难免地狱的火</a:t>
            </a:r>
            <a:r>
              <a:rPr lang="zh-CN" altLang="zh-CN" sz="2800" dirty="0" smtClean="0"/>
              <a:t>。</a:t>
            </a:r>
            <a:endParaRPr lang="en-US" altLang="zh-CN" sz="2800" dirty="0" smtClean="0"/>
          </a:p>
          <a:p>
            <a:pPr marL="0" indent="0" algn="just">
              <a:buNone/>
            </a:pPr>
            <a:endParaRPr lang="en-US" altLang="zh-CN" sz="2800" dirty="0" smtClean="0"/>
          </a:p>
          <a:p>
            <a:pPr marL="0" indent="0" algn="just">
              <a:buNone/>
            </a:pPr>
            <a:r>
              <a:rPr lang="en-CA" altLang="zh-CN" sz="2800" b="1" baseline="30000" dirty="0"/>
              <a:t>21</a:t>
            </a:r>
            <a:r>
              <a:rPr lang="en-CA" altLang="zh-CN" sz="2800" dirty="0"/>
              <a:t> "You have heard that the ancients were told, `YOU SHALL NOT COMMIT MURDER ' and `Whoever commits murder shall be guilty before the court.' </a:t>
            </a:r>
            <a:r>
              <a:rPr lang="en-CA" altLang="zh-CN" sz="2800" b="1" baseline="30000" dirty="0"/>
              <a:t>22</a:t>
            </a:r>
            <a:r>
              <a:rPr lang="en-CA" altLang="zh-CN" sz="2800" dirty="0"/>
              <a:t> ​"But I say to you that everyone who is </a:t>
            </a:r>
            <a:r>
              <a:rPr lang="en-CA" altLang="zh-CN" sz="2800" dirty="0">
                <a:solidFill>
                  <a:srgbClr val="FF0000"/>
                </a:solidFill>
              </a:rPr>
              <a:t>angry with his brother </a:t>
            </a:r>
            <a:r>
              <a:rPr lang="en-CA" altLang="zh-CN" sz="2800" dirty="0"/>
              <a:t>shall be guilty before the court; and whoever says to his brother, ‘</a:t>
            </a:r>
            <a:r>
              <a:rPr lang="en-CA" altLang="zh-CN" sz="2800" dirty="0" err="1">
                <a:solidFill>
                  <a:srgbClr val="FF0000"/>
                </a:solidFill>
              </a:rPr>
              <a:t>Raca</a:t>
            </a:r>
            <a:r>
              <a:rPr lang="en-CA" altLang="zh-CN" sz="2800" dirty="0"/>
              <a:t>’ shall be guilty before the Sanhedrin; and whoever says, ‘</a:t>
            </a:r>
            <a:r>
              <a:rPr lang="en-CA" altLang="zh-CN" sz="2800" dirty="0">
                <a:solidFill>
                  <a:srgbClr val="FF0000"/>
                </a:solidFill>
              </a:rPr>
              <a:t>You fool</a:t>
            </a:r>
            <a:r>
              <a:rPr lang="en-CA" altLang="zh-CN" sz="2800" dirty="0"/>
              <a:t>’ shall be guilty enough to go into fiery hell.</a:t>
            </a:r>
            <a:endParaRPr lang="zh-CN" altLang="zh-CN" sz="2800" dirty="0"/>
          </a:p>
        </p:txBody>
      </p:sp>
    </p:spTree>
    <p:extLst>
      <p:ext uri="{BB962C8B-B14F-4D97-AF65-F5344CB8AC3E}">
        <p14:creationId xmlns:p14="http://schemas.microsoft.com/office/powerpoint/2010/main" val="402086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639762"/>
          </a:xfrm>
        </p:spPr>
        <p:txBody>
          <a:bodyPr>
            <a:noAutofit/>
          </a:bodyPr>
          <a:lstStyle/>
          <a:p>
            <a:r>
              <a:rPr lang="en-US" altLang="zh-CN" sz="2800" smtClean="0"/>
              <a:t>Matthew </a:t>
            </a:r>
            <a:r>
              <a:rPr lang="zh-CN" altLang="en-US" sz="2800" smtClean="0"/>
              <a:t>马</a:t>
            </a:r>
            <a:r>
              <a:rPr lang="zh-CN" altLang="en-US" sz="2800"/>
              <a:t>太福音 </a:t>
            </a:r>
            <a:r>
              <a:rPr lang="en-US" altLang="zh-CN" sz="2800" smtClean="0"/>
              <a:t>5:1-20</a:t>
            </a:r>
            <a:endParaRPr lang="en-GB" sz="2800" dirty="0"/>
          </a:p>
        </p:txBody>
      </p:sp>
      <p:sp>
        <p:nvSpPr>
          <p:cNvPr id="3" name="Content Placeholder 2"/>
          <p:cNvSpPr>
            <a:spLocks noGrp="1"/>
          </p:cNvSpPr>
          <p:nvPr>
            <p:ph idx="1"/>
          </p:nvPr>
        </p:nvSpPr>
        <p:spPr>
          <a:xfrm>
            <a:off x="1524000" y="1417637"/>
            <a:ext cx="7315200" cy="4678363"/>
          </a:xfrm>
        </p:spPr>
        <p:txBody>
          <a:bodyPr>
            <a:noAutofit/>
          </a:bodyPr>
          <a:lstStyle/>
          <a:p>
            <a:pPr marL="0" indent="0">
              <a:lnSpc>
                <a:spcPct val="150000"/>
              </a:lnSpc>
              <a:buNone/>
            </a:pPr>
            <a:r>
              <a:rPr lang="en-US" altLang="zh-CN" sz="2800" smtClean="0"/>
              <a:t>1-12		Beattitudes  </a:t>
            </a:r>
            <a:r>
              <a:rPr lang="zh-CN" altLang="en-US" sz="2800" smtClean="0"/>
              <a:t>八福</a:t>
            </a:r>
            <a:endParaRPr lang="en-US" altLang="zh-CN" sz="2800" dirty="0" smtClean="0"/>
          </a:p>
          <a:p>
            <a:pPr marL="0" indent="0">
              <a:lnSpc>
                <a:spcPct val="150000"/>
              </a:lnSpc>
              <a:buNone/>
            </a:pPr>
            <a:r>
              <a:rPr lang="en-US" altLang="zh-CN" sz="2800" smtClean="0"/>
              <a:t>13-16		Responsibility  </a:t>
            </a:r>
            <a:r>
              <a:rPr lang="zh-CN" altLang="en-US" sz="2800" smtClean="0"/>
              <a:t>作盐作光的责任</a:t>
            </a:r>
            <a:endParaRPr lang="en-US" altLang="zh-CN" sz="2800" smtClean="0"/>
          </a:p>
          <a:p>
            <a:pPr marL="0" indent="0">
              <a:lnSpc>
                <a:spcPct val="150000"/>
              </a:lnSpc>
              <a:buNone/>
            </a:pPr>
            <a:r>
              <a:rPr lang="en-US" altLang="zh-CN" sz="2800" smtClean="0"/>
              <a:t>17-20		Requirement   </a:t>
            </a:r>
            <a:r>
              <a:rPr lang="zh-CN" altLang="en-US" sz="2800" smtClean="0"/>
              <a:t>进天国的条件</a:t>
            </a:r>
            <a:endParaRPr lang="en-US" altLang="zh-CN" sz="2800" dirty="0" smtClean="0"/>
          </a:p>
        </p:txBody>
      </p:sp>
    </p:spTree>
    <p:extLst>
      <p:ext uri="{BB962C8B-B14F-4D97-AF65-F5344CB8AC3E}">
        <p14:creationId xmlns:p14="http://schemas.microsoft.com/office/powerpoint/2010/main" val="1443266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5:17</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800" b="1" baseline="30000" dirty="0"/>
              <a:t> </a:t>
            </a:r>
            <a:r>
              <a:rPr lang="en-US" altLang="zh-CN" sz="2800" b="1" baseline="30000" dirty="0" smtClean="0"/>
              <a:t>17 </a:t>
            </a:r>
            <a:r>
              <a:rPr lang="zh-CN" altLang="en-US" sz="2800" dirty="0"/>
              <a:t>莫想我来要废掉律法和先知。我来不是要废掉，乃是要成全</a:t>
            </a:r>
            <a:r>
              <a:rPr lang="zh-CN" altLang="en-US" sz="2800" dirty="0" smtClean="0"/>
              <a:t>。</a:t>
            </a:r>
            <a:endParaRPr lang="en-US" altLang="zh-CN" sz="2800" dirty="0" smtClean="0"/>
          </a:p>
          <a:p>
            <a:pPr marL="0" indent="0" algn="just">
              <a:buNone/>
            </a:pPr>
            <a:endParaRPr lang="en-US" altLang="zh-CN" sz="2000" dirty="0" smtClean="0"/>
          </a:p>
          <a:p>
            <a:pPr marL="0" indent="0" algn="just">
              <a:buNone/>
            </a:pPr>
            <a:r>
              <a:rPr lang="en-US" altLang="zh-CN" sz="2800" b="1" baseline="30000" dirty="0"/>
              <a:t>17</a:t>
            </a:r>
            <a:r>
              <a:rPr lang="en-US" altLang="zh-CN" sz="2800" dirty="0"/>
              <a:t> </a:t>
            </a:r>
            <a:r>
              <a:rPr lang="en-US" altLang="zh-CN" sz="2800" dirty="0" smtClean="0"/>
              <a:t>"</a:t>
            </a:r>
            <a:r>
              <a:rPr lang="en-US" altLang="zh-CN" sz="2800" dirty="0"/>
              <a:t>Do not think that I have come to abolish the Law or the Prophets; I have not come to abolish them but to fulfill them. </a:t>
            </a:r>
            <a:endParaRPr lang="zh-CN" altLang="zh-CN" sz="2800" dirty="0"/>
          </a:p>
        </p:txBody>
      </p:sp>
    </p:spTree>
    <p:extLst>
      <p:ext uri="{BB962C8B-B14F-4D97-AF65-F5344CB8AC3E}">
        <p14:creationId xmlns:p14="http://schemas.microsoft.com/office/powerpoint/2010/main" val="964501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5:20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b="1" baseline="30000" dirty="0"/>
              <a:t> </a:t>
            </a:r>
            <a:r>
              <a:rPr lang="en-US" altLang="zh-CN" sz="2800" b="1" baseline="30000" dirty="0"/>
              <a:t>20 </a:t>
            </a:r>
            <a:r>
              <a:rPr lang="zh-CN" altLang="en-US" sz="2800" dirty="0"/>
              <a:t>我告诉你们，你们的义若不胜于文士和法利赛人的义，断不能进天国。</a:t>
            </a:r>
          </a:p>
          <a:p>
            <a:pPr marL="0" indent="0">
              <a:buNone/>
            </a:pPr>
            <a:endParaRPr lang="en-US" altLang="zh-CN" sz="2800" dirty="0" smtClean="0"/>
          </a:p>
          <a:p>
            <a:pPr marL="0" indent="0" algn="just">
              <a:buNone/>
            </a:pPr>
            <a:r>
              <a:rPr lang="en-US" altLang="zh-CN" sz="2800" b="1" baseline="30000" dirty="0" smtClean="0"/>
              <a:t>20</a:t>
            </a:r>
            <a:r>
              <a:rPr lang="en-US" altLang="zh-CN" sz="2800" dirty="0" smtClean="0"/>
              <a:t> </a:t>
            </a:r>
            <a:r>
              <a:rPr lang="en-US" altLang="zh-CN" sz="2800" dirty="0"/>
              <a:t>For I tell you, unless your righteousness exceeds that of the scribes and Pharisees, you will never enter the kingdom of heaven. </a:t>
            </a:r>
            <a:endParaRPr lang="zh-CN" altLang="zh-CN" sz="2800" dirty="0"/>
          </a:p>
        </p:txBody>
      </p:sp>
    </p:spTree>
    <p:extLst>
      <p:ext uri="{BB962C8B-B14F-4D97-AF65-F5344CB8AC3E}">
        <p14:creationId xmlns:p14="http://schemas.microsoft.com/office/powerpoint/2010/main" val="3332288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2774</TotalTime>
  <Words>1810</Words>
  <Application>Microsoft Office PowerPoint</Application>
  <PresentationFormat>On-screen Show (4:3)</PresentationFormat>
  <Paragraphs>86</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宋体</vt:lpstr>
      <vt:lpstr>Arial</vt:lpstr>
      <vt:lpstr>Calibri</vt:lpstr>
      <vt:lpstr>Office Theme</vt:lpstr>
      <vt:lpstr>2018.03.04</vt:lpstr>
      <vt:lpstr>The Gospel of Matthew Series 马太福音系列</vt:lpstr>
      <vt:lpstr> Matthew 马太福音 5.21-26 Anger and Killing     怒火与杀人  </vt:lpstr>
      <vt:lpstr>PowerPoint Presentation</vt:lpstr>
      <vt:lpstr>马太福音 Matthew 5:21-26</vt:lpstr>
      <vt:lpstr>马太福音 Matthew 5:21-26</vt:lpstr>
      <vt:lpstr>Matthew 马太福音 5:1-20</vt:lpstr>
      <vt:lpstr>马太福音 Matthew 5:17</vt:lpstr>
      <vt:lpstr>马太福音 Matthew 5:20</vt:lpstr>
      <vt:lpstr>马太福音 Matthew 22:37-40</vt:lpstr>
      <vt:lpstr>罗马书 Romans 13:9-10</vt:lpstr>
      <vt:lpstr>马太福音 Matthew 23:23</vt:lpstr>
      <vt:lpstr>马太福音 Matthew 5:21-22</vt:lpstr>
      <vt:lpstr>马太福音 Matthew 18:15</vt:lpstr>
      <vt:lpstr>马太福音 Matthew 5:23-26</vt:lpstr>
      <vt:lpstr>马太福音 Matthew 5:23-26</vt:lpstr>
      <vt:lpstr>马太福音 Matthew 5:23-26</vt:lpstr>
      <vt:lpstr>马太福音 Matthew 5:23-26</vt:lpstr>
      <vt:lpstr>马太福音 Matthew 5:23-26</vt:lpstr>
      <vt:lpstr>The  End 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Windows User</cp:lastModifiedBy>
  <cp:revision>433</cp:revision>
  <dcterms:created xsi:type="dcterms:W3CDTF">2006-08-16T00:00:00Z</dcterms:created>
  <dcterms:modified xsi:type="dcterms:W3CDTF">2018-03-04T17:30:31Z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