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02" r:id="rId2"/>
    <p:sldId id="404" r:id="rId3"/>
    <p:sldId id="389" r:id="rId4"/>
    <p:sldId id="403" r:id="rId5"/>
    <p:sldId id="470" r:id="rId6"/>
    <p:sldId id="410" r:id="rId7"/>
    <p:sldId id="431" r:id="rId8"/>
    <p:sldId id="471" r:id="rId9"/>
    <p:sldId id="461" r:id="rId10"/>
    <p:sldId id="472" r:id="rId11"/>
    <p:sldId id="473" r:id="rId12"/>
    <p:sldId id="413" r:id="rId13"/>
    <p:sldId id="412" r:id="rId14"/>
    <p:sldId id="462" r:id="rId15"/>
    <p:sldId id="466" r:id="rId16"/>
    <p:sldId id="480" r:id="rId17"/>
    <p:sldId id="477" r:id="rId18"/>
    <p:sldId id="469" r:id="rId19"/>
    <p:sldId id="475" r:id="rId20"/>
    <p:sldId id="474" r:id="rId21"/>
    <p:sldId id="478" r:id="rId22"/>
    <p:sldId id="479" r:id="rId23"/>
    <p:sldId id="453" r:id="rId24"/>
    <p:sldId id="44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>
        <p:scale>
          <a:sx n="80" d="100"/>
          <a:sy n="80" d="100"/>
        </p:scale>
        <p:origin x="2136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453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3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96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05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5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452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075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420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73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33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83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316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96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418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69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8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49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6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670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8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2018.06.10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816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5</a:t>
            </a:r>
            <a:r>
              <a:rPr lang="en-US" sz="2400" smtClean="0"/>
              <a:t>:8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8</a:t>
            </a:r>
            <a:r>
              <a:rPr lang="en-GB" sz="2800" smtClean="0"/>
              <a:t> </a:t>
            </a:r>
            <a:r>
              <a:rPr lang="en-GB" sz="2800"/>
              <a:t>Blessed are </a:t>
            </a:r>
            <a:r>
              <a:rPr lang="en-GB" sz="2800" smtClean="0"/>
              <a:t>the the </a:t>
            </a:r>
            <a:r>
              <a:rPr lang="en-GB" sz="2800"/>
              <a:t>pure </a:t>
            </a:r>
            <a:r>
              <a:rPr lang="en-GB" sz="2800" smtClean="0"/>
              <a:t>in </a:t>
            </a:r>
            <a:r>
              <a:rPr lang="en-GB" sz="2800" smtClean="0">
                <a:solidFill>
                  <a:srgbClr val="FF0000"/>
                </a:solidFill>
              </a:rPr>
              <a:t>heart</a:t>
            </a:r>
            <a:r>
              <a:rPr lang="en-GB" sz="2800" smtClean="0"/>
              <a:t>, </a:t>
            </a:r>
            <a:r>
              <a:rPr lang="en-GB" sz="2800"/>
              <a:t>for they will see God. 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buNone/>
            </a:pPr>
            <a:r>
              <a:rPr lang="en-GB" sz="2800" baseline="30000" smtClean="0"/>
              <a:t>8  </a:t>
            </a:r>
            <a:r>
              <a:rPr lang="zh-CN" altLang="en-US" sz="2800" smtClean="0"/>
              <a:t>内</a:t>
            </a:r>
            <a:r>
              <a:rPr lang="zh-CN" altLang="en-US" sz="2800">
                <a:solidFill>
                  <a:srgbClr val="FF0000"/>
                </a:solidFill>
              </a:rPr>
              <a:t>心</a:t>
            </a:r>
            <a:r>
              <a:rPr lang="zh-CN" altLang="en-US" sz="2800"/>
              <a:t>清洁的人有福了， 因为他们必看</a:t>
            </a:r>
            <a:r>
              <a:rPr lang="zh-CN" altLang="en-US" sz="2800" smtClean="0"/>
              <a:t>见神。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382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6</a:t>
            </a:r>
            <a:r>
              <a:rPr lang="en-US" sz="2400" smtClean="0"/>
              <a:t>:21, 24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21</a:t>
            </a:r>
            <a:r>
              <a:rPr lang="en-GB" sz="2800" smtClean="0"/>
              <a:t> </a:t>
            </a:r>
            <a:r>
              <a:rPr lang="en-GB" sz="2800"/>
              <a:t>For where your treasure is, there will your </a:t>
            </a:r>
            <a:r>
              <a:rPr lang="en-GB" sz="2800">
                <a:solidFill>
                  <a:srgbClr val="FF0000"/>
                </a:solidFill>
              </a:rPr>
              <a:t>heart</a:t>
            </a:r>
            <a:r>
              <a:rPr lang="en-GB" sz="2800"/>
              <a:t> be also</a:t>
            </a:r>
            <a:r>
              <a:rPr lang="en-GB" sz="2800" smtClean="0"/>
              <a:t>.   </a:t>
            </a:r>
            <a:r>
              <a:rPr lang="en-GB" sz="2800" baseline="30000" smtClean="0"/>
              <a:t>24</a:t>
            </a:r>
            <a:r>
              <a:rPr lang="en-GB" sz="2800" smtClean="0"/>
              <a:t> No </a:t>
            </a:r>
            <a:r>
              <a:rPr lang="en-GB" sz="2800"/>
              <a:t>one can serve two masters; for either he will hate the one and love the other, or else he will be loyal to the one and despise the other. You cannot serve God and </a:t>
            </a:r>
            <a:r>
              <a:rPr lang="en-GB" sz="2800" smtClean="0"/>
              <a:t>money.</a:t>
            </a:r>
            <a:endParaRPr lang="en-GB" sz="2800" smtClean="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21   </a:t>
            </a:r>
            <a:r>
              <a:rPr lang="zh-CN" altLang="en-US" sz="2800" smtClean="0"/>
              <a:t>你</a:t>
            </a:r>
            <a:r>
              <a:rPr lang="zh-CN" altLang="en-US" sz="2800"/>
              <a:t>的财宝在哪里，你的</a:t>
            </a:r>
            <a:r>
              <a:rPr lang="zh-CN" altLang="en-US" sz="2800">
                <a:solidFill>
                  <a:srgbClr val="FF0000"/>
                </a:solidFill>
              </a:rPr>
              <a:t>心</a:t>
            </a:r>
            <a:r>
              <a:rPr lang="zh-CN" altLang="en-US" sz="2800"/>
              <a:t>也在哪里</a:t>
            </a:r>
            <a:r>
              <a:rPr lang="zh-CN" altLang="en-US" sz="2800" smtClean="0"/>
              <a:t>。</a:t>
            </a:r>
            <a:r>
              <a:rPr lang="en-US" sz="2800" baseline="30000" smtClean="0"/>
              <a:t>24</a:t>
            </a:r>
            <a:r>
              <a:rPr lang="en-GB" sz="2800" baseline="30000" smtClean="0"/>
              <a:t>    </a:t>
            </a:r>
            <a:r>
              <a:rPr lang="zh-CN" altLang="en-US" sz="2800" smtClean="0"/>
              <a:t>一</a:t>
            </a:r>
            <a:r>
              <a:rPr lang="zh-CN" altLang="en-US" sz="2800"/>
              <a:t>个人不能服事两个主人；他若不是恨这个爱那个，就是忠于这个轻视那个。你们不能服</a:t>
            </a:r>
            <a:r>
              <a:rPr lang="zh-CN" altLang="en-US" sz="2800" smtClean="0"/>
              <a:t>事神</a:t>
            </a:r>
            <a:r>
              <a:rPr lang="zh-CN" altLang="en-US" sz="2800"/>
              <a:t>，又服事金钱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4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Ezekiel</a:t>
            </a:r>
            <a:r>
              <a:rPr lang="en-US" altLang="zh-CN" sz="2400" smtClean="0"/>
              <a:t> </a:t>
            </a:r>
            <a:r>
              <a:rPr lang="zh-CN" altLang="en-US" sz="2400"/>
              <a:t>以西</a:t>
            </a:r>
            <a:r>
              <a:rPr lang="zh-CN" altLang="en-US" sz="2400" smtClean="0"/>
              <a:t>结书 </a:t>
            </a:r>
            <a:r>
              <a:rPr lang="en-US" altLang="zh-CN" sz="2400" smtClean="0"/>
              <a:t>16</a:t>
            </a:r>
            <a:r>
              <a:rPr lang="en-US" sz="2400" smtClean="0"/>
              <a:t>:30, 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5344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30</a:t>
            </a:r>
            <a:r>
              <a:rPr lang="en-GB" sz="2800" smtClean="0"/>
              <a:t>  “How </a:t>
            </a:r>
            <a:r>
              <a:rPr lang="en-GB" sz="2800"/>
              <a:t>degenerate is your </a:t>
            </a:r>
            <a:r>
              <a:rPr lang="en-GB" sz="2800">
                <a:solidFill>
                  <a:srgbClr val="FF0000"/>
                </a:solidFill>
              </a:rPr>
              <a:t>heart</a:t>
            </a:r>
            <a:r>
              <a:rPr lang="en-GB" sz="2800" smtClean="0"/>
              <a:t>!” </a:t>
            </a:r>
            <a:r>
              <a:rPr lang="en-GB" sz="2800"/>
              <a:t>says the Lord </a:t>
            </a:r>
            <a:r>
              <a:rPr lang="en-GB" sz="2800" smtClean="0"/>
              <a:t>Yahweh, “seeing </a:t>
            </a:r>
            <a:r>
              <a:rPr lang="en-GB" sz="2800"/>
              <a:t>you do all these</a:t>
            </a:r>
            <a:r>
              <a:rPr lang="en-GB" sz="2800" i="1"/>
              <a:t> </a:t>
            </a:r>
            <a:r>
              <a:rPr lang="en-GB" sz="2800"/>
              <a:t>things, the deeds of a brazen </a:t>
            </a:r>
            <a:r>
              <a:rPr lang="en-GB" sz="2800" smtClean="0"/>
              <a:t>harlot…  </a:t>
            </a:r>
            <a:r>
              <a:rPr lang="en-GB" sz="2800" baseline="30000" smtClean="0"/>
              <a:t>32</a:t>
            </a:r>
            <a:r>
              <a:rPr lang="en-GB" sz="2800" smtClean="0"/>
              <a:t>  You </a:t>
            </a:r>
            <a:r>
              <a:rPr lang="en-GB" sz="2800"/>
              <a:t>are an </a:t>
            </a:r>
            <a:r>
              <a:rPr lang="en-GB" sz="2800">
                <a:solidFill>
                  <a:srgbClr val="FF0000"/>
                </a:solidFill>
              </a:rPr>
              <a:t>adulterous wife</a:t>
            </a:r>
            <a:r>
              <a:rPr lang="en-GB" sz="2800"/>
              <a:t>, who</a:t>
            </a:r>
            <a:r>
              <a:rPr lang="en-GB" sz="2800" i="1"/>
              <a:t> </a:t>
            </a:r>
            <a:r>
              <a:rPr lang="en-GB" sz="2800"/>
              <a:t>takes strangers instead of her husband</a:t>
            </a:r>
            <a:r>
              <a:rPr lang="en-GB" sz="2800" smtClean="0"/>
              <a:t>.</a:t>
            </a:r>
            <a:r>
              <a:rPr lang="en-US" altLang="zh-CN" sz="2800" smtClean="0"/>
              <a:t>”</a:t>
            </a:r>
            <a:endParaRPr lang="en-US" altLang="zh-CN" sz="280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 smtClean="0"/>
              <a:t>30</a:t>
            </a:r>
            <a:r>
              <a:rPr lang="en-GB" altLang="zh-CN" sz="2800" smtClean="0"/>
              <a:t> </a:t>
            </a:r>
            <a:r>
              <a:rPr lang="zh-CN" altLang="en-US" sz="2800" smtClean="0"/>
              <a:t>主雅伟说，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你</a:t>
            </a:r>
            <a:r>
              <a:rPr lang="zh-CN" altLang="en-US" sz="2800"/>
              <a:t>行的这一切事，简直是任性无耻的妓女所为，可见</a:t>
            </a:r>
            <a:r>
              <a:rPr lang="zh-CN" altLang="en-US" sz="2800">
                <a:solidFill>
                  <a:srgbClr val="FF0000"/>
                </a:solidFill>
              </a:rPr>
              <a:t>你</a:t>
            </a:r>
            <a:r>
              <a:rPr lang="zh-CN" altLang="en-US" sz="2800" smtClean="0">
                <a:solidFill>
                  <a:srgbClr val="FF0000"/>
                </a:solidFill>
              </a:rPr>
              <a:t>的</a:t>
            </a:r>
            <a:r>
              <a:rPr lang="zh-CN" altLang="en-US" sz="2800">
                <a:solidFill>
                  <a:srgbClr val="FF0000"/>
                </a:solidFill>
              </a:rPr>
              <a:t>心</a:t>
            </a:r>
            <a:r>
              <a:rPr lang="zh-CN" altLang="en-US" sz="2800" smtClean="0"/>
              <a:t>是</a:t>
            </a:r>
            <a:r>
              <a:rPr lang="zh-CN" altLang="en-US" sz="2800"/>
              <a:t>多么</a:t>
            </a:r>
            <a:r>
              <a:rPr lang="zh-CN" altLang="en-US" sz="2800" smtClean="0"/>
              <a:t>的堕落。 </a:t>
            </a:r>
            <a:r>
              <a:rPr lang="en-US" altLang="zh-CN" sz="2800" smtClean="0"/>
              <a:t> </a:t>
            </a:r>
            <a:r>
              <a:rPr lang="en-GB" sz="2800" baseline="30000" smtClean="0"/>
              <a:t>32</a:t>
            </a:r>
            <a:r>
              <a:rPr lang="zh-CN" altLang="en-US" sz="2800"/>
              <a:t>你这</a:t>
            </a:r>
            <a:r>
              <a:rPr lang="zh-CN" altLang="en-US" sz="2800">
                <a:solidFill>
                  <a:srgbClr val="FF0000"/>
                </a:solidFill>
              </a:rPr>
              <a:t>淫乱的妻子</a:t>
            </a:r>
            <a:r>
              <a:rPr lang="zh-CN" altLang="en-US" sz="2800"/>
              <a:t>啊！你竟接外人而不接自己的丈夫</a:t>
            </a:r>
            <a:r>
              <a:rPr lang="zh-CN" altLang="en-US" sz="2800" smtClean="0"/>
              <a:t>。</a:t>
            </a:r>
            <a:r>
              <a:rPr lang="en-US" altLang="zh-CN" sz="2800" smtClean="0"/>
              <a:t>”</a:t>
            </a:r>
            <a:r>
              <a:rPr lang="zh-CN" altLang="en-US" sz="2800" smtClean="0"/>
              <a:t>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16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Jeremiah</a:t>
            </a:r>
            <a:r>
              <a:rPr lang="en-US" altLang="zh-CN" sz="2400" smtClean="0"/>
              <a:t> </a:t>
            </a:r>
            <a:r>
              <a:rPr lang="zh-CN" altLang="en-US" sz="2400"/>
              <a:t>耶利</a:t>
            </a:r>
            <a:r>
              <a:rPr lang="zh-CN" altLang="en-US" sz="2400" smtClean="0"/>
              <a:t>米书 </a:t>
            </a:r>
            <a:r>
              <a:rPr lang="en-US" altLang="zh-CN" sz="2400" smtClean="0"/>
              <a:t>3</a:t>
            </a:r>
            <a:r>
              <a:rPr lang="en-US" sz="2400" smtClean="0"/>
              <a:t>:</a:t>
            </a:r>
            <a:r>
              <a:rPr lang="en-US" altLang="zh-CN" sz="2400" smtClean="0"/>
              <a:t>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8</a:t>
            </a:r>
            <a:r>
              <a:rPr lang="en-GB" sz="2800" smtClean="0"/>
              <a:t>  Then </a:t>
            </a:r>
            <a:r>
              <a:rPr lang="en-GB" sz="2800"/>
              <a:t>I saw that for all the causes for which backsliding Israel had committed </a:t>
            </a:r>
            <a:r>
              <a:rPr lang="en-GB" sz="2800">
                <a:solidFill>
                  <a:srgbClr val="FF0000"/>
                </a:solidFill>
              </a:rPr>
              <a:t>adultery</a:t>
            </a:r>
            <a:r>
              <a:rPr lang="en-GB" sz="2800"/>
              <a:t>, I had put her away and given her a certificate of </a:t>
            </a:r>
            <a:r>
              <a:rPr lang="en-GB" sz="2800">
                <a:solidFill>
                  <a:srgbClr val="FF0000"/>
                </a:solidFill>
              </a:rPr>
              <a:t>divorce</a:t>
            </a:r>
            <a:r>
              <a:rPr lang="en-GB" sz="2800"/>
              <a:t>; yet her treacherous sister Judah did not fear, but went and played the harlot also. </a:t>
            </a:r>
            <a:r>
              <a:rPr lang="en-GB" sz="2800" baseline="30000"/>
              <a:t> </a:t>
            </a:r>
            <a:r>
              <a:rPr lang="en-GB" sz="2800" baseline="30000" smtClean="0"/>
              <a:t>  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8   </a:t>
            </a:r>
            <a:r>
              <a:rPr lang="zh-CN" altLang="en-US" sz="2800" smtClean="0"/>
              <a:t> 背</a:t>
            </a:r>
            <a:r>
              <a:rPr lang="zh-CN" altLang="en-US" sz="2800"/>
              <a:t>道的以色列犯了</a:t>
            </a:r>
            <a:r>
              <a:rPr lang="zh-CN" altLang="en-US" sz="2800">
                <a:solidFill>
                  <a:srgbClr val="FF0000"/>
                </a:solidFill>
              </a:rPr>
              <a:t>淫乱</a:t>
            </a:r>
            <a:r>
              <a:rPr lang="zh-CN" altLang="en-US" sz="2800"/>
              <a:t>，我就给她休书，</a:t>
            </a:r>
            <a:r>
              <a:rPr lang="zh-CN" altLang="en-US" sz="2800">
                <a:solidFill>
                  <a:srgbClr val="FF0000"/>
                </a:solidFill>
              </a:rPr>
              <a:t>把她休了</a:t>
            </a:r>
            <a:r>
              <a:rPr lang="zh-CN" altLang="en-US" sz="2800"/>
              <a:t>。我看见她诡诈的妹妹犹大还是不惧怕，照样行淫。 </a:t>
            </a:r>
            <a:endParaRPr lang="en-US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42236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Jeremiah</a:t>
            </a:r>
            <a:r>
              <a:rPr lang="en-US" altLang="zh-CN" sz="2400" smtClean="0"/>
              <a:t> </a:t>
            </a:r>
            <a:r>
              <a:rPr lang="zh-CN" altLang="en-US" sz="2400"/>
              <a:t>耶利</a:t>
            </a:r>
            <a:r>
              <a:rPr lang="zh-CN" altLang="en-US" sz="2400" smtClean="0"/>
              <a:t>米书 </a:t>
            </a:r>
            <a:r>
              <a:rPr lang="en-US" altLang="zh-CN" sz="2400" smtClean="0"/>
              <a:t>3</a:t>
            </a:r>
            <a:r>
              <a:rPr lang="en-US" sz="2400" smtClean="0"/>
              <a:t>:12-</a:t>
            </a:r>
            <a:r>
              <a:rPr lang="en-GB" altLang="zh-CN" sz="2400" smtClean="0"/>
              <a:t>14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12</a:t>
            </a:r>
            <a:r>
              <a:rPr lang="en-GB" sz="2800" smtClean="0"/>
              <a:t>  “Return</a:t>
            </a:r>
            <a:r>
              <a:rPr lang="en-GB" sz="2800"/>
              <a:t>, backsliding Israel</a:t>
            </a:r>
            <a:r>
              <a:rPr lang="en-GB" sz="2800" smtClean="0"/>
              <a:t>,” </a:t>
            </a:r>
            <a:r>
              <a:rPr lang="en-GB" sz="2800"/>
              <a:t>says </a:t>
            </a:r>
            <a:r>
              <a:rPr lang="en-GB" sz="2800" smtClean="0"/>
              <a:t>Yahweh; </a:t>
            </a:r>
            <a:r>
              <a:rPr lang="en-GB" sz="2800" baseline="30000" smtClean="0"/>
              <a:t>13</a:t>
            </a:r>
            <a:r>
              <a:rPr lang="en-GB" sz="2800" smtClean="0"/>
              <a:t> “only </a:t>
            </a:r>
            <a:r>
              <a:rPr lang="en-GB" sz="2800"/>
              <a:t>acknowledge your iniquity, </a:t>
            </a:r>
            <a:r>
              <a:rPr lang="en-GB" sz="2800" smtClean="0"/>
              <a:t>that </a:t>
            </a:r>
            <a:r>
              <a:rPr lang="en-GB" sz="2800"/>
              <a:t>you have transgressed against </a:t>
            </a:r>
            <a:r>
              <a:rPr lang="en-GB" sz="2800" smtClean="0"/>
              <a:t>Yahweh </a:t>
            </a:r>
            <a:r>
              <a:rPr lang="en-GB" sz="2800"/>
              <a:t>your God, </a:t>
            </a:r>
            <a:r>
              <a:rPr lang="en-GB" sz="2800" smtClean="0"/>
              <a:t>and </a:t>
            </a:r>
            <a:r>
              <a:rPr lang="en-GB" sz="2800"/>
              <a:t>have scattered your charms </a:t>
            </a:r>
            <a:r>
              <a:rPr lang="en-GB" sz="2800" smtClean="0"/>
              <a:t>to </a:t>
            </a:r>
            <a:r>
              <a:rPr lang="en-GB" sz="2800">
                <a:solidFill>
                  <a:srgbClr val="FF0000"/>
                </a:solidFill>
              </a:rPr>
              <a:t>alien deities </a:t>
            </a:r>
            <a:r>
              <a:rPr lang="en-GB" sz="2800"/>
              <a:t>under every green tree, </a:t>
            </a:r>
            <a:r>
              <a:rPr lang="en-GB" sz="2800" smtClean="0"/>
              <a:t>and </a:t>
            </a:r>
            <a:r>
              <a:rPr lang="en-GB" sz="2800"/>
              <a:t>you have not obeyed My voice</a:t>
            </a:r>
            <a:r>
              <a:rPr lang="en-GB" sz="2800" smtClean="0"/>
              <a:t>,” </a:t>
            </a:r>
            <a:r>
              <a:rPr lang="en-GB" sz="2800"/>
              <a:t>says </a:t>
            </a:r>
            <a:r>
              <a:rPr lang="en-GB" sz="2800" smtClean="0"/>
              <a:t>Yahweh. </a:t>
            </a:r>
            <a:r>
              <a:rPr lang="en-GB" sz="2800" baseline="30000" smtClean="0"/>
              <a:t> 14 </a:t>
            </a:r>
            <a:r>
              <a:rPr lang="en-GB" sz="2800" smtClean="0"/>
              <a:t> “Return</a:t>
            </a:r>
            <a:r>
              <a:rPr lang="en-GB" sz="2800"/>
              <a:t>, O backsliding children</a:t>
            </a:r>
            <a:r>
              <a:rPr lang="en-GB" sz="2800" smtClean="0"/>
              <a:t>,” </a:t>
            </a:r>
            <a:r>
              <a:rPr lang="en-GB" sz="2800"/>
              <a:t>says </a:t>
            </a:r>
            <a:r>
              <a:rPr lang="en-GB" sz="2800" smtClean="0"/>
              <a:t>Yahweh; “for </a:t>
            </a:r>
            <a:r>
              <a:rPr lang="en-GB" sz="2800">
                <a:solidFill>
                  <a:srgbClr val="FF0000"/>
                </a:solidFill>
              </a:rPr>
              <a:t>I am married to you</a:t>
            </a:r>
            <a:r>
              <a:rPr lang="en-GB" sz="2800" smtClean="0"/>
              <a:t>.”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12   </a:t>
            </a:r>
            <a:r>
              <a:rPr lang="zh-CN" altLang="en-US" sz="2800" smtClean="0"/>
              <a:t>雅伟说</a:t>
            </a:r>
            <a:r>
              <a:rPr lang="en-US" altLang="zh-CN" sz="2800" smtClean="0"/>
              <a:t>, “</a:t>
            </a:r>
            <a:r>
              <a:rPr lang="zh-CN" altLang="en-US" sz="2800" smtClean="0"/>
              <a:t>背</a:t>
            </a:r>
            <a:r>
              <a:rPr lang="zh-CN" altLang="en-US" sz="2800"/>
              <a:t>道的以色列啊，回转吧</a:t>
            </a:r>
            <a:r>
              <a:rPr lang="zh-CN" altLang="en-US" sz="2800" smtClean="0"/>
              <a:t>！</a:t>
            </a:r>
            <a:r>
              <a:rPr lang="en-GB" sz="2800" baseline="30000" smtClean="0"/>
              <a:t>13</a:t>
            </a:r>
            <a:r>
              <a:rPr lang="en-GB" sz="2800" smtClean="0"/>
              <a:t> </a:t>
            </a:r>
            <a:r>
              <a:rPr lang="zh-CN" altLang="en-US" sz="2800" smtClean="0"/>
              <a:t>只</a:t>
            </a:r>
            <a:r>
              <a:rPr lang="zh-CN" altLang="en-US" sz="2800"/>
              <a:t>要你承认自己的罪孽，就是悖逆</a:t>
            </a:r>
            <a:r>
              <a:rPr lang="zh-CN" altLang="en-US" sz="2800" smtClean="0"/>
              <a:t>了</a:t>
            </a:r>
            <a:r>
              <a:rPr lang="zh-CN" altLang="en-US" sz="2800"/>
              <a:t>雅伟</a:t>
            </a:r>
            <a:r>
              <a:rPr lang="zh-CN" altLang="en-US" sz="2800" smtClean="0"/>
              <a:t>你</a:t>
            </a:r>
            <a:r>
              <a:rPr lang="zh-CN" altLang="en-US" sz="2800"/>
              <a:t>的　神，在每棵繁茂的树下，滥爱</a:t>
            </a:r>
            <a:r>
              <a:rPr lang="zh-CN" altLang="en-US" sz="2800">
                <a:solidFill>
                  <a:srgbClr val="FF0000"/>
                </a:solidFill>
              </a:rPr>
              <a:t>外族人的神</a:t>
            </a:r>
            <a:r>
              <a:rPr lang="zh-CN" altLang="en-US" sz="2800"/>
              <a:t>，没有听从我的话</a:t>
            </a:r>
            <a:r>
              <a:rPr lang="zh-CN" altLang="en-US" sz="2800" smtClean="0"/>
              <a:t>。</a:t>
            </a:r>
            <a:r>
              <a:rPr lang="en-GB" sz="2800" baseline="30000" smtClean="0"/>
              <a:t> 14  </a:t>
            </a:r>
            <a:r>
              <a:rPr lang="en-US" sz="2800" smtClean="0"/>
              <a:t> </a:t>
            </a:r>
            <a:r>
              <a:rPr lang="zh-CN" altLang="en-US" sz="2800"/>
              <a:t>雅伟</a:t>
            </a:r>
            <a:r>
              <a:rPr lang="zh-CN" altLang="en-US" sz="2800" smtClean="0"/>
              <a:t>说，</a:t>
            </a:r>
            <a:r>
              <a:rPr lang="en-GB" sz="2800" smtClean="0"/>
              <a:t>“</a:t>
            </a:r>
            <a:r>
              <a:rPr lang="zh-CN" altLang="en-US" sz="2800" smtClean="0"/>
              <a:t>背</a:t>
            </a:r>
            <a:r>
              <a:rPr lang="zh-CN" altLang="en-US" sz="2800"/>
              <a:t>道的儿女阿，回来吧。因为</a:t>
            </a:r>
            <a:r>
              <a:rPr lang="zh-CN" altLang="en-US" sz="2800" smtClean="0">
                <a:solidFill>
                  <a:srgbClr val="FF0000"/>
                </a:solidFill>
              </a:rPr>
              <a:t>我才是你</a:t>
            </a:r>
            <a:r>
              <a:rPr lang="zh-CN" altLang="en-US" sz="2800">
                <a:solidFill>
                  <a:srgbClr val="FF0000"/>
                </a:solidFill>
              </a:rPr>
              <a:t>们的丈</a:t>
            </a:r>
            <a:r>
              <a:rPr lang="zh-CN" altLang="en-US" sz="2800" smtClean="0">
                <a:solidFill>
                  <a:srgbClr val="FF0000"/>
                </a:solidFill>
              </a:rPr>
              <a:t>夫</a:t>
            </a:r>
            <a:r>
              <a:rPr lang="en-US" altLang="zh-CN" sz="2800" smtClean="0"/>
              <a:t>……”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14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James </a:t>
            </a:r>
            <a:r>
              <a:rPr lang="zh-CN" altLang="en-US" sz="2400"/>
              <a:t>雅各书</a:t>
            </a:r>
            <a:r>
              <a:rPr lang="zh-CN" altLang="en-US" sz="2400" smtClean="0"/>
              <a:t> </a:t>
            </a:r>
            <a:r>
              <a:rPr lang="en-US" altLang="zh-CN" sz="2400" smtClean="0"/>
              <a:t>4</a:t>
            </a:r>
            <a:r>
              <a:rPr lang="en-US" sz="2400" smtClean="0"/>
              <a:t>:4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4</a:t>
            </a:r>
            <a:r>
              <a:rPr lang="en-GB" sz="2800" smtClean="0"/>
              <a:t>  Adulterers </a:t>
            </a:r>
            <a:r>
              <a:rPr lang="en-GB" sz="2800"/>
              <a:t>and adulteresses! Do you not know that friendship with the world is enmity with God? Whoever therefore wants to be a friend of the world makes himself an enemy of God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US" sz="2800" baseline="30000" smtClean="0"/>
              <a:t>4</a:t>
            </a:r>
            <a:r>
              <a:rPr lang="zh-CN" altLang="en-US" sz="2800"/>
              <a:t>淫乱的人哪</a:t>
            </a:r>
            <a:r>
              <a:rPr lang="zh-CN" altLang="en-US" sz="2800" smtClean="0"/>
              <a:t>，</a:t>
            </a:r>
            <a:r>
              <a:rPr lang="zh-CN" altLang="en-US" sz="2800"/>
              <a:t>难道</a:t>
            </a:r>
            <a:r>
              <a:rPr lang="zh-CN" altLang="en-US" sz="2800" smtClean="0"/>
              <a:t>你</a:t>
            </a:r>
            <a:r>
              <a:rPr lang="zh-CN" altLang="en-US" sz="2800"/>
              <a:t>们不明白，贪恋俗世就是仇视神吗？所</a:t>
            </a:r>
            <a:r>
              <a:rPr lang="zh-CN" altLang="en-US" sz="2800" smtClean="0"/>
              <a:t>以凡想要同俗世为</a:t>
            </a:r>
            <a:r>
              <a:rPr lang="zh-CN" altLang="en-US" sz="2800"/>
              <a:t>友的</a:t>
            </a:r>
            <a:r>
              <a:rPr lang="zh-CN" altLang="en-US" sz="2800" smtClean="0"/>
              <a:t>，便是与神为敌。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091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7</a:t>
            </a:r>
            <a:r>
              <a:rPr lang="en-US" sz="2400" smtClean="0"/>
              <a:t>:13-15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13</a:t>
            </a:r>
            <a:r>
              <a:rPr lang="en-GB" sz="2800" smtClean="0"/>
              <a:t> Enter </a:t>
            </a:r>
            <a:r>
              <a:rPr lang="en-GB" sz="2800"/>
              <a:t>by the narrow gate; for wide </a:t>
            </a:r>
            <a:r>
              <a:rPr lang="en-GB" sz="2800" i="1"/>
              <a:t>is </a:t>
            </a:r>
            <a:r>
              <a:rPr lang="en-GB" sz="2800"/>
              <a:t>the gate and broad </a:t>
            </a:r>
            <a:r>
              <a:rPr lang="en-GB" sz="2800" i="1"/>
              <a:t>is </a:t>
            </a:r>
            <a:r>
              <a:rPr lang="en-GB" sz="2800"/>
              <a:t>the way that leads to destruction, and there are many who go in by it. </a:t>
            </a:r>
            <a:r>
              <a:rPr lang="en-GB" sz="2800" baseline="30000"/>
              <a:t>14</a:t>
            </a:r>
            <a:r>
              <a:rPr lang="en-GB" sz="2800"/>
              <a:t> </a:t>
            </a:r>
            <a:r>
              <a:rPr lang="en-GB" sz="2800" smtClean="0"/>
              <a:t>Because </a:t>
            </a:r>
            <a:r>
              <a:rPr lang="en-GB" sz="2800"/>
              <a:t>narrow </a:t>
            </a:r>
            <a:r>
              <a:rPr lang="en-GB" sz="2800" i="1"/>
              <a:t>is </a:t>
            </a:r>
            <a:r>
              <a:rPr lang="en-GB" sz="2800"/>
              <a:t>the gate and difficult </a:t>
            </a:r>
            <a:r>
              <a:rPr lang="en-GB" sz="2800" i="1"/>
              <a:t>is </a:t>
            </a:r>
            <a:r>
              <a:rPr lang="en-GB" sz="2800"/>
              <a:t>the way which leads to life, and there are few who find it. </a:t>
            </a:r>
            <a:r>
              <a:rPr lang="en-GB" sz="2800" baseline="30000"/>
              <a:t>15</a:t>
            </a:r>
            <a:r>
              <a:rPr lang="en-GB" sz="2800"/>
              <a:t> </a:t>
            </a:r>
            <a:r>
              <a:rPr lang="en-GB" sz="2800" smtClean="0">
                <a:solidFill>
                  <a:srgbClr val="FF0000"/>
                </a:solidFill>
              </a:rPr>
              <a:t>Beware </a:t>
            </a:r>
            <a:r>
              <a:rPr lang="en-GB" sz="2800">
                <a:solidFill>
                  <a:srgbClr val="FF0000"/>
                </a:solidFill>
              </a:rPr>
              <a:t>of false prophets</a:t>
            </a:r>
            <a:r>
              <a:rPr lang="en-GB" sz="2800"/>
              <a:t>, who come to you in sheep's clothing, but inwardly they are ravenous wolves</a:t>
            </a:r>
            <a:r>
              <a:rPr lang="en-GB" sz="2800" smtClean="0"/>
              <a:t>.</a:t>
            </a: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13 </a:t>
            </a:r>
            <a:r>
              <a:rPr lang="zh-CN" altLang="en-US" sz="2800" smtClean="0"/>
              <a:t>你</a:t>
            </a:r>
            <a:r>
              <a:rPr lang="zh-CN" altLang="en-US" sz="2800"/>
              <a:t>们当进窄门，因为引到灭亡的门是宽的，路是大的，进去的人也多</a:t>
            </a:r>
            <a:r>
              <a:rPr lang="zh-CN" altLang="en-US" sz="2800" smtClean="0"/>
              <a:t>；</a:t>
            </a:r>
            <a:r>
              <a:rPr lang="en-US" altLang="zh-CN" sz="2800" baseline="30000" smtClean="0"/>
              <a:t>14</a:t>
            </a:r>
            <a:r>
              <a:rPr lang="en-US" altLang="zh-CN" sz="2800" smtClean="0"/>
              <a:t> </a:t>
            </a:r>
            <a:r>
              <a:rPr lang="zh-CN" altLang="en-US" sz="2800"/>
              <a:t>但引到生命的门是窄的，路是小的，找着的人也少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15</a:t>
            </a:r>
            <a:r>
              <a:rPr lang="en-US" altLang="zh-CN" sz="2800" smtClean="0"/>
              <a:t> </a:t>
            </a:r>
            <a:r>
              <a:rPr lang="zh-CN" altLang="en-US" sz="2800" smtClean="0">
                <a:solidFill>
                  <a:srgbClr val="FF0000"/>
                </a:solidFill>
              </a:rPr>
              <a:t>提</a:t>
            </a:r>
            <a:r>
              <a:rPr lang="zh-CN" altLang="en-US" sz="2800">
                <a:solidFill>
                  <a:srgbClr val="FF0000"/>
                </a:solidFill>
              </a:rPr>
              <a:t>防假先知</a:t>
            </a:r>
            <a:r>
              <a:rPr lang="zh-CN" altLang="en-US" sz="2800"/>
              <a:t>！他们披着羊皮到你们当中，里面却是残暴的狼。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5798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1Corinthians </a:t>
            </a:r>
            <a:r>
              <a:rPr lang="zh-CN" altLang="en-US" sz="2400" smtClean="0"/>
              <a:t>哥林多前书 </a:t>
            </a:r>
            <a:r>
              <a:rPr lang="en-US" altLang="zh-CN" sz="2400" smtClean="0"/>
              <a:t>3</a:t>
            </a:r>
            <a:r>
              <a:rPr lang="en-US" sz="2400" smtClean="0"/>
              <a:t>:17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If anyone reduces God's temple to ruins, God will ruin that person. For God's temple is holy, and you are his temple. </a:t>
            </a:r>
            <a:endParaRPr lang="en-GB" sz="2800" smtClean="0"/>
          </a:p>
          <a:p>
            <a:pPr marL="0" indent="0">
              <a:buNone/>
            </a:pPr>
            <a:endParaRPr lang="en-GB" sz="2800" baseline="30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smtClean="0"/>
              <a:t>谁若是拆毁神的殿， 神必毁了他，因为神的殿是圣洁的，那圣殿就是你们。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526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2Timothy </a:t>
            </a:r>
            <a:r>
              <a:rPr lang="zh-CN" altLang="en-US" sz="2400"/>
              <a:t>提摩</a:t>
            </a:r>
            <a:r>
              <a:rPr lang="zh-CN" altLang="en-US" sz="2400" smtClean="0"/>
              <a:t>太后书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11-13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11</a:t>
            </a:r>
            <a:r>
              <a:rPr lang="en-GB" sz="2800" smtClean="0"/>
              <a:t> This </a:t>
            </a:r>
            <a:r>
              <a:rPr lang="en-GB" sz="2800"/>
              <a:t>is a faithful saying: </a:t>
            </a:r>
            <a:r>
              <a:rPr lang="en-GB" sz="2800" smtClean="0"/>
              <a:t>If </a:t>
            </a:r>
            <a:r>
              <a:rPr lang="en-GB" sz="2800"/>
              <a:t>we died with h</a:t>
            </a:r>
            <a:r>
              <a:rPr lang="en-GB" sz="2800" smtClean="0"/>
              <a:t>im</a:t>
            </a:r>
            <a:r>
              <a:rPr lang="en-GB" sz="2800"/>
              <a:t>, </a:t>
            </a:r>
            <a:r>
              <a:rPr lang="en-GB" sz="2800" smtClean="0"/>
              <a:t>we </a:t>
            </a:r>
            <a:r>
              <a:rPr lang="en-GB" sz="2800"/>
              <a:t>shall also live with h</a:t>
            </a:r>
            <a:r>
              <a:rPr lang="en-GB" sz="2800" smtClean="0"/>
              <a:t>im</a:t>
            </a:r>
            <a:r>
              <a:rPr lang="en-GB" sz="2800"/>
              <a:t>.  </a:t>
            </a:r>
            <a:r>
              <a:rPr lang="en-GB" sz="2800" baseline="30000" smtClean="0"/>
              <a:t>12</a:t>
            </a:r>
            <a:r>
              <a:rPr lang="en-GB" sz="2800" smtClean="0"/>
              <a:t>  If </a:t>
            </a:r>
            <a:r>
              <a:rPr lang="en-GB" sz="2800"/>
              <a:t>we endure, </a:t>
            </a:r>
            <a:r>
              <a:rPr lang="en-GB" sz="2800" smtClean="0"/>
              <a:t>we </a:t>
            </a:r>
            <a:r>
              <a:rPr lang="en-GB" sz="2800"/>
              <a:t>shall also reign with </a:t>
            </a:r>
            <a:r>
              <a:rPr lang="en-GB" sz="2800" smtClean="0"/>
              <a:t>him</a:t>
            </a:r>
            <a:r>
              <a:rPr lang="en-GB" sz="2800"/>
              <a:t>. </a:t>
            </a:r>
            <a:r>
              <a:rPr lang="en-GB" sz="2800">
                <a:solidFill>
                  <a:srgbClr val="FF0000"/>
                </a:solidFill>
              </a:rPr>
              <a:t>If we deny </a:t>
            </a:r>
            <a:r>
              <a:rPr lang="en-GB" sz="2800" smtClean="0">
                <a:solidFill>
                  <a:srgbClr val="FF0000"/>
                </a:solidFill>
              </a:rPr>
              <a:t>him</a:t>
            </a:r>
            <a:r>
              <a:rPr lang="en-GB" sz="2800">
                <a:solidFill>
                  <a:srgbClr val="FF0000"/>
                </a:solidFill>
              </a:rPr>
              <a:t>, </a:t>
            </a:r>
            <a:r>
              <a:rPr lang="en-GB" sz="2800" smtClean="0">
                <a:solidFill>
                  <a:srgbClr val="FF0000"/>
                </a:solidFill>
              </a:rPr>
              <a:t>he </a:t>
            </a:r>
            <a:r>
              <a:rPr lang="en-GB" sz="2800">
                <a:solidFill>
                  <a:srgbClr val="FF0000"/>
                </a:solidFill>
              </a:rPr>
              <a:t>also will deny us</a:t>
            </a:r>
            <a:r>
              <a:rPr lang="en-GB" sz="2800" smtClean="0"/>
              <a:t>. </a:t>
            </a:r>
            <a:r>
              <a:rPr lang="en-GB" sz="2800" baseline="30000"/>
              <a:t>13</a:t>
            </a:r>
            <a:r>
              <a:rPr lang="en-GB" sz="2800"/>
              <a:t> If we are faithless, </a:t>
            </a:r>
            <a:r>
              <a:rPr lang="en-GB" sz="2800" smtClean="0"/>
              <a:t>he </a:t>
            </a:r>
            <a:r>
              <a:rPr lang="en-GB" sz="2800"/>
              <a:t>remains faithful; </a:t>
            </a:r>
            <a:r>
              <a:rPr lang="en-GB" sz="2800" smtClean="0"/>
              <a:t>he </a:t>
            </a:r>
            <a:r>
              <a:rPr lang="en-GB" sz="2800"/>
              <a:t>cannot deny </a:t>
            </a:r>
            <a:r>
              <a:rPr lang="en-GB" sz="2800" smtClean="0"/>
              <a:t>himself.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11 </a:t>
            </a:r>
            <a:r>
              <a:rPr lang="zh-CN" altLang="en-US" sz="2800" smtClean="0"/>
              <a:t>我们若</a:t>
            </a:r>
            <a:r>
              <a:rPr lang="zh-CN" altLang="en-US" sz="2800"/>
              <a:t>是</a:t>
            </a:r>
            <a:r>
              <a:rPr lang="zh-CN" altLang="en-US" sz="2800" smtClean="0"/>
              <a:t>与</a:t>
            </a:r>
            <a:r>
              <a:rPr lang="zh-CN" altLang="en-US" sz="2800"/>
              <a:t>基督同死</a:t>
            </a:r>
            <a:r>
              <a:rPr lang="zh-CN" altLang="en-US" sz="2800" smtClean="0"/>
              <a:t>，也必</a:t>
            </a:r>
            <a:r>
              <a:rPr lang="zh-CN" altLang="en-US" sz="2800"/>
              <a:t>与他同活；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 smtClean="0"/>
              <a:t>若</a:t>
            </a:r>
            <a:r>
              <a:rPr lang="zh-CN" altLang="en-US" sz="2800"/>
              <a:t>能坚忍</a:t>
            </a:r>
            <a:r>
              <a:rPr lang="zh-CN" altLang="en-US" sz="2800" smtClean="0"/>
              <a:t>，必</a:t>
            </a:r>
            <a:r>
              <a:rPr lang="zh-CN" altLang="en-US" sz="2800"/>
              <a:t>与他一同作王； </a:t>
            </a:r>
            <a:r>
              <a:rPr lang="zh-CN" altLang="en-US" sz="2800">
                <a:solidFill>
                  <a:srgbClr val="FF0000"/>
                </a:solidFill>
              </a:rPr>
              <a:t>我们</a:t>
            </a:r>
            <a:r>
              <a:rPr lang="zh-CN" altLang="en-US" sz="2800" smtClean="0">
                <a:solidFill>
                  <a:srgbClr val="FF0000"/>
                </a:solidFill>
              </a:rPr>
              <a:t>若否认</a:t>
            </a:r>
            <a:r>
              <a:rPr lang="zh-CN" altLang="en-US" sz="2800">
                <a:solidFill>
                  <a:srgbClr val="FF0000"/>
                </a:solidFill>
              </a:rPr>
              <a:t>他，</a:t>
            </a:r>
            <a:r>
              <a:rPr lang="zh-CN" altLang="en-US" sz="2800" smtClean="0">
                <a:solidFill>
                  <a:srgbClr val="FF0000"/>
                </a:solidFill>
              </a:rPr>
              <a:t>他也必</a:t>
            </a:r>
            <a:r>
              <a:rPr lang="zh-CN" altLang="en-US" sz="2800">
                <a:solidFill>
                  <a:srgbClr val="FF0000"/>
                </a:solidFill>
              </a:rPr>
              <a:t>否</a:t>
            </a:r>
            <a:r>
              <a:rPr lang="zh-CN" altLang="en-US" sz="2800" smtClean="0">
                <a:solidFill>
                  <a:srgbClr val="FF0000"/>
                </a:solidFill>
              </a:rPr>
              <a:t>认</a:t>
            </a:r>
            <a:r>
              <a:rPr lang="zh-CN" altLang="en-US" sz="2800">
                <a:solidFill>
                  <a:srgbClr val="FF0000"/>
                </a:solidFill>
              </a:rPr>
              <a:t>我们</a:t>
            </a:r>
            <a:r>
              <a:rPr lang="zh-CN" altLang="en-US" sz="2800"/>
              <a:t>； </a:t>
            </a: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 smtClean="0"/>
              <a:t>纵然</a:t>
            </a:r>
            <a:r>
              <a:rPr lang="zh-CN" altLang="en-US" sz="2800"/>
              <a:t>我们</a:t>
            </a:r>
            <a:r>
              <a:rPr lang="zh-CN" altLang="en-US" sz="2800" smtClean="0"/>
              <a:t>不忠信</a:t>
            </a:r>
            <a:r>
              <a:rPr lang="zh-CN" altLang="en-US" sz="2800"/>
              <a:t>，</a:t>
            </a:r>
            <a:r>
              <a:rPr lang="zh-CN" altLang="en-US" sz="2800" smtClean="0"/>
              <a:t>他也仍然信实， </a:t>
            </a:r>
            <a:r>
              <a:rPr lang="zh-CN" altLang="en-US" sz="2800"/>
              <a:t>因为他不能否定自己</a:t>
            </a:r>
            <a:r>
              <a:rPr lang="zh-CN" altLang="en-US" sz="2800" smtClean="0"/>
              <a:t>。这</a:t>
            </a:r>
            <a:r>
              <a:rPr lang="zh-CN" altLang="en-US" sz="2800"/>
              <a:t>话是可信的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557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10</a:t>
            </a:r>
            <a:r>
              <a:rPr lang="en-US" sz="2400" smtClean="0"/>
              <a:t>:</a:t>
            </a:r>
            <a:r>
              <a:rPr lang="en-US" altLang="zh-CN" sz="2400" smtClean="0"/>
              <a:t>27-30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 smtClean="0"/>
              <a:t>27</a:t>
            </a:r>
            <a:r>
              <a:rPr lang="en-GB" sz="2800" smtClean="0"/>
              <a:t>  My </a:t>
            </a:r>
            <a:r>
              <a:rPr lang="en-GB" sz="2800"/>
              <a:t>sheep hear </a:t>
            </a:r>
            <a:r>
              <a:rPr lang="en-GB" sz="2800" smtClean="0"/>
              <a:t>my </a:t>
            </a:r>
            <a:r>
              <a:rPr lang="en-GB" sz="2800"/>
              <a:t>voice, and I know them, and they follow </a:t>
            </a:r>
            <a:r>
              <a:rPr lang="en-GB" sz="2800" smtClean="0"/>
              <a:t>me</a:t>
            </a:r>
            <a:r>
              <a:rPr lang="en-GB" sz="2800"/>
              <a:t>. </a:t>
            </a:r>
            <a:r>
              <a:rPr lang="en-GB" sz="2800" baseline="30000"/>
              <a:t>28</a:t>
            </a:r>
            <a:r>
              <a:rPr lang="en-GB" sz="2800"/>
              <a:t> </a:t>
            </a:r>
            <a:r>
              <a:rPr lang="en-GB" sz="2800" smtClean="0"/>
              <a:t>And </a:t>
            </a:r>
            <a:r>
              <a:rPr lang="en-GB" sz="2800"/>
              <a:t>I give them eternal life, and they shall never perish; neither shall anyone snatch them out of </a:t>
            </a:r>
            <a:r>
              <a:rPr lang="en-GB" sz="2800" smtClean="0"/>
              <a:t>my </a:t>
            </a:r>
            <a:r>
              <a:rPr lang="en-GB" sz="2800"/>
              <a:t>hand. </a:t>
            </a:r>
            <a:r>
              <a:rPr lang="en-GB" sz="2800" baseline="30000"/>
              <a:t>29</a:t>
            </a:r>
            <a:r>
              <a:rPr lang="en-GB" sz="2800"/>
              <a:t> </a:t>
            </a:r>
            <a:r>
              <a:rPr lang="en-GB" sz="2800" smtClean="0"/>
              <a:t>My </a:t>
            </a:r>
            <a:r>
              <a:rPr lang="en-GB" sz="2800"/>
              <a:t>Father, who has given them to </a:t>
            </a:r>
            <a:r>
              <a:rPr lang="en-GB" sz="2800" smtClean="0"/>
              <a:t>me</a:t>
            </a:r>
            <a:r>
              <a:rPr lang="en-GB" sz="2800"/>
              <a:t>, is greater than all; and no one is able to snatch them out of </a:t>
            </a:r>
            <a:r>
              <a:rPr lang="en-GB" sz="2800" smtClean="0"/>
              <a:t>my Father’s </a:t>
            </a:r>
            <a:r>
              <a:rPr lang="en-GB" sz="2800"/>
              <a:t>hand. </a:t>
            </a:r>
            <a:r>
              <a:rPr lang="en-GB" sz="2800" baseline="30000"/>
              <a:t>30</a:t>
            </a:r>
            <a:r>
              <a:rPr lang="en-GB" sz="2800"/>
              <a:t> </a:t>
            </a:r>
            <a:r>
              <a:rPr lang="en-GB" sz="2800" smtClean="0"/>
              <a:t>I </a:t>
            </a:r>
            <a:r>
              <a:rPr lang="en-GB" sz="2800"/>
              <a:t>and </a:t>
            </a:r>
            <a:r>
              <a:rPr lang="en-US" sz="2800"/>
              <a:t>m</a:t>
            </a:r>
            <a:r>
              <a:rPr lang="en-GB" sz="2800" smtClean="0"/>
              <a:t>y </a:t>
            </a:r>
            <a:r>
              <a:rPr lang="en-GB" sz="2800"/>
              <a:t>Father are one</a:t>
            </a:r>
            <a:r>
              <a:rPr lang="en-GB" sz="2800" smtClean="0"/>
              <a:t>.</a:t>
            </a:r>
            <a:endParaRPr lang="en-US" altLang="zh-CN" sz="280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 smtClean="0"/>
              <a:t>27</a:t>
            </a:r>
            <a:r>
              <a:rPr lang="en-GB" altLang="zh-CN" sz="2800" smtClean="0"/>
              <a:t> </a:t>
            </a:r>
            <a:r>
              <a:rPr lang="zh-CN" altLang="en-US" sz="2800" smtClean="0"/>
              <a:t>我</a:t>
            </a:r>
            <a:r>
              <a:rPr lang="zh-CN" altLang="en-US" sz="2800"/>
              <a:t>的羊听我的声音，</a:t>
            </a:r>
            <a:r>
              <a:rPr lang="zh-CN" altLang="en-US" sz="2800" smtClean="0"/>
              <a:t>我认</a:t>
            </a:r>
            <a:r>
              <a:rPr lang="zh-CN" altLang="en-US" sz="2800"/>
              <a:t>识他们，他</a:t>
            </a:r>
            <a:r>
              <a:rPr lang="zh-CN" altLang="en-US" sz="2800" smtClean="0"/>
              <a:t>们跟</a:t>
            </a:r>
            <a:r>
              <a:rPr lang="zh-CN" altLang="en-US" sz="2800"/>
              <a:t>随我。 </a:t>
            </a:r>
            <a:r>
              <a:rPr lang="en-US" altLang="zh-CN" sz="2800" baseline="30000"/>
              <a:t>28</a:t>
            </a:r>
            <a:r>
              <a:rPr lang="en-US" altLang="zh-CN" sz="2800"/>
              <a:t> </a:t>
            </a:r>
            <a:r>
              <a:rPr lang="zh-CN" altLang="en-US" sz="2800"/>
              <a:t>我赐给他们永生，他们永不灭亡，谁也不能把他们从我手</a:t>
            </a:r>
            <a:r>
              <a:rPr lang="zh-CN" altLang="en-US" sz="2800" smtClean="0"/>
              <a:t>里</a:t>
            </a:r>
            <a:r>
              <a:rPr lang="zh-CN" altLang="en-US" sz="2800"/>
              <a:t>抢走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29</a:t>
            </a:r>
            <a:r>
              <a:rPr lang="en-US" altLang="zh-CN" sz="2800" smtClean="0"/>
              <a:t> </a:t>
            </a:r>
            <a:r>
              <a:rPr lang="zh-CN" altLang="en-US" sz="2800" smtClean="0"/>
              <a:t>把</a:t>
            </a:r>
            <a:r>
              <a:rPr lang="zh-CN" altLang="en-US" sz="2800"/>
              <a:t>羊群赐给我的父比一切都大</a:t>
            </a:r>
            <a:r>
              <a:rPr lang="zh-CN" altLang="en-US" sz="2800" smtClean="0"/>
              <a:t>，无人</a:t>
            </a:r>
            <a:r>
              <a:rPr lang="zh-CN" altLang="en-US" sz="2800"/>
              <a:t>能把他们从我父的手</a:t>
            </a:r>
            <a:r>
              <a:rPr lang="zh-CN" altLang="en-US" sz="2800" smtClean="0"/>
              <a:t>里抢走。</a:t>
            </a:r>
            <a:r>
              <a:rPr lang="en-US" altLang="zh-CN" sz="2800" baseline="30000" smtClean="0"/>
              <a:t>30</a:t>
            </a:r>
            <a:r>
              <a:rPr lang="en-US" altLang="zh-CN" sz="2800" smtClean="0"/>
              <a:t> </a:t>
            </a:r>
            <a:r>
              <a:rPr lang="zh-CN" altLang="en-US" sz="2800"/>
              <a:t>我与父</a:t>
            </a:r>
            <a:r>
              <a:rPr lang="zh-CN" altLang="en-US" sz="2800" smtClean="0"/>
              <a:t>原是一。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952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Gospel </a:t>
            </a:r>
            <a:r>
              <a:rPr lang="en-US" sz="2800" smtClean="0"/>
              <a:t>of Matthew </a:t>
            </a:r>
            <a:r>
              <a:rPr lang="en-US" sz="2800" dirty="0" smtClean="0"/>
              <a:t>Series</a:t>
            </a:r>
            <a:br>
              <a:rPr lang="en-US" sz="2800" dirty="0" smtClean="0"/>
            </a:br>
            <a:r>
              <a:rPr lang="zh-CN" altLang="en-US" sz="2800" dirty="0" smtClean="0"/>
              <a:t>马太福音系列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1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6</a:t>
            </a:r>
            <a:r>
              <a:rPr lang="en-US" sz="2400" smtClean="0"/>
              <a:t>:3</a:t>
            </a:r>
            <a:r>
              <a:rPr lang="en-US" altLang="zh-CN" sz="2400" smtClean="0"/>
              <a:t>7, 39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3</a:t>
            </a:r>
            <a:r>
              <a:rPr lang="en-US" altLang="zh-CN" sz="2800" baseline="30000" smtClean="0"/>
              <a:t>7</a:t>
            </a:r>
            <a:r>
              <a:rPr lang="en-GB" sz="2800" smtClean="0"/>
              <a:t> </a:t>
            </a:r>
            <a:r>
              <a:rPr lang="en-GB" sz="2800"/>
              <a:t>All that the Father gives </a:t>
            </a:r>
            <a:r>
              <a:rPr lang="en-GB" sz="2800" smtClean="0"/>
              <a:t>me </a:t>
            </a:r>
            <a:r>
              <a:rPr lang="en-GB" sz="2800"/>
              <a:t>will come to </a:t>
            </a:r>
            <a:r>
              <a:rPr lang="en-GB" sz="2800" smtClean="0"/>
              <a:t>me</a:t>
            </a:r>
            <a:r>
              <a:rPr lang="en-GB" sz="2800"/>
              <a:t>, and the one who comes to </a:t>
            </a:r>
            <a:r>
              <a:rPr lang="en-GB" sz="2800" smtClean="0"/>
              <a:t>me </a:t>
            </a:r>
            <a:r>
              <a:rPr lang="en-GB" sz="2800"/>
              <a:t>I will by no means cast out. </a:t>
            </a:r>
            <a:endParaRPr lang="en-GB" sz="2800" smtClean="0"/>
          </a:p>
          <a:p>
            <a:pPr marL="0" indent="0">
              <a:buNone/>
            </a:pPr>
            <a:r>
              <a:rPr lang="en-US" altLang="zh-CN" sz="2800" baseline="30000" smtClean="0"/>
              <a:t>39  </a:t>
            </a:r>
            <a:r>
              <a:rPr lang="en-GB" sz="2800" smtClean="0"/>
              <a:t>This </a:t>
            </a:r>
            <a:r>
              <a:rPr lang="en-GB" sz="2800"/>
              <a:t>is the will of the Father who sent </a:t>
            </a:r>
            <a:r>
              <a:rPr lang="en-GB" sz="2800" smtClean="0"/>
              <a:t>me</a:t>
            </a:r>
            <a:r>
              <a:rPr lang="en-GB" sz="2800"/>
              <a:t>, that of all He has given </a:t>
            </a:r>
            <a:r>
              <a:rPr lang="en-GB" sz="2800" smtClean="0"/>
              <a:t>me </a:t>
            </a:r>
            <a:r>
              <a:rPr lang="en-GB" sz="2800"/>
              <a:t>I should lose nothing, but should raise it up at the last day. </a:t>
            </a:r>
            <a:endParaRPr lang="en-GB" sz="2800" smtClean="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/>
              <a:t>3</a:t>
            </a:r>
            <a:r>
              <a:rPr lang="en-GB" altLang="zh-CN" sz="2800" baseline="30000" smtClean="0"/>
              <a:t>7</a:t>
            </a:r>
            <a:r>
              <a:rPr lang="en-GB" altLang="zh-CN" sz="2800" smtClean="0"/>
              <a:t> </a:t>
            </a:r>
            <a:r>
              <a:rPr lang="zh-CN" altLang="en-US" sz="2800" smtClean="0"/>
              <a:t>凡</a:t>
            </a:r>
            <a:r>
              <a:rPr lang="zh-CN" altLang="en-US" sz="2800"/>
              <a:t>是父赐给我的人，必到我这里来；到我这里来的，我决不丢</a:t>
            </a:r>
            <a:r>
              <a:rPr lang="zh-CN" altLang="en-US" sz="2800" smtClean="0"/>
              <a:t>弃他。 </a:t>
            </a:r>
            <a:r>
              <a:rPr lang="en-US" altLang="zh-CN" sz="2800" baseline="30000" smtClean="0"/>
              <a:t>39</a:t>
            </a:r>
            <a:r>
              <a:rPr lang="zh-CN" altLang="en-US" sz="2800" smtClean="0"/>
              <a:t>那</a:t>
            </a:r>
            <a:r>
              <a:rPr lang="zh-CN" altLang="en-US" sz="2800"/>
              <a:t>差我来者的旨意就是：他所赐给我的人，我连一个也不失落，并且在末日我要使他们复活</a:t>
            </a:r>
            <a:r>
              <a:rPr lang="zh-CN" altLang="en-US" sz="2800" smtClean="0"/>
              <a:t>。</a:t>
            </a:r>
            <a:endParaRPr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112486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5</a:t>
            </a:r>
            <a:r>
              <a:rPr lang="en-US" sz="2400" smtClean="0"/>
              <a:t>:27-28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27</a:t>
            </a:r>
            <a:r>
              <a:rPr lang="en-GB" sz="2800"/>
              <a:t> </a:t>
            </a:r>
            <a:r>
              <a:rPr lang="en-GB" sz="2800" smtClean="0"/>
              <a:t>You </a:t>
            </a:r>
            <a:r>
              <a:rPr lang="en-GB" sz="2800"/>
              <a:t>have heard that it was said, </a:t>
            </a:r>
            <a:r>
              <a:rPr lang="en-GB" sz="2800" smtClean="0"/>
              <a:t>“You </a:t>
            </a:r>
            <a:r>
              <a:rPr lang="en-GB" sz="2800"/>
              <a:t>shall not commit adultery</a:t>
            </a:r>
            <a:r>
              <a:rPr lang="en-GB" sz="2800" smtClean="0"/>
              <a:t>.”   </a:t>
            </a:r>
            <a:r>
              <a:rPr lang="en-GB" sz="2800" baseline="30000" smtClean="0"/>
              <a:t>28 </a:t>
            </a:r>
            <a:r>
              <a:rPr lang="en-GB" sz="2800"/>
              <a:t>But I say to you that every one who looks at a woman lustfully has already committed adultery with her in his heart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/>
              <a:t>27  </a:t>
            </a:r>
            <a:r>
              <a:rPr lang="zh-CN" altLang="en-US" sz="2800" smtClean="0"/>
              <a:t>你</a:t>
            </a:r>
            <a:r>
              <a:rPr lang="zh-CN" altLang="en-US" sz="2800"/>
              <a:t>们听过有这样的吩咐</a:t>
            </a:r>
            <a:r>
              <a:rPr lang="zh-CN" altLang="en-US" sz="2800" smtClean="0"/>
              <a:t>：不</a:t>
            </a:r>
            <a:r>
              <a:rPr lang="zh-CN" altLang="en-US" sz="2800"/>
              <a:t>可奸淫</a:t>
            </a:r>
            <a:r>
              <a:rPr lang="zh-CN" altLang="en-US" sz="2800" smtClean="0"/>
              <a:t>。</a:t>
            </a:r>
            <a:r>
              <a:rPr lang="en-GB" sz="2800" baseline="30000" smtClean="0"/>
              <a:t>28 </a:t>
            </a:r>
            <a:r>
              <a:rPr lang="en-US" sz="2800" smtClean="0"/>
              <a:t> </a:t>
            </a:r>
            <a:r>
              <a:rPr lang="zh-CN" altLang="en-US" sz="2800" smtClean="0"/>
              <a:t>可</a:t>
            </a:r>
            <a:r>
              <a:rPr lang="zh-CN" altLang="en-US" sz="2800"/>
              <a:t>是我告诉你们，凡是看见妇女就动淫念的，心里已</a:t>
            </a:r>
            <a:r>
              <a:rPr lang="zh-CN" altLang="en-US" sz="2800" smtClean="0"/>
              <a:t>经对她犯</a:t>
            </a:r>
            <a:r>
              <a:rPr lang="zh-CN" altLang="en-US" sz="2800"/>
              <a:t>了奸淫。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53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5</a:t>
            </a:r>
            <a:r>
              <a:rPr lang="en-US" sz="2400" smtClean="0"/>
              <a:t>:31</a:t>
            </a:r>
            <a:r>
              <a:rPr lang="en-US" altLang="zh-CN" sz="2400" smtClean="0"/>
              <a:t>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31  </a:t>
            </a:r>
            <a:r>
              <a:rPr lang="en-GB" sz="2800" smtClean="0"/>
              <a:t>Furthermore </a:t>
            </a:r>
            <a:r>
              <a:rPr lang="en-GB" sz="2800"/>
              <a:t>it has been </a:t>
            </a:r>
            <a:r>
              <a:rPr lang="en-GB" sz="2800" smtClean="0"/>
              <a:t>said, “Whoever </a:t>
            </a:r>
            <a:r>
              <a:rPr lang="en-GB" sz="2800"/>
              <a:t>divorces his wife, let him give her a certificate of divorce</a:t>
            </a:r>
            <a:r>
              <a:rPr lang="en-GB" sz="2800" smtClean="0"/>
              <a:t>.” </a:t>
            </a:r>
            <a:r>
              <a:rPr lang="en-GB" sz="2800" baseline="30000"/>
              <a:t>32</a:t>
            </a:r>
            <a:r>
              <a:rPr lang="en-GB" sz="2800"/>
              <a:t> </a:t>
            </a:r>
            <a:r>
              <a:rPr lang="en-GB" sz="2800" smtClean="0"/>
              <a:t> But </a:t>
            </a:r>
            <a:r>
              <a:rPr lang="en-GB" sz="2800"/>
              <a:t>I say to you that whoever divorces his wife for any reason except sexual immorality causes her to commit adultery; and whoever marries a woman who is divorced commits adultery. </a:t>
            </a:r>
            <a:endParaRPr lang="en-GB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31 </a:t>
            </a:r>
            <a:r>
              <a:rPr lang="zh-CN" altLang="en-US" sz="2800" smtClean="0"/>
              <a:t>又</a:t>
            </a:r>
            <a:r>
              <a:rPr lang="zh-CN" altLang="en-US" sz="2800"/>
              <a:t>有这样的吩咐</a:t>
            </a:r>
            <a:r>
              <a:rPr lang="zh-CN" altLang="en-US" sz="2800" smtClean="0"/>
              <a:t>：人</a:t>
            </a:r>
            <a:r>
              <a:rPr lang="zh-CN" altLang="en-US" sz="2800"/>
              <a:t>若休妻，就应当给她休书</a:t>
            </a:r>
            <a:r>
              <a:rPr lang="zh-CN" altLang="en-US" sz="2800" smtClean="0"/>
              <a:t>。     </a:t>
            </a:r>
            <a:r>
              <a:rPr lang="en-US" altLang="zh-CN" sz="2800" baseline="30000" smtClean="0"/>
              <a:t>32</a:t>
            </a:r>
            <a:r>
              <a:rPr lang="en-US" altLang="zh-CN" sz="2800" smtClean="0"/>
              <a:t> </a:t>
            </a:r>
            <a:r>
              <a:rPr lang="zh-CN" altLang="en-US" sz="2800"/>
              <a:t>可是我告诉你们，凡休妻的，如果不是因她不贞，就是促使她犯奸淫；无论谁娶了被休的妇人，也就是犯奸淫了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531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r>
              <a:rPr lang="en-GB" altLang="zh-CN" sz="3200" smtClean="0"/>
              <a:t/>
            </a:r>
            <a:br>
              <a:rPr lang="en-GB" altLang="zh-CN" sz="3200" smtClean="0"/>
            </a:br>
            <a:r>
              <a:rPr lang="zh-CN" altLang="en-US" sz="3200" smtClean="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787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1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Romans </a:t>
            </a:r>
            <a:r>
              <a:rPr lang="zh-CN" altLang="en-US" sz="2400"/>
              <a:t>罗马书</a:t>
            </a:r>
            <a:r>
              <a:rPr lang="zh-CN" altLang="en-US" sz="2400" smtClean="0"/>
              <a:t> </a:t>
            </a:r>
            <a:r>
              <a:rPr lang="en-US" altLang="zh-CN" sz="2400" smtClean="0"/>
              <a:t>14</a:t>
            </a:r>
            <a:r>
              <a:rPr lang="en-US" sz="2400" smtClean="0"/>
              <a:t>:17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1</a:t>
            </a:r>
            <a:r>
              <a:rPr lang="en-GB" sz="2800" baseline="30000" smtClean="0"/>
              <a:t>7</a:t>
            </a:r>
            <a:r>
              <a:rPr lang="en-GB" sz="2800" smtClean="0"/>
              <a:t>  For </a:t>
            </a:r>
            <a:r>
              <a:rPr lang="en-GB" sz="2800"/>
              <a:t>the kingdom of God is not eating and drinking, but </a:t>
            </a:r>
            <a:r>
              <a:rPr lang="en-GB" sz="2800">
                <a:solidFill>
                  <a:srgbClr val="FF0000"/>
                </a:solidFill>
              </a:rPr>
              <a:t>righteousness</a:t>
            </a:r>
            <a:r>
              <a:rPr lang="en-GB" sz="2800"/>
              <a:t> and </a:t>
            </a:r>
            <a:r>
              <a:rPr lang="en-GB" sz="2800">
                <a:solidFill>
                  <a:srgbClr val="FF0000"/>
                </a:solidFill>
              </a:rPr>
              <a:t>peace</a:t>
            </a:r>
            <a:r>
              <a:rPr lang="en-GB" sz="2800"/>
              <a:t> and </a:t>
            </a:r>
            <a:r>
              <a:rPr lang="en-GB" sz="2800">
                <a:solidFill>
                  <a:srgbClr val="FF0000"/>
                </a:solidFill>
              </a:rPr>
              <a:t>joy</a:t>
            </a:r>
            <a:r>
              <a:rPr lang="en-GB" sz="2800"/>
              <a:t> in the Holy Spirit. </a:t>
            </a:r>
            <a:endParaRPr lang="en-GB" sz="2800" smtClean="0"/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17  </a:t>
            </a:r>
            <a:r>
              <a:rPr lang="zh-CN" altLang="en-US" sz="2800"/>
              <a:t> </a:t>
            </a:r>
            <a:r>
              <a:rPr lang="zh-CN" altLang="en-US" sz="2800" smtClean="0"/>
              <a:t>因为神</a:t>
            </a:r>
            <a:r>
              <a:rPr lang="zh-CN" altLang="en-US" sz="2800"/>
              <a:t>的国不在于吃喝，而在于</a:t>
            </a:r>
            <a:r>
              <a:rPr lang="zh-CN" altLang="en-US" sz="2800">
                <a:solidFill>
                  <a:srgbClr val="FF0000"/>
                </a:solidFill>
              </a:rPr>
              <a:t>公义</a:t>
            </a:r>
            <a:r>
              <a:rPr lang="zh-CN" altLang="en-US" sz="2800"/>
              <a:t>、</a:t>
            </a:r>
            <a:r>
              <a:rPr lang="zh-CN" altLang="en-US" sz="2800">
                <a:solidFill>
                  <a:srgbClr val="FF0000"/>
                </a:solidFill>
              </a:rPr>
              <a:t>和睦</a:t>
            </a:r>
            <a:r>
              <a:rPr lang="zh-CN" altLang="en-US" sz="2800"/>
              <a:t>，以及圣灵里的</a:t>
            </a:r>
            <a:r>
              <a:rPr lang="zh-CN" altLang="en-US" sz="2800">
                <a:solidFill>
                  <a:srgbClr val="FF0000"/>
                </a:solidFill>
              </a:rPr>
              <a:t>喜乐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/>
              <a:t/>
            </a:r>
            <a:br>
              <a:rPr lang="en-US" sz="2800"/>
            </a:br>
            <a:r>
              <a:rPr lang="en-US" sz="3100" smtClean="0"/>
              <a:t>Matthew </a:t>
            </a:r>
            <a:r>
              <a:rPr lang="zh-CN" altLang="en-US" sz="3100" smtClean="0"/>
              <a:t>马</a:t>
            </a:r>
            <a:r>
              <a:rPr lang="zh-CN" altLang="en-US" sz="3100"/>
              <a:t>太福</a:t>
            </a:r>
            <a:r>
              <a:rPr lang="zh-CN" altLang="en-US" sz="3100" smtClean="0"/>
              <a:t>音 </a:t>
            </a:r>
            <a:r>
              <a:rPr lang="en-US" altLang="zh-CN" sz="3100" smtClean="0"/>
              <a:t>5:</a:t>
            </a:r>
            <a:r>
              <a:rPr lang="en-US" sz="3100" smtClean="0"/>
              <a:t>27-</a:t>
            </a:r>
            <a:r>
              <a:rPr lang="en-US" altLang="zh-CN" sz="3100" smtClean="0"/>
              <a:t>28…31-</a:t>
            </a:r>
            <a:r>
              <a:rPr lang="en-US" sz="3100" smtClean="0"/>
              <a:t>32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3200"/>
              <a:t/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45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5</a:t>
            </a:r>
            <a:r>
              <a:rPr lang="en-US" sz="2400" smtClean="0"/>
              <a:t>:27-28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27</a:t>
            </a:r>
            <a:r>
              <a:rPr lang="en-GB" sz="2800"/>
              <a:t> </a:t>
            </a:r>
            <a:r>
              <a:rPr lang="en-GB" sz="2800" smtClean="0"/>
              <a:t>You </a:t>
            </a:r>
            <a:r>
              <a:rPr lang="en-GB" sz="2800"/>
              <a:t>have heard that it was said, </a:t>
            </a:r>
            <a:r>
              <a:rPr lang="en-GB" sz="2800" smtClean="0"/>
              <a:t>“You </a:t>
            </a:r>
            <a:r>
              <a:rPr lang="en-GB" sz="2800"/>
              <a:t>shall not commit </a:t>
            </a:r>
            <a:r>
              <a:rPr lang="en-GB" sz="2800">
                <a:solidFill>
                  <a:srgbClr val="FF0000"/>
                </a:solidFill>
              </a:rPr>
              <a:t>adultery</a:t>
            </a:r>
            <a:r>
              <a:rPr lang="en-GB" sz="2800" smtClean="0"/>
              <a:t>.”   </a:t>
            </a:r>
            <a:r>
              <a:rPr lang="en-GB" sz="2800" baseline="30000" smtClean="0"/>
              <a:t>28 </a:t>
            </a:r>
            <a:r>
              <a:rPr lang="en-GB" sz="2800"/>
              <a:t>But I say to you that every one who looks at a woman lustfully has already committed adultery with her </a:t>
            </a:r>
            <a:r>
              <a:rPr lang="en-GB" sz="2800">
                <a:solidFill>
                  <a:srgbClr val="FF0000"/>
                </a:solidFill>
              </a:rPr>
              <a:t>in his heart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/>
              <a:t>27  </a:t>
            </a:r>
            <a:r>
              <a:rPr lang="zh-CN" altLang="en-US" sz="2800" smtClean="0"/>
              <a:t>你</a:t>
            </a:r>
            <a:r>
              <a:rPr lang="zh-CN" altLang="en-US" sz="2800"/>
              <a:t>们听过有这样的吩咐</a:t>
            </a:r>
            <a:r>
              <a:rPr lang="zh-CN" altLang="en-US" sz="2800" smtClean="0"/>
              <a:t>：不</a:t>
            </a:r>
            <a:r>
              <a:rPr lang="zh-CN" altLang="en-US" sz="2800"/>
              <a:t>可</a:t>
            </a:r>
            <a:r>
              <a:rPr lang="zh-CN" altLang="en-US" sz="2800">
                <a:solidFill>
                  <a:srgbClr val="FF0000"/>
                </a:solidFill>
              </a:rPr>
              <a:t>奸淫</a:t>
            </a:r>
            <a:r>
              <a:rPr lang="zh-CN" altLang="en-US" sz="2800" smtClean="0"/>
              <a:t>。</a:t>
            </a:r>
            <a:r>
              <a:rPr lang="en-GB" sz="2800" baseline="30000" smtClean="0"/>
              <a:t>28 </a:t>
            </a:r>
            <a:r>
              <a:rPr lang="en-US" sz="2800" smtClean="0"/>
              <a:t> </a:t>
            </a:r>
            <a:r>
              <a:rPr lang="zh-CN" altLang="en-US" sz="2800" smtClean="0"/>
              <a:t>可</a:t>
            </a:r>
            <a:r>
              <a:rPr lang="zh-CN" altLang="en-US" sz="2800"/>
              <a:t>是我告诉你们，凡是看见妇女就动淫念的，</a:t>
            </a:r>
            <a:r>
              <a:rPr lang="zh-CN" altLang="en-US" sz="2800">
                <a:solidFill>
                  <a:srgbClr val="FF0000"/>
                </a:solidFill>
              </a:rPr>
              <a:t>心里</a:t>
            </a:r>
            <a:r>
              <a:rPr lang="zh-CN" altLang="en-US" sz="2800"/>
              <a:t>已</a:t>
            </a:r>
            <a:r>
              <a:rPr lang="zh-CN" altLang="en-US" sz="2800" smtClean="0"/>
              <a:t>经对她犯</a:t>
            </a:r>
            <a:r>
              <a:rPr lang="zh-CN" altLang="en-US" sz="2800"/>
              <a:t>了奸淫。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043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5</a:t>
            </a:r>
            <a:r>
              <a:rPr lang="en-US" sz="2400" smtClean="0"/>
              <a:t>:31</a:t>
            </a:r>
            <a:r>
              <a:rPr lang="en-US" altLang="zh-CN" sz="2400" smtClean="0"/>
              <a:t>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31  </a:t>
            </a:r>
            <a:r>
              <a:rPr lang="en-GB" sz="2800" smtClean="0"/>
              <a:t>Furthermore </a:t>
            </a:r>
            <a:r>
              <a:rPr lang="en-GB" sz="2800"/>
              <a:t>it has been </a:t>
            </a:r>
            <a:r>
              <a:rPr lang="en-GB" sz="2800" smtClean="0"/>
              <a:t>said, “Whoever </a:t>
            </a:r>
            <a:r>
              <a:rPr lang="en-GB" sz="2800">
                <a:solidFill>
                  <a:srgbClr val="FF0000"/>
                </a:solidFill>
              </a:rPr>
              <a:t>divorces</a:t>
            </a:r>
            <a:r>
              <a:rPr lang="en-GB" sz="2800"/>
              <a:t> his wife, let him give her a certificate of divorce</a:t>
            </a:r>
            <a:r>
              <a:rPr lang="en-GB" sz="2800" smtClean="0"/>
              <a:t>.” </a:t>
            </a:r>
            <a:r>
              <a:rPr lang="en-GB" sz="2800" baseline="30000"/>
              <a:t>32</a:t>
            </a:r>
            <a:r>
              <a:rPr lang="en-GB" sz="2800"/>
              <a:t> </a:t>
            </a:r>
            <a:r>
              <a:rPr lang="en-GB" sz="2800" smtClean="0"/>
              <a:t> But </a:t>
            </a:r>
            <a:r>
              <a:rPr lang="en-GB" sz="2800"/>
              <a:t>I say to you that whoever divorces his wife for any reason except sexual immorality causes her to commit </a:t>
            </a:r>
            <a:r>
              <a:rPr lang="en-GB" sz="2800">
                <a:solidFill>
                  <a:srgbClr val="FF0000"/>
                </a:solidFill>
              </a:rPr>
              <a:t>adultery</a:t>
            </a:r>
            <a:r>
              <a:rPr lang="en-GB" sz="2800"/>
              <a:t>; and whoever marries a woman who is divorced commits adultery. </a:t>
            </a:r>
            <a:endParaRPr lang="en-GB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31 </a:t>
            </a:r>
            <a:r>
              <a:rPr lang="zh-CN" altLang="en-US" sz="2800" smtClean="0"/>
              <a:t>又</a:t>
            </a:r>
            <a:r>
              <a:rPr lang="zh-CN" altLang="en-US" sz="2800"/>
              <a:t>有这样的吩咐</a:t>
            </a:r>
            <a:r>
              <a:rPr lang="zh-CN" altLang="en-US" sz="2800" smtClean="0"/>
              <a:t>：人</a:t>
            </a:r>
            <a:r>
              <a:rPr lang="zh-CN" altLang="en-US" sz="2800"/>
              <a:t>若</a:t>
            </a:r>
            <a:r>
              <a:rPr lang="zh-CN" altLang="en-US" sz="2800">
                <a:solidFill>
                  <a:srgbClr val="FF0000"/>
                </a:solidFill>
              </a:rPr>
              <a:t>休妻</a:t>
            </a:r>
            <a:r>
              <a:rPr lang="zh-CN" altLang="en-US" sz="2800"/>
              <a:t>，就应当给她休书</a:t>
            </a:r>
            <a:r>
              <a:rPr lang="zh-CN" altLang="en-US" sz="2800" smtClean="0"/>
              <a:t>。     </a:t>
            </a:r>
            <a:r>
              <a:rPr lang="en-US" altLang="zh-CN" sz="2800" baseline="30000" smtClean="0"/>
              <a:t>32</a:t>
            </a:r>
            <a:r>
              <a:rPr lang="en-US" altLang="zh-CN" sz="2800" smtClean="0"/>
              <a:t> </a:t>
            </a:r>
            <a:r>
              <a:rPr lang="zh-CN" altLang="en-US" sz="2800"/>
              <a:t>可是我告诉你们，凡休妻的，如果不是因她</a:t>
            </a:r>
            <a:r>
              <a:rPr lang="zh-CN" altLang="en-US" sz="2800">
                <a:solidFill>
                  <a:srgbClr val="FF0000"/>
                </a:solidFill>
              </a:rPr>
              <a:t>不贞</a:t>
            </a:r>
            <a:r>
              <a:rPr lang="zh-CN" altLang="en-US" sz="2800"/>
              <a:t>，就是促使她犯</a:t>
            </a:r>
            <a:r>
              <a:rPr lang="zh-CN" altLang="en-US" sz="2800">
                <a:solidFill>
                  <a:srgbClr val="FF0000"/>
                </a:solidFill>
              </a:rPr>
              <a:t>奸淫</a:t>
            </a:r>
            <a:r>
              <a:rPr lang="zh-CN" altLang="en-US" sz="2800"/>
              <a:t>；无论谁娶了被休的妇人，也就是犯奸淫了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174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Luke</a:t>
            </a:r>
            <a:r>
              <a:rPr lang="en-US" altLang="zh-CN" sz="2400" smtClean="0"/>
              <a:t> </a:t>
            </a:r>
            <a:r>
              <a:rPr lang="zh-CN" altLang="en-US" sz="2400"/>
              <a:t>路加</a:t>
            </a:r>
            <a:r>
              <a:rPr lang="zh-CN" altLang="en-US" sz="2400" smtClean="0"/>
              <a:t>福音 </a:t>
            </a:r>
            <a:r>
              <a:rPr lang="en-US" altLang="zh-CN" sz="2400" smtClean="0"/>
              <a:t>8</a:t>
            </a:r>
            <a:r>
              <a:rPr lang="en-US" sz="2400" smtClean="0"/>
              <a:t>:</a:t>
            </a:r>
            <a:r>
              <a:rPr lang="en-US" altLang="zh-CN" sz="2400" smtClean="0"/>
              <a:t>21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smtClean="0"/>
              <a:t> </a:t>
            </a:r>
            <a:r>
              <a:rPr lang="en-GB" sz="2800"/>
              <a:t>But </a:t>
            </a:r>
            <a:r>
              <a:rPr lang="en-GB" sz="2800" smtClean="0"/>
              <a:t>Jesus </a:t>
            </a:r>
            <a:r>
              <a:rPr lang="en-GB" sz="2800"/>
              <a:t>answered and said to them, </a:t>
            </a:r>
            <a:r>
              <a:rPr lang="en-GB" sz="2800" smtClean="0"/>
              <a:t> “My </a:t>
            </a:r>
            <a:r>
              <a:rPr lang="en-GB" sz="2800"/>
              <a:t>mother and </a:t>
            </a:r>
            <a:r>
              <a:rPr lang="en-GB" sz="2800" smtClean="0"/>
              <a:t>my </a:t>
            </a:r>
            <a:r>
              <a:rPr lang="en-GB" sz="2800"/>
              <a:t>brothers are these who hear the word of God and </a:t>
            </a:r>
            <a:r>
              <a:rPr lang="en-GB" sz="2800">
                <a:solidFill>
                  <a:srgbClr val="FF0000"/>
                </a:solidFill>
              </a:rPr>
              <a:t>do</a:t>
            </a:r>
            <a:r>
              <a:rPr lang="en-GB" sz="2800"/>
              <a:t> it</a:t>
            </a:r>
            <a:r>
              <a:rPr lang="en-GB" sz="2800" smtClean="0"/>
              <a:t>.”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/>
              <a:t>耶稣</a:t>
            </a:r>
            <a:r>
              <a:rPr lang="zh-CN" altLang="en-US" sz="2800" smtClean="0"/>
              <a:t>回</a:t>
            </a:r>
            <a:r>
              <a:rPr lang="zh-CN" altLang="en-US" sz="2800"/>
              <a:t>答他们</a:t>
            </a:r>
            <a:r>
              <a:rPr lang="zh-CN" altLang="en-US" sz="2800" smtClean="0"/>
              <a:t>：听了神</a:t>
            </a:r>
            <a:r>
              <a:rPr lang="zh-CN" altLang="en-US" sz="2800"/>
              <a:t>的道而</a:t>
            </a:r>
            <a:r>
              <a:rPr lang="zh-CN" altLang="en-US" sz="2800">
                <a:solidFill>
                  <a:srgbClr val="FF0000"/>
                </a:solidFill>
              </a:rPr>
              <a:t>遵行</a:t>
            </a:r>
            <a:r>
              <a:rPr lang="zh-CN" altLang="en-US" sz="2800"/>
              <a:t>的人，才是我的母亲，我</a:t>
            </a:r>
            <a:r>
              <a:rPr lang="zh-CN" altLang="en-US" sz="2800" smtClean="0"/>
              <a:t>的兄</a:t>
            </a:r>
            <a:r>
              <a:rPr lang="zh-CN" altLang="en-US" sz="2800"/>
              <a:t>弟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226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5</a:t>
            </a:r>
            <a:r>
              <a:rPr lang="en-US" sz="2400" smtClean="0"/>
              <a:t>:21-2</a:t>
            </a:r>
            <a:r>
              <a:rPr lang="en-US" altLang="zh-CN" sz="2400" smtClean="0"/>
              <a:t>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21</a:t>
            </a:r>
            <a:r>
              <a:rPr lang="en-GB" sz="2800" smtClean="0"/>
              <a:t>  You </a:t>
            </a:r>
            <a:r>
              <a:rPr lang="en-GB" sz="2800"/>
              <a:t>have heard that it was said to those of </a:t>
            </a:r>
            <a:r>
              <a:rPr lang="en-GB" sz="2800" smtClean="0"/>
              <a:t>old, “You </a:t>
            </a:r>
            <a:r>
              <a:rPr lang="en-GB" sz="2800"/>
              <a:t>shall not murder, and whoever murders will be in danger of the judgment</a:t>
            </a:r>
            <a:r>
              <a:rPr lang="en-GB" sz="2800" smtClean="0"/>
              <a:t>.” </a:t>
            </a:r>
            <a:r>
              <a:rPr lang="en-GB" sz="2800" baseline="30000"/>
              <a:t>22</a:t>
            </a:r>
            <a:r>
              <a:rPr lang="en-GB" sz="2800"/>
              <a:t> </a:t>
            </a:r>
            <a:r>
              <a:rPr lang="en-GB" sz="2800" smtClean="0"/>
              <a:t>But </a:t>
            </a:r>
            <a:r>
              <a:rPr lang="en-GB" sz="2800"/>
              <a:t>I say to you that whoever is angry with his brother without a cause shall be in danger of the judgment. And whoever says to his brother,`Raca!' shall be in danger of the council. But whoever says,`You fool!' shall be in danger of hell fire. 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21 </a:t>
            </a:r>
            <a:r>
              <a:rPr lang="zh-CN" altLang="en-US" sz="2800" smtClean="0"/>
              <a:t>你</a:t>
            </a:r>
            <a:r>
              <a:rPr lang="zh-CN" altLang="en-US" sz="2800"/>
              <a:t>们听过有这样吩咐古人的话</a:t>
            </a:r>
            <a:r>
              <a:rPr lang="zh-CN" altLang="en-US" sz="2800" smtClean="0"/>
              <a:t>：</a:t>
            </a:r>
            <a:r>
              <a:rPr lang="en-US" altLang="zh-CN" sz="2800" smtClean="0"/>
              <a:t>“</a:t>
            </a:r>
            <a:r>
              <a:rPr lang="zh-CN" altLang="en-US" sz="2800" smtClean="0"/>
              <a:t>不</a:t>
            </a:r>
            <a:r>
              <a:rPr lang="zh-CN" altLang="en-US" sz="2800"/>
              <a:t>可杀人，杀人</a:t>
            </a:r>
            <a:r>
              <a:rPr lang="zh-CN" altLang="en-US" sz="2800" smtClean="0"/>
              <a:t>的都必受裁判。</a:t>
            </a:r>
            <a:r>
              <a:rPr lang="en-US" altLang="zh-CN" sz="2800" smtClean="0"/>
              <a:t>” </a:t>
            </a:r>
            <a:r>
              <a:rPr lang="en-US" altLang="zh-CN" sz="2800" baseline="30000"/>
              <a:t>22</a:t>
            </a:r>
            <a:r>
              <a:rPr lang="en-US" altLang="zh-CN" sz="2800"/>
              <a:t> </a:t>
            </a:r>
            <a:r>
              <a:rPr lang="zh-CN" altLang="en-US" sz="2800"/>
              <a:t>可是我告诉你们，凡是向弟兄发怒的</a:t>
            </a:r>
            <a:r>
              <a:rPr lang="zh-CN" altLang="en-US" sz="2800" smtClean="0"/>
              <a:t>，都要受裁判。谁骂兄弟是</a:t>
            </a:r>
            <a:r>
              <a:rPr lang="en-US" altLang="zh-CN" sz="2800" smtClean="0"/>
              <a:t>‘</a:t>
            </a:r>
            <a:r>
              <a:rPr lang="zh-CN" altLang="en-US" sz="2800" smtClean="0"/>
              <a:t>空脑壳</a:t>
            </a:r>
            <a:r>
              <a:rPr lang="en-US" altLang="zh-CN" sz="2800" smtClean="0"/>
              <a:t>’</a:t>
            </a:r>
            <a:r>
              <a:rPr lang="zh-CN" altLang="en-US" sz="2800" smtClean="0"/>
              <a:t>，就要面对公会；</a:t>
            </a:r>
            <a:r>
              <a:rPr lang="zh-CN" altLang="en-US" sz="2800"/>
              <a:t>谁</a:t>
            </a:r>
            <a:r>
              <a:rPr lang="zh-CN" altLang="en-US" sz="2800" smtClean="0"/>
              <a:t>若</a:t>
            </a:r>
            <a:r>
              <a:rPr lang="zh-CN" altLang="en-US" sz="2800"/>
              <a:t>说弟兄</a:t>
            </a:r>
            <a:r>
              <a:rPr lang="zh-CN" altLang="en-US" sz="2800" smtClean="0"/>
              <a:t>是</a:t>
            </a:r>
            <a:r>
              <a:rPr lang="en-US" altLang="zh-CN" sz="2800" smtClean="0"/>
              <a:t>‘</a:t>
            </a:r>
            <a:r>
              <a:rPr lang="zh-CN" altLang="en-US" sz="2800" smtClean="0"/>
              <a:t>傻</a:t>
            </a:r>
            <a:r>
              <a:rPr lang="zh-CN" altLang="en-US" sz="2800"/>
              <a:t>瓜</a:t>
            </a:r>
            <a:r>
              <a:rPr lang="en-US" altLang="zh-CN" sz="2800" smtClean="0"/>
              <a:t>'</a:t>
            </a:r>
            <a:r>
              <a:rPr lang="zh-CN" altLang="en-US" sz="2800"/>
              <a:t>，必难逃地狱的火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6696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Matthew </a:t>
            </a:r>
            <a:r>
              <a:rPr lang="zh-CN" altLang="en-US" sz="2400" smtClean="0"/>
              <a:t>马</a:t>
            </a:r>
            <a:r>
              <a:rPr lang="zh-CN" altLang="en-US" sz="2400" dirty="0" smtClean="0"/>
              <a:t>太福</a:t>
            </a:r>
            <a:r>
              <a:rPr lang="zh-CN" altLang="en-US" sz="2400" smtClean="0"/>
              <a:t>音 </a:t>
            </a:r>
            <a:r>
              <a:rPr lang="en-US" altLang="zh-CN" sz="2400" smtClean="0"/>
              <a:t>5</a:t>
            </a:r>
            <a:r>
              <a:rPr lang="en-US" sz="2400" smtClean="0"/>
              <a:t>:27-28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27</a:t>
            </a:r>
            <a:r>
              <a:rPr lang="en-GB" sz="2800"/>
              <a:t> </a:t>
            </a:r>
            <a:r>
              <a:rPr lang="en-GB" sz="2800" smtClean="0"/>
              <a:t>You </a:t>
            </a:r>
            <a:r>
              <a:rPr lang="en-GB" sz="2800"/>
              <a:t>have heard that it was said, `You shall not commit adultery.’ </a:t>
            </a:r>
            <a:r>
              <a:rPr lang="en-GB" sz="2800" smtClean="0"/>
              <a:t>  </a:t>
            </a:r>
            <a:r>
              <a:rPr lang="en-GB" sz="2800" baseline="30000" smtClean="0"/>
              <a:t>28 </a:t>
            </a:r>
            <a:r>
              <a:rPr lang="en-GB" sz="2800"/>
              <a:t>But I say to you that every one who looks at a woman lustfully has already committed adultery with her in his </a:t>
            </a:r>
            <a:r>
              <a:rPr lang="en-GB" sz="2800">
                <a:solidFill>
                  <a:srgbClr val="FF0000"/>
                </a:solidFill>
              </a:rPr>
              <a:t>heart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/>
              <a:t>27  </a:t>
            </a:r>
            <a:r>
              <a:rPr lang="zh-CN" altLang="en-US" sz="2800" smtClean="0"/>
              <a:t>你</a:t>
            </a:r>
            <a:r>
              <a:rPr lang="zh-CN" altLang="en-US" sz="2800"/>
              <a:t>们听过有这样的吩咐</a:t>
            </a:r>
            <a:r>
              <a:rPr lang="zh-CN" altLang="en-US" sz="2800" smtClean="0"/>
              <a:t>：不</a:t>
            </a:r>
            <a:r>
              <a:rPr lang="zh-CN" altLang="en-US" sz="2800"/>
              <a:t>可奸淫</a:t>
            </a:r>
            <a:r>
              <a:rPr lang="zh-CN" altLang="en-US" sz="2800" smtClean="0"/>
              <a:t>。</a:t>
            </a:r>
            <a:r>
              <a:rPr lang="en-GB" sz="2800" baseline="30000" smtClean="0"/>
              <a:t>28 </a:t>
            </a:r>
            <a:r>
              <a:rPr lang="en-US" sz="2800" smtClean="0"/>
              <a:t> </a:t>
            </a:r>
            <a:r>
              <a:rPr lang="zh-CN" altLang="en-US" sz="2800" smtClean="0"/>
              <a:t>可</a:t>
            </a:r>
            <a:r>
              <a:rPr lang="zh-CN" altLang="en-US" sz="2800"/>
              <a:t>是我告诉你们，凡是看见妇女就动淫念的，</a:t>
            </a:r>
            <a:r>
              <a:rPr lang="zh-CN" altLang="en-US" sz="2800">
                <a:solidFill>
                  <a:srgbClr val="FF0000"/>
                </a:solidFill>
              </a:rPr>
              <a:t>心</a:t>
            </a:r>
            <a:r>
              <a:rPr lang="zh-CN" altLang="en-US" sz="2800"/>
              <a:t>里已经犯了奸淫。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473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2192</Words>
  <Application>Microsoft Office PowerPoint</Application>
  <PresentationFormat>On-screen Show (4:3)</PresentationFormat>
  <Paragraphs>100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宋体</vt:lpstr>
      <vt:lpstr>Arial</vt:lpstr>
      <vt:lpstr>Calibri</vt:lpstr>
      <vt:lpstr>Office Theme</vt:lpstr>
      <vt:lpstr>2018.06.10</vt:lpstr>
      <vt:lpstr>The Gospel of Matthew Series 马太福音系列</vt:lpstr>
      <vt:lpstr> Romans 罗马书 14:17</vt:lpstr>
      <vt:lpstr>  Matthew 马太福音 5:27-28…31-32  </vt:lpstr>
      <vt:lpstr> Matthew 马太福音 5:27-28</vt:lpstr>
      <vt:lpstr>Matthew 马太福音 5:31-32</vt:lpstr>
      <vt:lpstr> Luke 路加福音 8:21</vt:lpstr>
      <vt:lpstr> Matthew 马太福音 5:21-22</vt:lpstr>
      <vt:lpstr> Matthew 马太福音 5:27-28</vt:lpstr>
      <vt:lpstr> Matthew 马太福音 5:8</vt:lpstr>
      <vt:lpstr> Matthew 马太福音 6:21, 24</vt:lpstr>
      <vt:lpstr> Ezekiel 以西结书 16:30, 32</vt:lpstr>
      <vt:lpstr> Jeremiah 耶利米书 3:8</vt:lpstr>
      <vt:lpstr> Jeremiah 耶利米书 3:12-14</vt:lpstr>
      <vt:lpstr> James 雅各书 4:4</vt:lpstr>
      <vt:lpstr> Matthew 马太福音 7:13-15</vt:lpstr>
      <vt:lpstr> 1Corinthians 哥林多前书 3:17</vt:lpstr>
      <vt:lpstr> 2Timothy 提摩太后书 2:11-13</vt:lpstr>
      <vt:lpstr> John 约翰福音 10:27-30</vt:lpstr>
      <vt:lpstr> John 约翰福音 6:37, 39</vt:lpstr>
      <vt:lpstr> Matthew 马太福音 5:27-28</vt:lpstr>
      <vt:lpstr>Matthew 马太福音 5:31-32</vt:lpstr>
      <vt:lpstr>The End 完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415</cp:revision>
  <dcterms:created xsi:type="dcterms:W3CDTF">2006-08-16T00:00:00Z</dcterms:created>
  <dcterms:modified xsi:type="dcterms:W3CDTF">2018-06-11T18:55:01Z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