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402" r:id="rId2"/>
    <p:sldId id="404" r:id="rId3"/>
    <p:sldId id="403" r:id="rId4"/>
    <p:sldId id="479" r:id="rId5"/>
    <p:sldId id="533" r:id="rId6"/>
    <p:sldId id="516" r:id="rId7"/>
    <p:sldId id="521" r:id="rId8"/>
    <p:sldId id="522" r:id="rId9"/>
    <p:sldId id="520" r:id="rId10"/>
    <p:sldId id="517" r:id="rId11"/>
    <p:sldId id="518" r:id="rId12"/>
    <p:sldId id="536" r:id="rId13"/>
    <p:sldId id="537" r:id="rId14"/>
    <p:sldId id="538" r:id="rId15"/>
    <p:sldId id="539" r:id="rId16"/>
    <p:sldId id="540" r:id="rId17"/>
    <p:sldId id="523" r:id="rId18"/>
    <p:sldId id="524" r:id="rId19"/>
    <p:sldId id="526" r:id="rId20"/>
    <p:sldId id="527" r:id="rId21"/>
    <p:sldId id="506" r:id="rId22"/>
    <p:sldId id="529" r:id="rId23"/>
    <p:sldId id="547" r:id="rId24"/>
    <p:sldId id="530" r:id="rId25"/>
    <p:sldId id="546" r:id="rId26"/>
    <p:sldId id="528" r:id="rId27"/>
    <p:sldId id="548" r:id="rId28"/>
    <p:sldId id="453" r:id="rId29"/>
    <p:sldId id="44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94660"/>
  </p:normalViewPr>
  <p:slideViewPr>
    <p:cSldViewPr>
      <p:cViewPr>
        <p:scale>
          <a:sx n="90" d="100"/>
          <a:sy n="90" d="100"/>
        </p:scale>
        <p:origin x="1428" y="7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01B87-E822-4F28-8A9C-06FFFDE87C68}" type="datetimeFigureOut">
              <a:rPr lang="zh-CN" altLang="en-US" smtClean="0"/>
              <a:t>2018/6/26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CDDFB-8118-4FBE-AFE7-DBE2C2EAA9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9882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54536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0108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90482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1582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81390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6982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17940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09198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92378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17749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2687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47838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44888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1071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47819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73105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9327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493305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439308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478701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1692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2387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6418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9150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21562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91105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3103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7575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smtClean="0"/>
              <a:t>2018.06.24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281689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400"/>
              <a:t>Matthew </a:t>
            </a:r>
            <a:r>
              <a:rPr lang="zh-CN" altLang="en-US" sz="2400"/>
              <a:t>马太福音 </a:t>
            </a:r>
            <a:r>
              <a:rPr lang="en-US" altLang="zh-CN" sz="2400" smtClean="0"/>
              <a:t>19</a:t>
            </a:r>
            <a:r>
              <a:rPr lang="en-US" sz="2400" smtClean="0"/>
              <a:t>:10-11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 smtClean="0"/>
              <a:t>10  </a:t>
            </a:r>
            <a:r>
              <a:rPr lang="en-GB" sz="2800" smtClean="0"/>
              <a:t> His </a:t>
            </a:r>
            <a:r>
              <a:rPr lang="en-GB" sz="2800"/>
              <a:t>disciples asked him, </a:t>
            </a:r>
            <a:r>
              <a:rPr lang="en-GB" sz="2800" smtClean="0"/>
              <a:t>“If </a:t>
            </a:r>
            <a:r>
              <a:rPr lang="en-GB" sz="2800"/>
              <a:t>this is the case of a husband with his wife, is it </a:t>
            </a:r>
            <a:r>
              <a:rPr lang="en-GB" sz="2800">
                <a:solidFill>
                  <a:srgbClr val="FF0000"/>
                </a:solidFill>
              </a:rPr>
              <a:t>better not to get married</a:t>
            </a:r>
            <a:r>
              <a:rPr lang="en-GB" sz="2800" smtClean="0"/>
              <a:t>?”    </a:t>
            </a:r>
            <a:r>
              <a:rPr lang="en-GB" sz="2800" baseline="30000" smtClean="0"/>
              <a:t>11</a:t>
            </a:r>
            <a:r>
              <a:rPr lang="en-GB" sz="2800" smtClean="0"/>
              <a:t> </a:t>
            </a:r>
            <a:r>
              <a:rPr lang="en-GB" sz="2800"/>
              <a:t>But he answered, </a:t>
            </a:r>
            <a:r>
              <a:rPr lang="en-GB" sz="2800" smtClean="0"/>
              <a:t>“What </a:t>
            </a:r>
            <a:r>
              <a:rPr lang="en-GB" sz="2800"/>
              <a:t>I am about to say </a:t>
            </a:r>
            <a:r>
              <a:rPr lang="en-GB" sz="2800" smtClean="0"/>
              <a:t>not all can  accept but only those </a:t>
            </a:r>
            <a:r>
              <a:rPr lang="en-GB" sz="2800"/>
              <a:t>to whom it is given. </a:t>
            </a:r>
            <a:r>
              <a:rPr lang="en-GB" sz="2800" smtClean="0"/>
              <a:t>”</a:t>
            </a:r>
          </a:p>
          <a:p>
            <a:pPr marL="0" indent="0">
              <a:lnSpc>
                <a:spcPct val="150000"/>
              </a:lnSpc>
              <a:buNone/>
            </a:pPr>
            <a:endParaRPr lang="en-GB" sz="2800" baseline="30000" smtClean="0"/>
          </a:p>
          <a:p>
            <a:pPr marL="0" indent="0">
              <a:lnSpc>
                <a:spcPct val="150000"/>
              </a:lnSpc>
              <a:buNone/>
            </a:pPr>
            <a:r>
              <a:rPr lang="en-GB" sz="2800" baseline="30000" smtClean="0"/>
              <a:t>10 </a:t>
            </a:r>
            <a:r>
              <a:rPr lang="zh-CN" altLang="en-US" sz="2800" smtClean="0"/>
              <a:t> 门</a:t>
            </a:r>
            <a:r>
              <a:rPr lang="zh-CN" altLang="en-US" sz="2800"/>
              <a:t>徒对他说</a:t>
            </a:r>
            <a:r>
              <a:rPr lang="zh-CN" altLang="en-US" sz="2800" smtClean="0"/>
              <a:t>：夫</a:t>
            </a:r>
            <a:r>
              <a:rPr lang="zh-CN" altLang="en-US" sz="2800"/>
              <a:t>妻的关系既然是这样，</a:t>
            </a:r>
            <a:r>
              <a:rPr lang="zh-CN" altLang="en-US" sz="2800">
                <a:solidFill>
                  <a:srgbClr val="FF0000"/>
                </a:solidFill>
              </a:rPr>
              <a:t>倒不如不结婚了</a:t>
            </a:r>
            <a:r>
              <a:rPr lang="zh-CN" altLang="en-US" sz="2800" smtClean="0"/>
              <a:t>。</a:t>
            </a:r>
            <a:r>
              <a:rPr lang="en-US" altLang="zh-CN" sz="2800" smtClean="0"/>
              <a:t> </a:t>
            </a:r>
            <a:r>
              <a:rPr lang="en-US" altLang="zh-CN" sz="2800" baseline="30000"/>
              <a:t>11</a:t>
            </a:r>
            <a:r>
              <a:rPr lang="en-US" altLang="zh-CN" sz="2800"/>
              <a:t> </a:t>
            </a:r>
            <a:r>
              <a:rPr lang="zh-CN" altLang="en-US" sz="2800"/>
              <a:t>耶稣对他们说</a:t>
            </a:r>
            <a:r>
              <a:rPr lang="zh-CN" altLang="en-US" sz="2800" smtClean="0"/>
              <a:t>：这</a:t>
            </a:r>
            <a:r>
              <a:rPr lang="zh-CN" altLang="en-US" sz="2800"/>
              <a:t>话不是每个人都</a:t>
            </a:r>
            <a:r>
              <a:rPr lang="zh-CN" altLang="en-US" sz="2800" smtClean="0"/>
              <a:t>能领受，</a:t>
            </a:r>
            <a:r>
              <a:rPr lang="zh-CN" altLang="en-US" sz="2800"/>
              <a:t>只有赐给谁，谁才能领受</a:t>
            </a:r>
            <a:r>
              <a:rPr lang="zh-CN" altLang="en-US" sz="2800" smtClean="0"/>
              <a:t>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37376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400"/>
              <a:t>Matthew </a:t>
            </a:r>
            <a:r>
              <a:rPr lang="zh-CN" altLang="en-US" sz="2400"/>
              <a:t>马太福音 </a:t>
            </a:r>
            <a:r>
              <a:rPr lang="en-US" altLang="zh-CN" sz="2400" smtClean="0"/>
              <a:t>19</a:t>
            </a:r>
            <a:r>
              <a:rPr lang="en-US" sz="2400" smtClean="0"/>
              <a:t>:12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 smtClean="0"/>
              <a:t>12   </a:t>
            </a:r>
            <a:r>
              <a:rPr lang="en-GB" sz="2800" smtClean="0"/>
              <a:t>“There </a:t>
            </a:r>
            <a:r>
              <a:rPr lang="en-GB" sz="2800"/>
              <a:t>are some eunuchs who come forth from their mother's womb celibate. </a:t>
            </a:r>
            <a:r>
              <a:rPr lang="en-GB" sz="2800" smtClean="0"/>
              <a:t>There </a:t>
            </a:r>
            <a:r>
              <a:rPr lang="en-GB" sz="2800"/>
              <a:t>are those who are eunuchs because their gonads have been altered by men. </a:t>
            </a:r>
            <a:r>
              <a:rPr lang="en-GB" sz="2800" smtClean="0"/>
              <a:t>Then </a:t>
            </a:r>
            <a:r>
              <a:rPr lang="en-GB" sz="2800"/>
              <a:t>there are </a:t>
            </a:r>
            <a:r>
              <a:rPr lang="en-GB" sz="2800">
                <a:solidFill>
                  <a:srgbClr val="FF0000"/>
                </a:solidFill>
              </a:rPr>
              <a:t>those who for the sake of the kingdom of heaven have chosen the celibate life</a:t>
            </a:r>
            <a:r>
              <a:rPr lang="en-GB" sz="2800"/>
              <a:t>. Let him who has the capacity to </a:t>
            </a:r>
            <a:r>
              <a:rPr lang="en-GB" sz="2800" smtClean="0"/>
              <a:t>accept this, accept </a:t>
            </a:r>
            <a:r>
              <a:rPr lang="en-GB" sz="2800"/>
              <a:t>it</a:t>
            </a:r>
            <a:r>
              <a:rPr lang="en-GB" sz="2800" smtClean="0"/>
              <a:t>.”  </a:t>
            </a:r>
            <a:r>
              <a:rPr lang="en-GB" sz="1600" smtClean="0"/>
              <a:t>(MIT)</a:t>
            </a:r>
          </a:p>
          <a:p>
            <a:pPr marL="0" indent="0">
              <a:lnSpc>
                <a:spcPct val="150000"/>
              </a:lnSpc>
              <a:buNone/>
            </a:pPr>
            <a:endParaRPr lang="en-GB" sz="2800" baseline="30000" smtClean="0"/>
          </a:p>
          <a:p>
            <a:pPr marL="0" indent="0">
              <a:lnSpc>
                <a:spcPct val="150000"/>
              </a:lnSpc>
              <a:buNone/>
            </a:pPr>
            <a:r>
              <a:rPr lang="en-GB" sz="2800" baseline="30000" smtClean="0"/>
              <a:t>12    </a:t>
            </a:r>
            <a:r>
              <a:rPr lang="zh-CN" altLang="en-US" sz="2800" smtClean="0"/>
              <a:t>有</a:t>
            </a:r>
            <a:r>
              <a:rPr lang="zh-CN" altLang="en-US" sz="2800"/>
              <a:t>些人是生来就不能结婚的，有些人不能结婚是因</a:t>
            </a:r>
            <a:r>
              <a:rPr lang="zh-CN" altLang="en-US" sz="2800" smtClean="0"/>
              <a:t>为被人阉的，</a:t>
            </a:r>
            <a:r>
              <a:rPr lang="zh-CN" altLang="en-US" sz="2800" smtClean="0">
                <a:solidFill>
                  <a:srgbClr val="FF0000"/>
                </a:solidFill>
              </a:rPr>
              <a:t>但还有为</a:t>
            </a:r>
            <a:r>
              <a:rPr lang="zh-CN" altLang="en-US" sz="2800">
                <a:solidFill>
                  <a:srgbClr val="FF0000"/>
                </a:solidFill>
              </a:rPr>
              <a:t>了天国的缘故自</a:t>
            </a:r>
            <a:r>
              <a:rPr lang="zh-CN" altLang="en-US" sz="2800" smtClean="0">
                <a:solidFill>
                  <a:srgbClr val="FF0000"/>
                </a:solidFill>
              </a:rPr>
              <a:t>愿不结婚的</a:t>
            </a:r>
            <a:r>
              <a:rPr lang="zh-CN" altLang="en-US" sz="2800" smtClean="0"/>
              <a:t>。</a:t>
            </a:r>
            <a:r>
              <a:rPr lang="zh-CN" altLang="en-US" sz="2800"/>
              <a:t>谁能领受就领受吧</a:t>
            </a:r>
            <a:r>
              <a:rPr lang="zh-CN" altLang="en-US" sz="2800" smtClean="0"/>
              <a:t>！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99446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400" smtClean="0"/>
              <a:t>Genesis </a:t>
            </a:r>
            <a:r>
              <a:rPr lang="zh-CN" altLang="en-US" sz="2400" smtClean="0"/>
              <a:t>创世记 </a:t>
            </a:r>
            <a:r>
              <a:rPr lang="en-US" altLang="zh-CN" sz="2400" smtClean="0"/>
              <a:t>1</a:t>
            </a:r>
            <a:r>
              <a:rPr lang="en-US" sz="2400" smtClean="0"/>
              <a:t>:27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/>
              <a:t>And God created man in His image, in the image of God He created him; male and female He created them. </a:t>
            </a:r>
          </a:p>
          <a:p>
            <a:pPr marL="0" indent="0">
              <a:buNone/>
            </a:pPr>
            <a:endParaRPr lang="en-GB" sz="2800" baseline="30000" smtClean="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800" smtClean="0"/>
              <a:t>于</a:t>
            </a:r>
            <a:r>
              <a:rPr lang="zh-CN" altLang="en-US" sz="2800"/>
              <a:t>是</a:t>
            </a:r>
            <a:r>
              <a:rPr lang="zh-CN" altLang="en-US" sz="2800" smtClean="0"/>
              <a:t>，神</a:t>
            </a:r>
            <a:r>
              <a:rPr lang="zh-CN" altLang="en-US" sz="2800"/>
              <a:t>照着自己的形象创造人；就是照</a:t>
            </a:r>
            <a:r>
              <a:rPr lang="zh-CN" altLang="en-US" sz="2800" smtClean="0"/>
              <a:t>着神</a:t>
            </a:r>
            <a:r>
              <a:rPr lang="zh-CN" altLang="en-US" sz="2800"/>
              <a:t>的形象创造了他；他所创造的有男有女</a:t>
            </a:r>
            <a:r>
              <a:rPr lang="zh-CN" altLang="en-US" sz="2800" smtClean="0"/>
              <a:t>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544579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400" smtClean="0"/>
              <a:t>Genesis </a:t>
            </a:r>
            <a:r>
              <a:rPr lang="zh-CN" altLang="en-US" sz="2400" smtClean="0"/>
              <a:t>创世记 </a:t>
            </a:r>
            <a:r>
              <a:rPr lang="en-US" altLang="zh-CN" sz="2400" smtClean="0"/>
              <a:t>2</a:t>
            </a:r>
            <a:r>
              <a:rPr lang="en-US" sz="2400" smtClean="0"/>
              <a:t>:</a:t>
            </a:r>
            <a:r>
              <a:rPr lang="en-US" altLang="zh-CN" sz="2400" smtClean="0"/>
              <a:t>18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/>
              <a:t>And </a:t>
            </a:r>
            <a:r>
              <a:rPr lang="en-GB" sz="2800" smtClean="0"/>
              <a:t>Yahweh </a:t>
            </a:r>
            <a:r>
              <a:rPr lang="en-GB" sz="2800"/>
              <a:t>God said, </a:t>
            </a:r>
            <a:r>
              <a:rPr lang="en-GB" sz="2800" smtClean="0"/>
              <a:t>“It </a:t>
            </a:r>
            <a:r>
              <a:rPr lang="en-GB" sz="2800"/>
              <a:t>is not good that man should be alone; I will make him a helper comparable to him</a:t>
            </a:r>
            <a:r>
              <a:rPr lang="en-GB" sz="2800" smtClean="0"/>
              <a:t>.”</a:t>
            </a:r>
          </a:p>
          <a:p>
            <a:pPr marL="0" indent="0">
              <a:buNone/>
            </a:pPr>
            <a:endParaRPr lang="en-GB" sz="2800" baseline="30000" smtClean="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800"/>
              <a:t>雅伟</a:t>
            </a:r>
            <a:r>
              <a:rPr lang="zh-CN" altLang="en-US" sz="2800" smtClean="0"/>
              <a:t>神</a:t>
            </a:r>
            <a:r>
              <a:rPr lang="zh-CN" altLang="en-US" sz="2800"/>
              <a:t>说</a:t>
            </a:r>
            <a:r>
              <a:rPr lang="zh-CN" altLang="en-US" sz="2800" smtClean="0"/>
              <a:t>：那</a:t>
            </a:r>
            <a:r>
              <a:rPr lang="zh-CN" altLang="en-US" sz="2800"/>
              <a:t>人独居不好，我要为他造个和他相配的帮手</a:t>
            </a:r>
            <a:r>
              <a:rPr lang="zh-CN" altLang="en-US" sz="2800" smtClean="0"/>
              <a:t>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23088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400" smtClean="0"/>
              <a:t>Genesis </a:t>
            </a:r>
            <a:r>
              <a:rPr lang="zh-CN" altLang="en-US" sz="2400" smtClean="0"/>
              <a:t>创世记 </a:t>
            </a:r>
            <a:r>
              <a:rPr lang="en-US" altLang="zh-CN" sz="2400" smtClean="0"/>
              <a:t>2</a:t>
            </a:r>
            <a:r>
              <a:rPr lang="en-US" sz="2400" smtClean="0"/>
              <a:t>:</a:t>
            </a:r>
            <a:r>
              <a:rPr lang="en-US" altLang="zh-CN" sz="2400" smtClean="0"/>
              <a:t>21-22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 smtClean="0"/>
              <a:t>21</a:t>
            </a:r>
            <a:r>
              <a:rPr lang="en-GB" sz="2800" smtClean="0"/>
              <a:t>  So Yahweh </a:t>
            </a:r>
            <a:r>
              <a:rPr lang="en-GB" sz="2800"/>
              <a:t>God cast a </a:t>
            </a:r>
            <a:r>
              <a:rPr lang="en-GB" sz="2800">
                <a:solidFill>
                  <a:srgbClr val="FF0000"/>
                </a:solidFill>
              </a:rPr>
              <a:t>deep sleep </a:t>
            </a:r>
            <a:r>
              <a:rPr lang="en-GB" sz="2800"/>
              <a:t>upon the man; and, while he slept, He took one of his ribs and closed up the flesh at that spot. </a:t>
            </a:r>
            <a:r>
              <a:rPr lang="en-GB" sz="2800" baseline="30000"/>
              <a:t>22</a:t>
            </a:r>
            <a:r>
              <a:rPr lang="en-GB" sz="2800"/>
              <a:t> And </a:t>
            </a:r>
            <a:r>
              <a:rPr lang="en-GB" sz="2800">
                <a:solidFill>
                  <a:srgbClr val="FF0000"/>
                </a:solidFill>
              </a:rPr>
              <a:t>Yahweh God </a:t>
            </a:r>
            <a:r>
              <a:rPr lang="en-GB" sz="2800" smtClean="0">
                <a:solidFill>
                  <a:srgbClr val="FF0000"/>
                </a:solidFill>
              </a:rPr>
              <a:t>fashioned </a:t>
            </a:r>
            <a:r>
              <a:rPr lang="en-GB" sz="2800"/>
              <a:t>the rib that He had taken from the man into a woman; and He </a:t>
            </a:r>
            <a:r>
              <a:rPr lang="en-GB" sz="2800">
                <a:solidFill>
                  <a:srgbClr val="FF0000"/>
                </a:solidFill>
              </a:rPr>
              <a:t>brought her to the man</a:t>
            </a:r>
            <a:r>
              <a:rPr lang="en-GB" sz="2800"/>
              <a:t>. </a:t>
            </a:r>
            <a:endParaRPr lang="en-GB" sz="2800" baseline="30000" smtClean="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800"/>
              <a:t>雅伟</a:t>
            </a:r>
            <a:r>
              <a:rPr lang="zh-CN" altLang="en-US" sz="2800" smtClean="0"/>
              <a:t>神使</a:t>
            </a:r>
            <a:r>
              <a:rPr lang="zh-CN" altLang="en-US" sz="2800">
                <a:solidFill>
                  <a:srgbClr val="FF0000"/>
                </a:solidFill>
              </a:rPr>
              <a:t>那人沉睡</a:t>
            </a:r>
            <a:r>
              <a:rPr lang="zh-CN" altLang="en-US" sz="2800"/>
              <a:t>。他熟睡的时候</a:t>
            </a:r>
            <a:r>
              <a:rPr lang="zh-CN" altLang="en-US" sz="2800" smtClean="0"/>
              <a:t>，</a:t>
            </a:r>
            <a:r>
              <a:rPr lang="zh-CN" altLang="en-US" sz="2800">
                <a:solidFill>
                  <a:srgbClr val="FF0000"/>
                </a:solidFill>
              </a:rPr>
              <a:t>雅伟神</a:t>
            </a:r>
            <a:r>
              <a:rPr lang="zh-CN" altLang="en-US" sz="2800" smtClean="0"/>
              <a:t>取</a:t>
            </a:r>
            <a:r>
              <a:rPr lang="zh-CN" altLang="en-US" sz="2800"/>
              <a:t>了他的一根肋骨，又使肉在原处复合。 </a:t>
            </a:r>
            <a:r>
              <a:rPr lang="en-US" altLang="zh-CN" sz="2800" baseline="30000"/>
              <a:t>22</a:t>
            </a:r>
            <a:r>
              <a:rPr lang="en-US" altLang="zh-CN" sz="2800"/>
              <a:t> </a:t>
            </a:r>
            <a:r>
              <a:rPr lang="zh-CN" altLang="en-US" sz="2800"/>
              <a:t>然后</a:t>
            </a:r>
            <a:r>
              <a:rPr lang="zh-CN" altLang="en-US" sz="2800" smtClean="0"/>
              <a:t>，</a:t>
            </a:r>
            <a:r>
              <a:rPr lang="zh-CN" altLang="en-US" sz="2800"/>
              <a:t>雅伟神</a:t>
            </a:r>
            <a:r>
              <a:rPr lang="zh-CN" altLang="en-US" sz="2800" smtClean="0"/>
              <a:t>用</a:t>
            </a:r>
            <a:r>
              <a:rPr lang="zh-CN" altLang="en-US" sz="2800"/>
              <a:t>从那人身上所取的肋骨，</a:t>
            </a:r>
            <a:r>
              <a:rPr lang="zh-CN" altLang="en-US" sz="2800">
                <a:solidFill>
                  <a:srgbClr val="FF0000"/>
                </a:solidFill>
              </a:rPr>
              <a:t>造了一个女人，带她到那人面前</a:t>
            </a:r>
            <a:r>
              <a:rPr lang="zh-CN" altLang="en-US" sz="2800" smtClean="0"/>
              <a:t>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38943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400" smtClean="0"/>
              <a:t>Genesis </a:t>
            </a:r>
            <a:r>
              <a:rPr lang="zh-CN" altLang="en-US" sz="2400" smtClean="0"/>
              <a:t>创世记 </a:t>
            </a:r>
            <a:r>
              <a:rPr lang="en-US" altLang="zh-CN" sz="2400" smtClean="0"/>
              <a:t>2</a:t>
            </a:r>
            <a:r>
              <a:rPr lang="en-US" sz="2400" smtClean="0"/>
              <a:t>:</a:t>
            </a:r>
            <a:r>
              <a:rPr lang="en-US" altLang="zh-CN" sz="2400" smtClean="0"/>
              <a:t>23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 smtClean="0"/>
              <a:t>23</a:t>
            </a:r>
            <a:r>
              <a:rPr lang="en-GB" sz="2800" smtClean="0"/>
              <a:t> </a:t>
            </a:r>
            <a:r>
              <a:rPr lang="en-GB" sz="2800"/>
              <a:t>Then the man said, </a:t>
            </a:r>
            <a:endParaRPr lang="en-GB" sz="2800" smtClean="0"/>
          </a:p>
          <a:p>
            <a:pPr marL="0" indent="0">
              <a:buNone/>
            </a:pPr>
            <a:r>
              <a:rPr lang="en-GB" sz="2800"/>
              <a:t>	</a:t>
            </a:r>
            <a:r>
              <a:rPr lang="en-GB" sz="2800" smtClean="0"/>
              <a:t>“This </a:t>
            </a:r>
            <a:r>
              <a:rPr lang="en-GB" sz="2800"/>
              <a:t>one at last </a:t>
            </a:r>
            <a:r>
              <a:rPr lang="en-GB" sz="2800" smtClean="0"/>
              <a:t>is </a:t>
            </a:r>
            <a:r>
              <a:rPr lang="en-GB" sz="2800">
                <a:solidFill>
                  <a:srgbClr val="FF0000"/>
                </a:solidFill>
              </a:rPr>
              <a:t>bone of my bones </a:t>
            </a:r>
            <a:endParaRPr lang="en-GB" sz="280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800"/>
              <a:t>	</a:t>
            </a:r>
            <a:r>
              <a:rPr lang="en-GB" sz="2800" smtClean="0"/>
              <a:t>And </a:t>
            </a:r>
            <a:r>
              <a:rPr lang="en-GB" sz="2800">
                <a:solidFill>
                  <a:srgbClr val="FF0000"/>
                </a:solidFill>
              </a:rPr>
              <a:t>flesh of my flesh</a:t>
            </a:r>
            <a:r>
              <a:rPr lang="en-GB" sz="2800"/>
              <a:t>. </a:t>
            </a:r>
            <a:endParaRPr lang="en-GB" sz="2800" smtClean="0"/>
          </a:p>
          <a:p>
            <a:pPr marL="0" indent="0">
              <a:buNone/>
            </a:pPr>
            <a:r>
              <a:rPr lang="en-GB" sz="2800"/>
              <a:t>	</a:t>
            </a:r>
            <a:r>
              <a:rPr lang="en-GB" sz="2800" smtClean="0"/>
              <a:t>This </a:t>
            </a:r>
            <a:r>
              <a:rPr lang="en-GB" sz="2800"/>
              <a:t>one shall be called </a:t>
            </a:r>
            <a:r>
              <a:rPr lang="en-GB" sz="2800" smtClean="0"/>
              <a:t>Woman,</a:t>
            </a:r>
          </a:p>
          <a:p>
            <a:pPr marL="0" indent="0">
              <a:buNone/>
            </a:pPr>
            <a:r>
              <a:rPr lang="en-GB" sz="2800" smtClean="0"/>
              <a:t>	For </a:t>
            </a:r>
            <a:r>
              <a:rPr lang="en-GB" sz="2800"/>
              <a:t>from m</a:t>
            </a:r>
            <a:r>
              <a:rPr lang="en-GB" sz="2800" smtClean="0"/>
              <a:t>an </a:t>
            </a:r>
            <a:r>
              <a:rPr lang="en-GB" sz="2800"/>
              <a:t>was she taken. </a:t>
            </a:r>
            <a:r>
              <a:rPr lang="en-GB" sz="2800" smtClean="0"/>
              <a:t>”</a:t>
            </a:r>
            <a:endParaRPr lang="en-GB" sz="2800" baseline="3000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baseline="30000" smtClean="0"/>
              <a:t>23   </a:t>
            </a:r>
            <a:r>
              <a:rPr lang="zh-CN" altLang="en-US" sz="2800" smtClean="0"/>
              <a:t>那</a:t>
            </a:r>
            <a:r>
              <a:rPr lang="zh-CN" altLang="en-US" sz="2800"/>
              <a:t>人说</a:t>
            </a:r>
            <a:r>
              <a:rPr lang="zh-CN" altLang="en-US" sz="2800" smtClean="0"/>
              <a:t>：</a:t>
            </a:r>
            <a:endParaRPr lang="en-US" altLang="zh-CN" sz="280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smtClean="0"/>
              <a:t>	</a:t>
            </a:r>
            <a:r>
              <a:rPr lang="zh-CN" altLang="en-US" sz="2800" smtClean="0">
                <a:solidFill>
                  <a:srgbClr val="FF0000"/>
                </a:solidFill>
              </a:rPr>
              <a:t>这</a:t>
            </a:r>
            <a:r>
              <a:rPr lang="zh-CN" altLang="en-US" sz="2800">
                <a:solidFill>
                  <a:srgbClr val="FF0000"/>
                </a:solidFill>
              </a:rPr>
              <a:t>是我骨中的骨，肉中的肉</a:t>
            </a:r>
            <a:r>
              <a:rPr lang="zh-CN" altLang="en-US" sz="2800" smtClean="0"/>
              <a:t>；</a:t>
            </a:r>
            <a:endParaRPr lang="en-US" altLang="zh-CN" sz="280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/>
              <a:t>	</a:t>
            </a:r>
            <a:r>
              <a:rPr lang="zh-CN" altLang="en-US" sz="2800" smtClean="0"/>
              <a:t>她</a:t>
            </a:r>
            <a:r>
              <a:rPr lang="zh-CN" altLang="en-US" sz="2800"/>
              <a:t>当称为女人， 因她是从男人身上取出来的</a:t>
            </a:r>
            <a:r>
              <a:rPr lang="zh-CN" altLang="en-US" sz="2800" smtClean="0"/>
              <a:t>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1091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400" smtClean="0"/>
              <a:t>Genesis </a:t>
            </a:r>
            <a:r>
              <a:rPr lang="zh-CN" altLang="en-US" sz="2400" smtClean="0"/>
              <a:t>创世记 </a:t>
            </a:r>
            <a:r>
              <a:rPr lang="en-US" altLang="zh-CN" sz="2400" smtClean="0"/>
              <a:t>2</a:t>
            </a:r>
            <a:r>
              <a:rPr lang="en-US" sz="2400" smtClean="0"/>
              <a:t>:</a:t>
            </a:r>
            <a:r>
              <a:rPr lang="en-US" altLang="zh-CN" sz="2400" smtClean="0"/>
              <a:t>24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 smtClean="0"/>
              <a:t>24</a:t>
            </a:r>
            <a:r>
              <a:rPr lang="en-GB" sz="2800" smtClean="0"/>
              <a:t>  Therefore </a:t>
            </a:r>
            <a:r>
              <a:rPr lang="en-GB" sz="2800"/>
              <a:t>a man shall leave his father and mother and be joined to his wife, and they shall become one flesh</a:t>
            </a:r>
            <a:r>
              <a:rPr lang="en-GB" sz="2800" smtClean="0"/>
              <a:t>.</a:t>
            </a:r>
          </a:p>
          <a:p>
            <a:pPr marL="0" indent="0">
              <a:buNone/>
            </a:pPr>
            <a:endParaRPr lang="en-GB" altLang="zh-CN" sz="2800" baseline="30000"/>
          </a:p>
          <a:p>
            <a:pPr marL="0" indent="0">
              <a:buNone/>
            </a:pPr>
            <a:r>
              <a:rPr lang="en-US" altLang="zh-CN" sz="2800" baseline="30000" smtClean="0"/>
              <a:t>24  </a:t>
            </a:r>
            <a:r>
              <a:rPr lang="zh-CN" altLang="en-US" sz="2800" smtClean="0"/>
              <a:t>因</a:t>
            </a:r>
            <a:r>
              <a:rPr lang="zh-CN" altLang="en-US" sz="2800"/>
              <a:t>此人要离开父母，和妻子连合，二人成为一体。 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13263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639762"/>
          </a:xfrm>
        </p:spPr>
        <p:txBody>
          <a:bodyPr>
            <a:noAutofit/>
          </a:bodyPr>
          <a:lstStyle/>
          <a:p>
            <a:r>
              <a:rPr lang="en-GB" altLang="zh-CN" sz="2400" smtClean="0"/>
              <a:t>Ephesians</a:t>
            </a:r>
            <a:r>
              <a:rPr lang="en-US" altLang="zh-CN" sz="2400" smtClean="0"/>
              <a:t> </a:t>
            </a:r>
            <a:r>
              <a:rPr lang="zh-CN" altLang="en-US" sz="2400" smtClean="0"/>
              <a:t>以弗所书 </a:t>
            </a:r>
            <a:r>
              <a:rPr lang="en-US" altLang="zh-CN" sz="2400" smtClean="0"/>
              <a:t>5</a:t>
            </a:r>
            <a:r>
              <a:rPr lang="en-US" sz="2400" smtClean="0"/>
              <a:t>:2</a:t>
            </a:r>
            <a:r>
              <a:rPr lang="en-US" altLang="zh-CN" sz="2400" smtClean="0"/>
              <a:t>3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 smtClean="0"/>
              <a:t>23   </a:t>
            </a:r>
            <a:r>
              <a:rPr lang="en-GB" sz="2800" smtClean="0"/>
              <a:t>because </a:t>
            </a:r>
            <a:r>
              <a:rPr lang="en-GB" sz="2800"/>
              <a:t>a husband is leader of his wife just as Christ is head of his church; he is the savior of the body</a:t>
            </a:r>
            <a:r>
              <a:rPr lang="en-GB" sz="2800" smtClean="0"/>
              <a:t>.  </a:t>
            </a:r>
            <a:r>
              <a:rPr lang="en-GB" sz="1600" smtClean="0"/>
              <a:t>(MIT)</a:t>
            </a:r>
          </a:p>
          <a:p>
            <a:pPr marL="0" indent="0">
              <a:lnSpc>
                <a:spcPct val="150000"/>
              </a:lnSpc>
              <a:buNone/>
            </a:pPr>
            <a:endParaRPr lang="en-GB" sz="2800" baseline="30000" smtClean="0"/>
          </a:p>
          <a:p>
            <a:pPr marL="0" indent="0">
              <a:lnSpc>
                <a:spcPct val="150000"/>
              </a:lnSpc>
              <a:buNone/>
            </a:pPr>
            <a:r>
              <a:rPr lang="en-GB" sz="2800" baseline="30000" smtClean="0"/>
              <a:t>23   </a:t>
            </a:r>
            <a:r>
              <a:rPr lang="zh-CN" altLang="en-US" sz="2800" smtClean="0"/>
              <a:t>因</a:t>
            </a:r>
            <a:r>
              <a:rPr lang="zh-CN" altLang="en-US" sz="2800"/>
              <a:t>为丈夫是妻子的头，好像基督是教会的头；基督又是教会全体的救主</a:t>
            </a:r>
            <a:r>
              <a:rPr lang="zh-CN" altLang="en-US" sz="2800" smtClean="0"/>
              <a:t>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6463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639762"/>
          </a:xfrm>
        </p:spPr>
        <p:txBody>
          <a:bodyPr>
            <a:noAutofit/>
          </a:bodyPr>
          <a:lstStyle/>
          <a:p>
            <a:r>
              <a:rPr lang="en-GB" altLang="zh-CN" sz="2400" smtClean="0"/>
              <a:t>Ephesians</a:t>
            </a:r>
            <a:r>
              <a:rPr lang="en-US" altLang="zh-CN" sz="2400" smtClean="0"/>
              <a:t> </a:t>
            </a:r>
            <a:r>
              <a:rPr lang="zh-CN" altLang="en-US" sz="2400" smtClean="0"/>
              <a:t>以弗所书 </a:t>
            </a:r>
            <a:r>
              <a:rPr lang="en-US" altLang="zh-CN" sz="2400" smtClean="0"/>
              <a:t>5</a:t>
            </a:r>
            <a:r>
              <a:rPr lang="en-US" sz="2400" smtClean="0"/>
              <a:t>:2</a:t>
            </a:r>
            <a:r>
              <a:rPr lang="en-US" sz="2400"/>
              <a:t>5</a:t>
            </a:r>
            <a:r>
              <a:rPr lang="en-US" sz="2400" smtClean="0"/>
              <a:t>-27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 smtClean="0"/>
              <a:t>25 </a:t>
            </a:r>
            <a:r>
              <a:rPr lang="en-GB" sz="2800"/>
              <a:t>Husbands, love your wife just as </a:t>
            </a:r>
            <a:r>
              <a:rPr lang="en-GB" sz="2800">
                <a:solidFill>
                  <a:srgbClr val="FF0000"/>
                </a:solidFill>
              </a:rPr>
              <a:t>Christ loved the church and expended his life for her </a:t>
            </a:r>
            <a:r>
              <a:rPr lang="en-GB" sz="2800" baseline="30000"/>
              <a:t>26</a:t>
            </a:r>
            <a:r>
              <a:rPr lang="en-GB" sz="2800"/>
              <a:t> that he might sanctify her, having purified her by the water-ablution of his word, </a:t>
            </a:r>
            <a:r>
              <a:rPr lang="en-GB" sz="2800" baseline="30000"/>
              <a:t>27</a:t>
            </a:r>
            <a:r>
              <a:rPr lang="en-GB" sz="2800"/>
              <a:t> so he could present to himself a glorious church, not having stain or wrinkle or anything similar, but that she might be holy and blameless. </a:t>
            </a:r>
            <a:r>
              <a:rPr lang="en-GB" sz="1600" smtClean="0"/>
              <a:t>(MIT)</a:t>
            </a:r>
          </a:p>
          <a:p>
            <a:pPr marL="0" indent="0">
              <a:lnSpc>
                <a:spcPct val="150000"/>
              </a:lnSpc>
              <a:buNone/>
            </a:pPr>
            <a:endParaRPr lang="en-GB" sz="2800" baseline="30000" smtClean="0"/>
          </a:p>
          <a:p>
            <a:pPr marL="0" indent="0">
              <a:lnSpc>
                <a:spcPct val="150000"/>
              </a:lnSpc>
              <a:buNone/>
            </a:pPr>
            <a:r>
              <a:rPr lang="en-GB" sz="2800" baseline="30000" smtClean="0"/>
              <a:t>25</a:t>
            </a:r>
            <a:r>
              <a:rPr lang="zh-CN" altLang="en-US" sz="2800" smtClean="0"/>
              <a:t>你</a:t>
            </a:r>
            <a:r>
              <a:rPr lang="zh-CN" altLang="en-US" sz="2800"/>
              <a:t>们作丈夫的，要爱妻子，好像</a:t>
            </a:r>
            <a:r>
              <a:rPr lang="zh-CN" altLang="en-US" sz="2800">
                <a:solidFill>
                  <a:srgbClr val="FF0000"/>
                </a:solidFill>
              </a:rPr>
              <a:t>基督爱教会，为教会舍己</a:t>
            </a:r>
            <a:r>
              <a:rPr lang="zh-CN" altLang="en-US" sz="2800"/>
              <a:t>， </a:t>
            </a:r>
            <a:r>
              <a:rPr lang="en-US" altLang="zh-CN" sz="2800" baseline="30000"/>
              <a:t>26</a:t>
            </a:r>
            <a:r>
              <a:rPr lang="en-US" altLang="zh-CN" sz="2800"/>
              <a:t> </a:t>
            </a:r>
            <a:r>
              <a:rPr lang="zh-CN" altLang="en-US" sz="2800"/>
              <a:t>为的是要用水借着道把教会洗净，成为圣洁， </a:t>
            </a:r>
            <a:r>
              <a:rPr lang="en-US" altLang="zh-CN" sz="2800" baseline="30000"/>
              <a:t>27</a:t>
            </a:r>
            <a:r>
              <a:rPr lang="en-US" altLang="zh-CN" sz="2800"/>
              <a:t> </a:t>
            </a:r>
            <a:r>
              <a:rPr lang="zh-CN" altLang="en-US" sz="2800"/>
              <a:t>可以作荣耀的教会归给自己，什么污点皱纹等也没有，而是圣洁没有瑕疵的</a:t>
            </a:r>
            <a:r>
              <a:rPr lang="zh-CN" altLang="en-US" sz="2800" smtClean="0"/>
              <a:t>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82335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639762"/>
          </a:xfrm>
        </p:spPr>
        <p:txBody>
          <a:bodyPr>
            <a:noAutofit/>
          </a:bodyPr>
          <a:lstStyle/>
          <a:p>
            <a:r>
              <a:rPr lang="en-GB" altLang="zh-CN" sz="2400" smtClean="0"/>
              <a:t>Ephesians</a:t>
            </a:r>
            <a:r>
              <a:rPr lang="en-US" altLang="zh-CN" sz="2400" smtClean="0"/>
              <a:t> </a:t>
            </a:r>
            <a:r>
              <a:rPr lang="zh-CN" altLang="en-US" sz="2400" smtClean="0"/>
              <a:t>以弗所书 </a:t>
            </a:r>
            <a:r>
              <a:rPr lang="en-US" altLang="zh-CN" sz="2400" smtClean="0"/>
              <a:t>5</a:t>
            </a:r>
            <a:r>
              <a:rPr lang="en-US" sz="2400" smtClean="0"/>
              <a:t>:28-30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 smtClean="0"/>
              <a:t>28  </a:t>
            </a:r>
            <a:r>
              <a:rPr lang="en-GB" sz="2800" smtClean="0"/>
              <a:t>So </a:t>
            </a:r>
            <a:r>
              <a:rPr lang="en-GB" sz="2800"/>
              <a:t>husbands ought to love their own wives as their own bodies; he who loves his wife loves himself. </a:t>
            </a:r>
            <a:endParaRPr lang="en-GB" sz="2800" smtClean="0"/>
          </a:p>
          <a:p>
            <a:pPr marL="0" indent="0">
              <a:buNone/>
            </a:pPr>
            <a:r>
              <a:rPr lang="en-GB" sz="2800" baseline="30000" smtClean="0"/>
              <a:t>29</a:t>
            </a:r>
            <a:r>
              <a:rPr lang="en-GB" sz="2800" smtClean="0"/>
              <a:t> </a:t>
            </a:r>
            <a:r>
              <a:rPr lang="en-GB" sz="2800"/>
              <a:t>For no one ever hated his own flesh, but nourishes and cherishes it, just as the Lord </a:t>
            </a:r>
            <a:r>
              <a:rPr lang="en-GB" sz="2800" i="1"/>
              <a:t>does </a:t>
            </a:r>
            <a:r>
              <a:rPr lang="en-GB" sz="2800"/>
              <a:t>the church. </a:t>
            </a:r>
            <a:endParaRPr lang="en-GB" sz="2800" smtClean="0"/>
          </a:p>
          <a:p>
            <a:pPr marL="0" indent="0">
              <a:buNone/>
            </a:pPr>
            <a:r>
              <a:rPr lang="en-GB" sz="2800" baseline="30000" smtClean="0"/>
              <a:t>30</a:t>
            </a:r>
            <a:r>
              <a:rPr lang="en-GB" sz="2800" smtClean="0"/>
              <a:t> </a:t>
            </a:r>
            <a:r>
              <a:rPr lang="en-GB" sz="2800"/>
              <a:t>For </a:t>
            </a:r>
            <a:r>
              <a:rPr lang="en-GB" sz="2800">
                <a:solidFill>
                  <a:srgbClr val="FF0000"/>
                </a:solidFill>
              </a:rPr>
              <a:t>we are members of His body, of His flesh and of His bones</a:t>
            </a:r>
            <a:r>
              <a:rPr lang="en-GB" sz="2800" smtClean="0"/>
              <a:t>. </a:t>
            </a:r>
            <a:r>
              <a:rPr lang="en-GB" sz="1600" smtClean="0"/>
              <a:t>(NKJ)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800" baseline="30000" smtClean="0"/>
              <a:t>28  </a:t>
            </a:r>
            <a:r>
              <a:rPr lang="zh-CN" altLang="en-US" sz="2800" smtClean="0"/>
              <a:t>丈</a:t>
            </a:r>
            <a:r>
              <a:rPr lang="zh-CN" altLang="en-US" sz="2800"/>
              <a:t>夫也应当这样爱妻子，好像爱自己的身体一样。爱妻子的，就是爱自己了。 </a:t>
            </a:r>
            <a:r>
              <a:rPr lang="en-US" altLang="zh-CN" sz="2800" baseline="30000"/>
              <a:t>29</a:t>
            </a:r>
            <a:r>
              <a:rPr lang="en-US" altLang="zh-CN" sz="2800"/>
              <a:t> </a:t>
            </a:r>
            <a:r>
              <a:rPr lang="zh-CN" altLang="en-US" sz="2800"/>
              <a:t>从来没有人恨恶自己的身体，总是保养顾惜，好像基督对教会一样， </a:t>
            </a:r>
            <a:r>
              <a:rPr lang="en-US" altLang="zh-CN" sz="2800" baseline="30000"/>
              <a:t>30</a:t>
            </a:r>
            <a:r>
              <a:rPr lang="en-US" altLang="zh-CN" sz="2800"/>
              <a:t> </a:t>
            </a:r>
            <a:r>
              <a:rPr lang="zh-CN" altLang="en-US" sz="2800"/>
              <a:t>因为</a:t>
            </a:r>
            <a:r>
              <a:rPr lang="zh-CN" altLang="en-US" sz="2800">
                <a:solidFill>
                  <a:srgbClr val="FF0000"/>
                </a:solidFill>
              </a:rPr>
              <a:t>我们是他身上的肢体</a:t>
            </a:r>
            <a:r>
              <a:rPr lang="zh-CN" altLang="en-US" sz="2400" smtClean="0"/>
              <a:t>。</a:t>
            </a:r>
            <a:r>
              <a:rPr lang="zh-CN" altLang="en-US" sz="2400" smtClean="0">
                <a:latin typeface="KaiTi" panose="02010609060101010101" pitchFamily="49" charset="-122"/>
                <a:ea typeface="KaiTi" panose="02010609060101010101" pitchFamily="49" charset="-122"/>
              </a:rPr>
              <a:t>（有古卷在此有：</a:t>
            </a:r>
            <a:r>
              <a:rPr lang="zh-CN" altLang="en-US" sz="240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是他的骨他的肉</a:t>
            </a:r>
            <a:r>
              <a:rPr lang="zh-CN" altLang="en-US" sz="2400" smtClean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zh-CN" altLang="en-US" sz="28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89545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The Gospel </a:t>
            </a:r>
            <a:r>
              <a:rPr lang="en-US" sz="2800" smtClean="0"/>
              <a:t>of Matthew </a:t>
            </a:r>
            <a:r>
              <a:rPr lang="en-US" sz="2800" dirty="0" smtClean="0"/>
              <a:t>Series</a:t>
            </a:r>
            <a:br>
              <a:rPr lang="en-US" sz="2800" dirty="0" smtClean="0"/>
            </a:br>
            <a:r>
              <a:rPr lang="zh-CN" altLang="en-US" sz="2800" dirty="0" smtClean="0"/>
              <a:t>马太福音系列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951928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639762"/>
          </a:xfrm>
        </p:spPr>
        <p:txBody>
          <a:bodyPr>
            <a:noAutofit/>
          </a:bodyPr>
          <a:lstStyle/>
          <a:p>
            <a:r>
              <a:rPr lang="en-GB" altLang="zh-CN" sz="2400" smtClean="0"/>
              <a:t>Ephesians</a:t>
            </a:r>
            <a:r>
              <a:rPr lang="en-US" altLang="zh-CN" sz="2400" smtClean="0"/>
              <a:t> </a:t>
            </a:r>
            <a:r>
              <a:rPr lang="zh-CN" altLang="en-US" sz="2400" smtClean="0"/>
              <a:t>以弗所书 </a:t>
            </a:r>
            <a:r>
              <a:rPr lang="en-US" altLang="zh-CN" sz="2400" smtClean="0"/>
              <a:t>5</a:t>
            </a:r>
            <a:r>
              <a:rPr lang="en-US" sz="2400" smtClean="0"/>
              <a:t>:</a:t>
            </a:r>
            <a:r>
              <a:rPr lang="en-US" altLang="zh-CN" sz="2400" smtClean="0"/>
              <a:t>31</a:t>
            </a:r>
            <a:r>
              <a:rPr lang="en-US" sz="2400" smtClean="0"/>
              <a:t>-3</a:t>
            </a:r>
            <a:r>
              <a:rPr lang="en-US" altLang="zh-CN" sz="2400" smtClean="0"/>
              <a:t>2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 smtClean="0"/>
              <a:t>31  </a:t>
            </a:r>
            <a:r>
              <a:rPr lang="en-GB" sz="2800" smtClean="0"/>
              <a:t>In </a:t>
            </a:r>
            <a:r>
              <a:rPr lang="en-GB" sz="2800"/>
              <a:t>this regard, a man will leave his father and mother and bond with his wife, and the two will be one flesh. </a:t>
            </a:r>
            <a:endParaRPr lang="en-GB" sz="2800" smtClean="0"/>
          </a:p>
          <a:p>
            <a:pPr marL="0" indent="0">
              <a:buNone/>
            </a:pPr>
            <a:r>
              <a:rPr lang="en-GB" sz="2800" baseline="30000" smtClean="0"/>
              <a:t>32</a:t>
            </a:r>
            <a:r>
              <a:rPr lang="en-GB" sz="2800" smtClean="0"/>
              <a:t> </a:t>
            </a:r>
            <a:r>
              <a:rPr lang="en-GB" sz="2800">
                <a:solidFill>
                  <a:srgbClr val="FF0000"/>
                </a:solidFill>
              </a:rPr>
              <a:t>The mystery involved in this relationship is great. I mean that of Christ and his church</a:t>
            </a:r>
            <a:r>
              <a:rPr lang="en-GB" sz="2800"/>
              <a:t>. </a:t>
            </a:r>
            <a:r>
              <a:rPr lang="en-GB" sz="2800" smtClean="0"/>
              <a:t> </a:t>
            </a:r>
            <a:r>
              <a:rPr lang="en-GB" sz="1600" smtClean="0"/>
              <a:t>(MIT)</a:t>
            </a:r>
          </a:p>
          <a:p>
            <a:pPr marL="0" indent="0">
              <a:buNone/>
            </a:pPr>
            <a:endParaRPr lang="en-GB" sz="1600" smtClean="0"/>
          </a:p>
          <a:p>
            <a:pPr marL="0" indent="0">
              <a:lnSpc>
                <a:spcPct val="150000"/>
              </a:lnSpc>
              <a:buNone/>
            </a:pPr>
            <a:r>
              <a:rPr lang="en-GB" sz="2800" baseline="30000" smtClean="0"/>
              <a:t>31</a:t>
            </a:r>
            <a:r>
              <a:rPr lang="en-US" altLang="zh-CN" sz="2800" smtClean="0"/>
              <a:t> “</a:t>
            </a:r>
            <a:r>
              <a:rPr lang="zh-CN" altLang="en-US" sz="2800"/>
              <a:t>为</a:t>
            </a:r>
            <a:r>
              <a:rPr lang="zh-CN" altLang="en-US" sz="2800" smtClean="0"/>
              <a:t>了</a:t>
            </a:r>
            <a:r>
              <a:rPr lang="zh-CN" altLang="en-US" sz="2800"/>
              <a:t>这缘故，人要离开父母，与妻子结合，二人成为一体</a:t>
            </a:r>
            <a:r>
              <a:rPr lang="zh-CN" altLang="en-US" sz="2800" smtClean="0"/>
              <a:t>。</a:t>
            </a:r>
            <a:r>
              <a:rPr lang="en-US" altLang="zh-CN" sz="2800" smtClean="0"/>
              <a:t>”</a:t>
            </a:r>
            <a:r>
              <a:rPr lang="zh-CN" altLang="en-US" sz="2800" smtClean="0"/>
              <a:t> </a:t>
            </a:r>
            <a:endParaRPr lang="en-US" altLang="zh-CN" sz="280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baseline="30000" smtClean="0"/>
              <a:t>32</a:t>
            </a:r>
            <a:r>
              <a:rPr lang="en-US" altLang="zh-CN" sz="2800" smtClean="0"/>
              <a:t> </a:t>
            </a:r>
            <a:r>
              <a:rPr lang="zh-CN" altLang="en-US" sz="2800">
                <a:solidFill>
                  <a:srgbClr val="FF0000"/>
                </a:solidFill>
              </a:rPr>
              <a:t>这是极大的奥秘，但我是指着基督和教会说的</a:t>
            </a:r>
            <a:r>
              <a:rPr lang="zh-CN" altLang="en-US" sz="2800"/>
              <a:t>。 </a:t>
            </a:r>
            <a:endParaRPr lang="zh-CN" altLang="en-US" sz="28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68614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400" smtClean="0"/>
              <a:t>Mark </a:t>
            </a:r>
            <a:r>
              <a:rPr lang="zh-CN" altLang="en-US" sz="2400" smtClean="0"/>
              <a:t>马可福</a:t>
            </a:r>
            <a:r>
              <a:rPr lang="zh-CN" altLang="en-US" sz="2400"/>
              <a:t>音 </a:t>
            </a:r>
            <a:r>
              <a:rPr lang="en-US" altLang="zh-CN" sz="2400" smtClean="0"/>
              <a:t>10</a:t>
            </a:r>
            <a:r>
              <a:rPr lang="en-US" sz="2400" smtClean="0"/>
              <a:t>:10-12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534400" cy="609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 smtClean="0"/>
              <a:t>10  </a:t>
            </a:r>
            <a:r>
              <a:rPr lang="en-GB" sz="2800" smtClean="0"/>
              <a:t> Again </a:t>
            </a:r>
            <a:r>
              <a:rPr lang="en-GB" sz="2800"/>
              <a:t>when they were inside, his disciples continued to question him about this. </a:t>
            </a:r>
            <a:r>
              <a:rPr lang="en-GB" sz="2800" baseline="30000"/>
              <a:t>11</a:t>
            </a:r>
            <a:r>
              <a:rPr lang="en-GB" sz="2800"/>
              <a:t> He said to them: </a:t>
            </a:r>
            <a:r>
              <a:rPr lang="en-GB" sz="2800" smtClean="0"/>
              <a:t>“Whoever </a:t>
            </a:r>
            <a:r>
              <a:rPr lang="en-GB" sz="2800"/>
              <a:t>divorces his wife and marries another woman commits adultery against her. </a:t>
            </a:r>
            <a:r>
              <a:rPr lang="en-GB" sz="2800" baseline="30000"/>
              <a:t>12</a:t>
            </a:r>
            <a:r>
              <a:rPr lang="en-GB" sz="2800"/>
              <a:t> Also if </a:t>
            </a:r>
            <a:r>
              <a:rPr lang="en-GB" sz="2800" smtClean="0"/>
              <a:t>she herself marries </a:t>
            </a:r>
            <a:r>
              <a:rPr lang="en-GB" sz="2800"/>
              <a:t>another, she commits adultery</a:t>
            </a:r>
            <a:r>
              <a:rPr lang="en-GB" sz="2800" smtClean="0"/>
              <a:t>.” </a:t>
            </a:r>
            <a:r>
              <a:rPr lang="en-GB" sz="1800" smtClean="0"/>
              <a:t>(MIT)</a:t>
            </a:r>
          </a:p>
          <a:p>
            <a:pPr marL="0" indent="0">
              <a:buNone/>
            </a:pPr>
            <a:endParaRPr lang="en-GB" sz="180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baseline="30000" smtClean="0"/>
              <a:t>10   </a:t>
            </a:r>
            <a:r>
              <a:rPr lang="zh-CN" altLang="en-US" sz="2800" smtClean="0"/>
              <a:t>回</a:t>
            </a:r>
            <a:r>
              <a:rPr lang="zh-CN" altLang="en-US" sz="2800"/>
              <a:t>到屋子里，门徒再提起这件事来问他。 </a:t>
            </a:r>
            <a:r>
              <a:rPr lang="en-US" altLang="zh-CN" sz="2800" baseline="30000"/>
              <a:t>11</a:t>
            </a:r>
            <a:r>
              <a:rPr lang="en-US" altLang="zh-CN" sz="2800"/>
              <a:t> </a:t>
            </a:r>
            <a:r>
              <a:rPr lang="zh-CN" altLang="en-US" sz="2800"/>
              <a:t>他对他们说</a:t>
            </a:r>
            <a:r>
              <a:rPr lang="zh-CN" altLang="en-US" sz="2800" smtClean="0"/>
              <a:t>：谁</a:t>
            </a:r>
            <a:r>
              <a:rPr lang="zh-CN" altLang="en-US" sz="2800"/>
              <a:t>休妻另娶，谁就是犯奸淫，得罪了妻子。 </a:t>
            </a:r>
            <a:r>
              <a:rPr lang="en-US" altLang="zh-CN" sz="2800" baseline="30000"/>
              <a:t>12</a:t>
            </a:r>
            <a:r>
              <a:rPr lang="en-US" altLang="zh-CN" sz="2800"/>
              <a:t> </a:t>
            </a:r>
            <a:r>
              <a:rPr lang="zh-CN" altLang="en-US" sz="2800"/>
              <a:t>如果妻子弃夫另嫁，也是犯了奸淫</a:t>
            </a:r>
            <a:r>
              <a:rPr lang="zh-CN" altLang="en-US" sz="2800" smtClean="0"/>
              <a:t>。</a:t>
            </a:r>
            <a:r>
              <a:rPr lang="zh-CN" altLang="en-US" sz="2800"/>
              <a:t>　　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224797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smtClean="0"/>
              <a:t> </a:t>
            </a:r>
            <a:r>
              <a:rPr lang="en-GB" altLang="zh-CN" sz="2400" smtClean="0"/>
              <a:t>John</a:t>
            </a:r>
            <a:r>
              <a:rPr lang="en-US" altLang="zh-CN" sz="2400" smtClean="0"/>
              <a:t> </a:t>
            </a:r>
            <a:r>
              <a:rPr lang="zh-CN" altLang="en-US" sz="2400"/>
              <a:t>约</a:t>
            </a:r>
            <a:r>
              <a:rPr lang="zh-CN" altLang="en-US" sz="2400" smtClean="0"/>
              <a:t>翰福音 </a:t>
            </a:r>
            <a:r>
              <a:rPr lang="en-US" altLang="zh-CN" sz="2400" smtClean="0"/>
              <a:t>6</a:t>
            </a:r>
            <a:r>
              <a:rPr lang="en-US" sz="2400" smtClean="0"/>
              <a:t>:3</a:t>
            </a:r>
            <a:r>
              <a:rPr lang="en-US" altLang="zh-CN" sz="2400" smtClean="0"/>
              <a:t>7, 39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534400" cy="5516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800" baseline="30000"/>
              <a:t>3</a:t>
            </a:r>
            <a:r>
              <a:rPr lang="en-US" altLang="zh-CN" sz="2800" baseline="30000" smtClean="0"/>
              <a:t>7</a:t>
            </a:r>
            <a:r>
              <a:rPr lang="en-GB" sz="2800" smtClean="0"/>
              <a:t> </a:t>
            </a:r>
            <a:r>
              <a:rPr lang="en-GB" sz="2800"/>
              <a:t>All that the Father gives </a:t>
            </a:r>
            <a:r>
              <a:rPr lang="en-GB" sz="2800" smtClean="0"/>
              <a:t>me </a:t>
            </a:r>
            <a:r>
              <a:rPr lang="en-GB" sz="2800"/>
              <a:t>will come to </a:t>
            </a:r>
            <a:r>
              <a:rPr lang="en-GB" sz="2800" smtClean="0"/>
              <a:t>me</a:t>
            </a:r>
            <a:r>
              <a:rPr lang="en-GB" sz="2800"/>
              <a:t>, and the one who comes to </a:t>
            </a:r>
            <a:r>
              <a:rPr lang="en-GB" sz="2800" smtClean="0"/>
              <a:t>me </a:t>
            </a:r>
            <a:r>
              <a:rPr lang="en-GB" sz="2800"/>
              <a:t>I will by no means cast out. </a:t>
            </a:r>
            <a:endParaRPr lang="en-GB" sz="2800" smtClean="0"/>
          </a:p>
          <a:p>
            <a:pPr marL="0" indent="0">
              <a:buNone/>
            </a:pPr>
            <a:r>
              <a:rPr lang="en-US" altLang="zh-CN" sz="2800" baseline="30000" smtClean="0"/>
              <a:t>39  </a:t>
            </a:r>
            <a:r>
              <a:rPr lang="en-GB" sz="2800" smtClean="0"/>
              <a:t>This </a:t>
            </a:r>
            <a:r>
              <a:rPr lang="en-GB" sz="2800"/>
              <a:t>is the will of the Father who sent </a:t>
            </a:r>
            <a:r>
              <a:rPr lang="en-GB" sz="2800" smtClean="0"/>
              <a:t>me</a:t>
            </a:r>
            <a:r>
              <a:rPr lang="en-GB" sz="2800"/>
              <a:t>, that of all He has given </a:t>
            </a:r>
            <a:r>
              <a:rPr lang="en-GB" sz="2800" smtClean="0"/>
              <a:t>me </a:t>
            </a:r>
            <a:r>
              <a:rPr lang="en-GB" sz="2800"/>
              <a:t>I should lose nothing, but should raise it up at the last day. </a:t>
            </a:r>
            <a:endParaRPr lang="en-GB" sz="2800" smtClean="0"/>
          </a:p>
          <a:p>
            <a:pPr marL="0" indent="0">
              <a:buNone/>
            </a:pPr>
            <a:endParaRPr lang="en-GB" sz="2800"/>
          </a:p>
          <a:p>
            <a:pPr marL="0" indent="0">
              <a:lnSpc>
                <a:spcPct val="150000"/>
              </a:lnSpc>
              <a:buNone/>
            </a:pPr>
            <a:r>
              <a:rPr lang="en-GB" altLang="zh-CN" sz="2800" baseline="30000"/>
              <a:t>3</a:t>
            </a:r>
            <a:r>
              <a:rPr lang="en-GB" altLang="zh-CN" sz="2800" baseline="30000" smtClean="0"/>
              <a:t>7</a:t>
            </a:r>
            <a:r>
              <a:rPr lang="en-GB" altLang="zh-CN" sz="2800" smtClean="0"/>
              <a:t> </a:t>
            </a:r>
            <a:r>
              <a:rPr lang="zh-CN" altLang="en-US" sz="2800" smtClean="0"/>
              <a:t>凡</a:t>
            </a:r>
            <a:r>
              <a:rPr lang="zh-CN" altLang="en-US" sz="2800"/>
              <a:t>是父赐给我的人，必到我这里来；到我这里来的，我决不丢</a:t>
            </a:r>
            <a:r>
              <a:rPr lang="zh-CN" altLang="en-US" sz="2800" smtClean="0"/>
              <a:t>弃他。 </a:t>
            </a:r>
            <a:r>
              <a:rPr lang="en-US" altLang="zh-CN" sz="2800" baseline="30000" smtClean="0"/>
              <a:t>39</a:t>
            </a:r>
            <a:r>
              <a:rPr lang="zh-CN" altLang="en-US" sz="2800" smtClean="0"/>
              <a:t>那</a:t>
            </a:r>
            <a:r>
              <a:rPr lang="zh-CN" altLang="en-US" sz="2800"/>
              <a:t>差我来者的旨意就是：他所赐给我的人，我连一个也不失落，并且在末日我要使他们复活</a:t>
            </a:r>
            <a:r>
              <a:rPr lang="zh-CN" altLang="en-US" sz="2800" smtClean="0"/>
              <a:t>。</a:t>
            </a:r>
            <a:endParaRPr lang="zh-CN" altLang="en-US" sz="2800"/>
          </a:p>
        </p:txBody>
      </p:sp>
    </p:spTree>
    <p:extLst>
      <p:ext uri="{BB962C8B-B14F-4D97-AF65-F5344CB8AC3E}">
        <p14:creationId xmlns:p14="http://schemas.microsoft.com/office/powerpoint/2010/main" val="337059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smtClean="0"/>
              <a:t> </a:t>
            </a:r>
            <a:r>
              <a:rPr lang="en-GB" altLang="zh-CN" sz="2400" smtClean="0"/>
              <a:t>John</a:t>
            </a:r>
            <a:r>
              <a:rPr lang="en-US" altLang="zh-CN" sz="2400" smtClean="0"/>
              <a:t> </a:t>
            </a:r>
            <a:r>
              <a:rPr lang="zh-CN" altLang="en-US" sz="2400"/>
              <a:t>约</a:t>
            </a:r>
            <a:r>
              <a:rPr lang="zh-CN" altLang="en-US" sz="2400" smtClean="0"/>
              <a:t>翰福音 </a:t>
            </a:r>
            <a:r>
              <a:rPr lang="en-US" altLang="zh-CN" sz="2400" smtClean="0"/>
              <a:t>6</a:t>
            </a:r>
            <a:r>
              <a:rPr lang="en-US" sz="2400" smtClean="0"/>
              <a:t>:44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08037"/>
            <a:ext cx="8534400" cy="5516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/>
              <a:t> </a:t>
            </a:r>
            <a:r>
              <a:rPr lang="en-GB" sz="2800" smtClean="0"/>
              <a:t>No </a:t>
            </a:r>
            <a:r>
              <a:rPr lang="en-GB" sz="2800"/>
              <a:t>one can come to Me unless the Father who sent Me draws him; and I will raise him up at the last day</a:t>
            </a:r>
            <a:r>
              <a:rPr lang="en-GB" sz="2800"/>
              <a:t>. </a:t>
            </a:r>
            <a:endParaRPr lang="en-GB" sz="2800" smtClean="0"/>
          </a:p>
          <a:p>
            <a:pPr marL="0" indent="0">
              <a:buNone/>
            </a:pPr>
            <a:endParaRPr lang="en-GB" sz="2800"/>
          </a:p>
          <a:p>
            <a:pPr marL="0" indent="0">
              <a:lnSpc>
                <a:spcPct val="150000"/>
              </a:lnSpc>
              <a:buNone/>
            </a:pPr>
            <a:r>
              <a:rPr lang="en-US" sz="2800"/>
              <a:t> </a:t>
            </a:r>
            <a:r>
              <a:rPr lang="zh-CN" altLang="en-US" sz="2800"/>
              <a:t>如果不是差我来的父吸引人，就没有人能到我这里来；到我这里来的，在末日我要使他复</a:t>
            </a:r>
            <a:r>
              <a:rPr lang="zh-CN" altLang="en-US" sz="2800"/>
              <a:t>活</a:t>
            </a:r>
            <a:r>
              <a:rPr lang="zh-CN" altLang="en-US" sz="2800" smtClean="0"/>
              <a:t>。</a:t>
            </a:r>
            <a:endParaRPr lang="zh-CN" altLang="en-US" sz="2800"/>
          </a:p>
        </p:txBody>
      </p:sp>
    </p:spTree>
    <p:extLst>
      <p:ext uri="{BB962C8B-B14F-4D97-AF65-F5344CB8AC3E}">
        <p14:creationId xmlns:p14="http://schemas.microsoft.com/office/powerpoint/2010/main" val="1089694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smtClean="0"/>
              <a:t> </a:t>
            </a:r>
            <a:r>
              <a:rPr lang="en-GB" altLang="zh-CN" sz="2400" smtClean="0"/>
              <a:t>John</a:t>
            </a:r>
            <a:r>
              <a:rPr lang="en-US" altLang="zh-CN" sz="2400" smtClean="0"/>
              <a:t> </a:t>
            </a:r>
            <a:r>
              <a:rPr lang="zh-CN" altLang="en-US" sz="2400"/>
              <a:t>约</a:t>
            </a:r>
            <a:r>
              <a:rPr lang="zh-CN" altLang="en-US" sz="2400" smtClean="0"/>
              <a:t>翰福音 </a:t>
            </a:r>
            <a:r>
              <a:rPr lang="en-US" altLang="zh-CN" sz="2400" smtClean="0"/>
              <a:t>10</a:t>
            </a:r>
            <a:r>
              <a:rPr lang="en-US" sz="2400" smtClean="0"/>
              <a:t>:</a:t>
            </a:r>
            <a:r>
              <a:rPr lang="en-US" altLang="zh-CN" sz="2400" smtClean="0"/>
              <a:t>11, 18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534400" cy="609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800" baseline="30000" smtClean="0"/>
              <a:t>11</a:t>
            </a:r>
            <a:r>
              <a:rPr lang="en-GB" sz="2800" smtClean="0"/>
              <a:t>  I am the good shepherd</a:t>
            </a:r>
            <a:r>
              <a:rPr lang="en-US" sz="2800" smtClean="0"/>
              <a:t>. The good shepherd gives his life for the sheep.</a:t>
            </a:r>
            <a:endParaRPr lang="en-GB" sz="2800" smtClean="0"/>
          </a:p>
          <a:p>
            <a:pPr marL="0" indent="0">
              <a:buNone/>
            </a:pPr>
            <a:r>
              <a:rPr lang="en-GB" sz="2800" baseline="30000" smtClean="0"/>
              <a:t>18</a:t>
            </a:r>
            <a:r>
              <a:rPr lang="en-GB" sz="2800" smtClean="0"/>
              <a:t> No one takes it from me, but I lay it down of myself. I have power to lay it down, and I have power to take it again. This command I have received from my Father.  </a:t>
            </a:r>
            <a:endParaRPr lang="en-US" altLang="zh-CN" sz="2800"/>
          </a:p>
          <a:p>
            <a:pPr marL="0" indent="0">
              <a:buNone/>
            </a:pPr>
            <a:endParaRPr lang="en-GB" sz="2800"/>
          </a:p>
          <a:p>
            <a:pPr marL="0" indent="0">
              <a:lnSpc>
                <a:spcPct val="150000"/>
              </a:lnSpc>
              <a:buNone/>
            </a:pPr>
            <a:r>
              <a:rPr lang="en-GB" altLang="zh-CN" sz="2800" baseline="30000" smtClean="0"/>
              <a:t>11  </a:t>
            </a:r>
            <a:r>
              <a:rPr lang="zh-CN" altLang="en-US" sz="2800" smtClean="0"/>
              <a:t>我</a:t>
            </a:r>
            <a:r>
              <a:rPr lang="zh-CN" altLang="en-US" sz="2800"/>
              <a:t>是好牧人，好牧人为羊舍命。 </a:t>
            </a:r>
            <a:endParaRPr lang="en-US" altLang="zh-CN" sz="280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baseline="30000" smtClean="0"/>
              <a:t>18</a:t>
            </a:r>
            <a:r>
              <a:rPr lang="en-US" altLang="zh-CN" sz="2800" smtClean="0"/>
              <a:t> </a:t>
            </a:r>
            <a:r>
              <a:rPr lang="en-US" sz="2800" smtClean="0"/>
              <a:t> </a:t>
            </a:r>
            <a:r>
              <a:rPr lang="zh-CN" altLang="en-US" sz="2800"/>
              <a:t>没有人能夺去我的生命，是我自己舍去的。我有权把生命舍去，也有权把它取回来；这是我从我的父所领受的命</a:t>
            </a:r>
            <a:r>
              <a:rPr lang="zh-CN" altLang="en-US" sz="2800" smtClean="0"/>
              <a:t>令。 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2751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smtClean="0"/>
              <a:t> </a:t>
            </a:r>
            <a:r>
              <a:rPr lang="en-GB" altLang="zh-CN" sz="2400" smtClean="0"/>
              <a:t>John</a:t>
            </a:r>
            <a:r>
              <a:rPr lang="en-US" altLang="zh-CN" sz="2400" smtClean="0"/>
              <a:t> </a:t>
            </a:r>
            <a:r>
              <a:rPr lang="zh-CN" altLang="en-US" sz="2400"/>
              <a:t>约</a:t>
            </a:r>
            <a:r>
              <a:rPr lang="zh-CN" altLang="en-US" sz="2400" smtClean="0"/>
              <a:t>翰福音 </a:t>
            </a:r>
            <a:r>
              <a:rPr lang="en-US" altLang="zh-CN" sz="2400" smtClean="0"/>
              <a:t>10</a:t>
            </a:r>
            <a:r>
              <a:rPr lang="en-US" sz="2400" smtClean="0"/>
              <a:t>:</a:t>
            </a:r>
            <a:r>
              <a:rPr lang="en-US" altLang="zh-CN" sz="2400" smtClean="0"/>
              <a:t>27-30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534400" cy="609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800" baseline="30000" smtClean="0"/>
              <a:t>27</a:t>
            </a:r>
            <a:r>
              <a:rPr lang="en-GB" sz="2800" smtClean="0"/>
              <a:t>  My </a:t>
            </a:r>
            <a:r>
              <a:rPr lang="en-GB" sz="2800"/>
              <a:t>sheep hear </a:t>
            </a:r>
            <a:r>
              <a:rPr lang="en-GB" sz="2800" smtClean="0"/>
              <a:t>my </a:t>
            </a:r>
            <a:r>
              <a:rPr lang="en-GB" sz="2800"/>
              <a:t>voice, and I know them, and they follow </a:t>
            </a:r>
            <a:r>
              <a:rPr lang="en-GB" sz="2800" smtClean="0"/>
              <a:t>me</a:t>
            </a:r>
            <a:r>
              <a:rPr lang="en-GB" sz="2800"/>
              <a:t>. </a:t>
            </a:r>
            <a:r>
              <a:rPr lang="en-GB" sz="2800" baseline="30000"/>
              <a:t>28</a:t>
            </a:r>
            <a:r>
              <a:rPr lang="en-GB" sz="2800"/>
              <a:t> </a:t>
            </a:r>
            <a:r>
              <a:rPr lang="en-GB" sz="2800" smtClean="0"/>
              <a:t>And </a:t>
            </a:r>
            <a:r>
              <a:rPr lang="en-GB" sz="2800"/>
              <a:t>I give them eternal life, and they shall never perish; neither shall anyone snatch them out of </a:t>
            </a:r>
            <a:r>
              <a:rPr lang="en-GB" sz="2800" smtClean="0"/>
              <a:t>my </a:t>
            </a:r>
            <a:r>
              <a:rPr lang="en-GB" sz="2800"/>
              <a:t>hand. </a:t>
            </a:r>
            <a:r>
              <a:rPr lang="en-GB" sz="2800" baseline="30000"/>
              <a:t>29</a:t>
            </a:r>
            <a:r>
              <a:rPr lang="en-GB" sz="2800"/>
              <a:t> </a:t>
            </a:r>
            <a:r>
              <a:rPr lang="en-GB" sz="2800" smtClean="0"/>
              <a:t>My </a:t>
            </a:r>
            <a:r>
              <a:rPr lang="en-GB" sz="2800"/>
              <a:t>Father, who has given them to </a:t>
            </a:r>
            <a:r>
              <a:rPr lang="en-GB" sz="2800" smtClean="0"/>
              <a:t>me</a:t>
            </a:r>
            <a:r>
              <a:rPr lang="en-GB" sz="2800"/>
              <a:t>, is greater than all; and no one is able to snatch them out of </a:t>
            </a:r>
            <a:r>
              <a:rPr lang="en-GB" sz="2800" smtClean="0"/>
              <a:t>my Father’s </a:t>
            </a:r>
            <a:r>
              <a:rPr lang="en-GB" sz="2800"/>
              <a:t>hand. </a:t>
            </a:r>
            <a:r>
              <a:rPr lang="en-GB" sz="2800" baseline="30000"/>
              <a:t>30</a:t>
            </a:r>
            <a:r>
              <a:rPr lang="en-GB" sz="2800"/>
              <a:t> </a:t>
            </a:r>
            <a:r>
              <a:rPr lang="en-GB" sz="2800" smtClean="0"/>
              <a:t>I </a:t>
            </a:r>
            <a:r>
              <a:rPr lang="en-GB" sz="2800"/>
              <a:t>and </a:t>
            </a:r>
            <a:r>
              <a:rPr lang="en-US" sz="2800"/>
              <a:t>m</a:t>
            </a:r>
            <a:r>
              <a:rPr lang="en-GB" sz="2800" smtClean="0"/>
              <a:t>y </a:t>
            </a:r>
            <a:r>
              <a:rPr lang="en-GB" sz="2800"/>
              <a:t>Father are one</a:t>
            </a:r>
            <a:r>
              <a:rPr lang="en-GB" sz="2800" smtClean="0"/>
              <a:t>.</a:t>
            </a:r>
            <a:endParaRPr lang="en-US" altLang="zh-CN" sz="2800"/>
          </a:p>
          <a:p>
            <a:pPr marL="0" indent="0">
              <a:buNone/>
            </a:pPr>
            <a:endParaRPr lang="en-GB" sz="2800"/>
          </a:p>
          <a:p>
            <a:pPr marL="0" indent="0">
              <a:lnSpc>
                <a:spcPct val="150000"/>
              </a:lnSpc>
              <a:buNone/>
            </a:pPr>
            <a:r>
              <a:rPr lang="en-GB" altLang="zh-CN" sz="2800" baseline="30000" smtClean="0"/>
              <a:t>27</a:t>
            </a:r>
            <a:r>
              <a:rPr lang="en-GB" altLang="zh-CN" sz="2800" smtClean="0"/>
              <a:t> </a:t>
            </a:r>
            <a:r>
              <a:rPr lang="zh-CN" altLang="en-US" sz="2800" smtClean="0"/>
              <a:t>我</a:t>
            </a:r>
            <a:r>
              <a:rPr lang="zh-CN" altLang="en-US" sz="2800"/>
              <a:t>的羊听我的声音，</a:t>
            </a:r>
            <a:r>
              <a:rPr lang="zh-CN" altLang="en-US" sz="2800" smtClean="0"/>
              <a:t>我认</a:t>
            </a:r>
            <a:r>
              <a:rPr lang="zh-CN" altLang="en-US" sz="2800"/>
              <a:t>识他们，他</a:t>
            </a:r>
            <a:r>
              <a:rPr lang="zh-CN" altLang="en-US" sz="2800" smtClean="0"/>
              <a:t>们跟</a:t>
            </a:r>
            <a:r>
              <a:rPr lang="zh-CN" altLang="en-US" sz="2800"/>
              <a:t>随我。 </a:t>
            </a:r>
            <a:r>
              <a:rPr lang="en-US" altLang="zh-CN" sz="2800" baseline="30000"/>
              <a:t>28</a:t>
            </a:r>
            <a:r>
              <a:rPr lang="en-US" altLang="zh-CN" sz="2800"/>
              <a:t> </a:t>
            </a:r>
            <a:r>
              <a:rPr lang="zh-CN" altLang="en-US" sz="2800"/>
              <a:t>我赐给他们永生，他们永不灭亡，谁也不能把他们从我手</a:t>
            </a:r>
            <a:r>
              <a:rPr lang="zh-CN" altLang="en-US" sz="2800" smtClean="0"/>
              <a:t>里</a:t>
            </a:r>
            <a:r>
              <a:rPr lang="zh-CN" altLang="en-US" sz="2800"/>
              <a:t>抢走</a:t>
            </a:r>
            <a:r>
              <a:rPr lang="zh-CN" altLang="en-US" sz="2800" smtClean="0"/>
              <a:t>。</a:t>
            </a:r>
            <a:r>
              <a:rPr lang="en-US" altLang="zh-CN" sz="2800" baseline="30000" smtClean="0"/>
              <a:t>29</a:t>
            </a:r>
            <a:r>
              <a:rPr lang="en-US" altLang="zh-CN" sz="2800" smtClean="0"/>
              <a:t> </a:t>
            </a:r>
            <a:r>
              <a:rPr lang="zh-CN" altLang="en-US" sz="2800" smtClean="0"/>
              <a:t>把</a:t>
            </a:r>
            <a:r>
              <a:rPr lang="zh-CN" altLang="en-US" sz="2800"/>
              <a:t>羊群赐给我的父比一切都大</a:t>
            </a:r>
            <a:r>
              <a:rPr lang="zh-CN" altLang="en-US" sz="2800" smtClean="0"/>
              <a:t>，无人</a:t>
            </a:r>
            <a:r>
              <a:rPr lang="zh-CN" altLang="en-US" sz="2800"/>
              <a:t>能把他们从我父的手</a:t>
            </a:r>
            <a:r>
              <a:rPr lang="zh-CN" altLang="en-US" sz="2800" smtClean="0"/>
              <a:t>里抢走。</a:t>
            </a:r>
            <a:r>
              <a:rPr lang="en-US" altLang="zh-CN" sz="2800" baseline="30000" smtClean="0"/>
              <a:t>30</a:t>
            </a:r>
            <a:r>
              <a:rPr lang="en-US" altLang="zh-CN" sz="2800" smtClean="0"/>
              <a:t> </a:t>
            </a:r>
            <a:r>
              <a:rPr lang="zh-CN" altLang="en-US" sz="2800"/>
              <a:t>我与父</a:t>
            </a:r>
            <a:r>
              <a:rPr lang="zh-CN" altLang="en-US" sz="2800" smtClean="0"/>
              <a:t>原是一。 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5665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smtClean="0"/>
              <a:t> </a:t>
            </a:r>
            <a:r>
              <a:rPr lang="en-US" altLang="zh-CN" sz="2400" smtClean="0"/>
              <a:t>2Timothy </a:t>
            </a:r>
            <a:r>
              <a:rPr lang="zh-CN" altLang="en-US" sz="2400"/>
              <a:t>提摩</a:t>
            </a:r>
            <a:r>
              <a:rPr lang="zh-CN" altLang="en-US" sz="2400" smtClean="0"/>
              <a:t>太后书 </a:t>
            </a:r>
            <a:r>
              <a:rPr lang="en-US" altLang="zh-CN" sz="2400" smtClean="0"/>
              <a:t>2</a:t>
            </a:r>
            <a:r>
              <a:rPr lang="en-US" sz="2400" smtClean="0"/>
              <a:t>:</a:t>
            </a:r>
            <a:r>
              <a:rPr lang="en-US" altLang="zh-CN" sz="2400" smtClean="0"/>
              <a:t>11-13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 smtClean="0"/>
              <a:t>11</a:t>
            </a:r>
            <a:r>
              <a:rPr lang="en-GB" sz="2800" smtClean="0"/>
              <a:t> This </a:t>
            </a:r>
            <a:r>
              <a:rPr lang="en-GB" sz="2800"/>
              <a:t>is a faithful saying: </a:t>
            </a:r>
            <a:r>
              <a:rPr lang="en-GB" sz="2800" smtClean="0"/>
              <a:t>If </a:t>
            </a:r>
            <a:r>
              <a:rPr lang="en-GB" sz="2800"/>
              <a:t>we died with h</a:t>
            </a:r>
            <a:r>
              <a:rPr lang="en-GB" sz="2800" smtClean="0"/>
              <a:t>im</a:t>
            </a:r>
            <a:r>
              <a:rPr lang="en-GB" sz="2800"/>
              <a:t>, </a:t>
            </a:r>
            <a:r>
              <a:rPr lang="en-GB" sz="2800" smtClean="0"/>
              <a:t>we </a:t>
            </a:r>
            <a:r>
              <a:rPr lang="en-GB" sz="2800"/>
              <a:t>shall also live with h</a:t>
            </a:r>
            <a:r>
              <a:rPr lang="en-GB" sz="2800" smtClean="0"/>
              <a:t>im</a:t>
            </a:r>
            <a:r>
              <a:rPr lang="en-GB" sz="2800"/>
              <a:t>.  </a:t>
            </a:r>
            <a:r>
              <a:rPr lang="en-GB" sz="2800" baseline="30000" smtClean="0"/>
              <a:t>12</a:t>
            </a:r>
            <a:r>
              <a:rPr lang="en-GB" sz="2800" smtClean="0"/>
              <a:t>  If </a:t>
            </a:r>
            <a:r>
              <a:rPr lang="en-GB" sz="2800"/>
              <a:t>we endure, </a:t>
            </a:r>
            <a:r>
              <a:rPr lang="en-GB" sz="2800" smtClean="0"/>
              <a:t>we </a:t>
            </a:r>
            <a:r>
              <a:rPr lang="en-GB" sz="2800"/>
              <a:t>shall also reign with </a:t>
            </a:r>
            <a:r>
              <a:rPr lang="en-GB" sz="2800" smtClean="0"/>
              <a:t>him</a:t>
            </a:r>
            <a:r>
              <a:rPr lang="en-GB" sz="2800"/>
              <a:t>.</a:t>
            </a:r>
            <a:r>
              <a:rPr lang="en-GB" sz="2800">
                <a:solidFill>
                  <a:srgbClr val="FF0000"/>
                </a:solidFill>
              </a:rPr>
              <a:t> </a:t>
            </a:r>
            <a:r>
              <a:rPr lang="en-GB" sz="2800"/>
              <a:t>If we deny </a:t>
            </a:r>
            <a:r>
              <a:rPr lang="en-GB" sz="2800" smtClean="0"/>
              <a:t>him</a:t>
            </a:r>
            <a:r>
              <a:rPr lang="en-GB" sz="2800"/>
              <a:t>, </a:t>
            </a:r>
            <a:r>
              <a:rPr lang="en-GB" sz="2800" smtClean="0"/>
              <a:t>he </a:t>
            </a:r>
            <a:r>
              <a:rPr lang="en-GB" sz="2800"/>
              <a:t>also will deny us</a:t>
            </a:r>
            <a:r>
              <a:rPr lang="en-GB" sz="2800" smtClean="0"/>
              <a:t>. </a:t>
            </a:r>
            <a:r>
              <a:rPr lang="en-GB" sz="2800" baseline="30000"/>
              <a:t>13</a:t>
            </a:r>
            <a:r>
              <a:rPr lang="en-GB" sz="2800"/>
              <a:t> If we are faithless, </a:t>
            </a:r>
            <a:r>
              <a:rPr lang="en-GB" sz="2800" smtClean="0"/>
              <a:t>he </a:t>
            </a:r>
            <a:r>
              <a:rPr lang="en-GB" sz="2800"/>
              <a:t>remains faithful; </a:t>
            </a:r>
            <a:r>
              <a:rPr lang="en-GB" sz="2800" smtClean="0"/>
              <a:t>he </a:t>
            </a:r>
            <a:r>
              <a:rPr lang="en-GB" sz="2800"/>
              <a:t>cannot deny </a:t>
            </a:r>
            <a:r>
              <a:rPr lang="en-GB" sz="2800" smtClean="0"/>
              <a:t>himself.</a:t>
            </a:r>
          </a:p>
          <a:p>
            <a:pPr marL="0" indent="0">
              <a:buNone/>
            </a:pPr>
            <a:endParaRPr lang="en-GB" sz="2800"/>
          </a:p>
          <a:p>
            <a:pPr marL="0" indent="0">
              <a:lnSpc>
                <a:spcPct val="150000"/>
              </a:lnSpc>
              <a:buNone/>
            </a:pPr>
            <a:r>
              <a:rPr lang="en-GB" sz="2800" baseline="30000" smtClean="0"/>
              <a:t>11 </a:t>
            </a:r>
            <a:r>
              <a:rPr lang="zh-CN" altLang="en-US" sz="2800" smtClean="0"/>
              <a:t>我们若</a:t>
            </a:r>
            <a:r>
              <a:rPr lang="zh-CN" altLang="en-US" sz="2800"/>
              <a:t>是</a:t>
            </a:r>
            <a:r>
              <a:rPr lang="zh-CN" altLang="en-US" sz="2800" smtClean="0"/>
              <a:t>与他同</a:t>
            </a:r>
            <a:r>
              <a:rPr lang="zh-CN" altLang="en-US" sz="2800"/>
              <a:t>死</a:t>
            </a:r>
            <a:r>
              <a:rPr lang="zh-CN" altLang="en-US" sz="2800" smtClean="0"/>
              <a:t>，也必</a:t>
            </a:r>
            <a:r>
              <a:rPr lang="zh-CN" altLang="en-US" sz="2800"/>
              <a:t>与他同活； </a:t>
            </a:r>
            <a:r>
              <a:rPr lang="en-US" altLang="zh-CN" sz="2800" baseline="30000"/>
              <a:t>12</a:t>
            </a:r>
            <a:r>
              <a:rPr lang="en-US" altLang="zh-CN" sz="2800"/>
              <a:t> </a:t>
            </a:r>
            <a:r>
              <a:rPr lang="zh-CN" altLang="en-US" sz="2800" smtClean="0"/>
              <a:t>若</a:t>
            </a:r>
            <a:r>
              <a:rPr lang="zh-CN" altLang="en-US" sz="2800"/>
              <a:t>能坚忍</a:t>
            </a:r>
            <a:r>
              <a:rPr lang="zh-CN" altLang="en-US" sz="2800" smtClean="0"/>
              <a:t>，必</a:t>
            </a:r>
            <a:r>
              <a:rPr lang="zh-CN" altLang="en-US" sz="2800"/>
              <a:t>与他一同作王； 我们</a:t>
            </a:r>
            <a:r>
              <a:rPr lang="zh-CN" altLang="en-US" sz="2800" smtClean="0"/>
              <a:t>若否认</a:t>
            </a:r>
            <a:r>
              <a:rPr lang="zh-CN" altLang="en-US" sz="2800"/>
              <a:t>他，</a:t>
            </a:r>
            <a:r>
              <a:rPr lang="zh-CN" altLang="en-US" sz="2800" smtClean="0"/>
              <a:t>他也必</a:t>
            </a:r>
            <a:r>
              <a:rPr lang="zh-CN" altLang="en-US" sz="2800"/>
              <a:t>否</a:t>
            </a:r>
            <a:r>
              <a:rPr lang="zh-CN" altLang="en-US" sz="2800" smtClean="0"/>
              <a:t>认</a:t>
            </a:r>
            <a:r>
              <a:rPr lang="zh-CN" altLang="en-US" sz="2800"/>
              <a:t>我们； </a:t>
            </a:r>
            <a:r>
              <a:rPr lang="en-US" altLang="zh-CN" sz="2800" baseline="30000"/>
              <a:t>13</a:t>
            </a:r>
            <a:r>
              <a:rPr lang="en-US" altLang="zh-CN" sz="2800"/>
              <a:t> </a:t>
            </a:r>
            <a:r>
              <a:rPr lang="zh-CN" altLang="en-US" sz="2800" smtClean="0"/>
              <a:t>我们若是不忠，</a:t>
            </a:r>
            <a:r>
              <a:rPr lang="zh-CN" altLang="en-US" sz="2800" smtClean="0"/>
              <a:t>他也仍</a:t>
            </a:r>
            <a:r>
              <a:rPr lang="zh-CN" altLang="en-US" sz="2800" smtClean="0"/>
              <a:t>然忠贞， </a:t>
            </a:r>
            <a:r>
              <a:rPr lang="zh-CN" altLang="en-US" sz="2800"/>
              <a:t>因为他不能否定自己</a:t>
            </a:r>
            <a:r>
              <a:rPr lang="zh-CN" altLang="en-US" sz="2800" smtClean="0"/>
              <a:t>。这</a:t>
            </a:r>
            <a:r>
              <a:rPr lang="zh-CN" altLang="en-US" sz="2800"/>
              <a:t>话是可信的</a:t>
            </a:r>
            <a:r>
              <a:rPr lang="zh-CN" altLang="en-US" sz="2800" smtClean="0"/>
              <a:t>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4268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400"/>
              <a:t>Matthew </a:t>
            </a:r>
            <a:r>
              <a:rPr lang="zh-CN" altLang="en-US" sz="2400"/>
              <a:t>马太福音 </a:t>
            </a:r>
            <a:r>
              <a:rPr lang="en-US" altLang="zh-CN" sz="2400" smtClean="0"/>
              <a:t>5</a:t>
            </a:r>
            <a:r>
              <a:rPr lang="en-US" sz="2400" smtClean="0"/>
              <a:t>:31</a:t>
            </a:r>
            <a:r>
              <a:rPr lang="en-US" altLang="zh-CN" sz="2400" smtClean="0"/>
              <a:t>-32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 smtClean="0"/>
              <a:t>31  </a:t>
            </a:r>
            <a:r>
              <a:rPr lang="en-GB" sz="2800" smtClean="0"/>
              <a:t>Furthermore </a:t>
            </a:r>
            <a:r>
              <a:rPr lang="en-GB" sz="2800"/>
              <a:t>it has been </a:t>
            </a:r>
            <a:r>
              <a:rPr lang="en-GB" sz="2800" smtClean="0"/>
              <a:t>said, “Whoever </a:t>
            </a:r>
            <a:r>
              <a:rPr lang="en-GB" sz="2800"/>
              <a:t>divorces his wife, let him give her a certificate of divorce</a:t>
            </a:r>
            <a:r>
              <a:rPr lang="en-GB" sz="2800" smtClean="0"/>
              <a:t>.” </a:t>
            </a:r>
          </a:p>
          <a:p>
            <a:pPr marL="0" indent="0">
              <a:buNone/>
            </a:pPr>
            <a:r>
              <a:rPr lang="en-GB" sz="2800" baseline="30000" smtClean="0"/>
              <a:t>32</a:t>
            </a:r>
            <a:r>
              <a:rPr lang="en-GB" sz="2800" smtClean="0"/>
              <a:t>  But </a:t>
            </a:r>
            <a:r>
              <a:rPr lang="en-GB" sz="2800"/>
              <a:t>I say to you that whoever divorces his wife for any reason except sexual immorality causes her to commit adultery; and whoever marries a woman who is divorced commits adultery. </a:t>
            </a:r>
            <a:endParaRPr lang="en-GB" sz="2800" smtClean="0"/>
          </a:p>
          <a:p>
            <a:pPr marL="0" indent="0">
              <a:lnSpc>
                <a:spcPct val="150000"/>
              </a:lnSpc>
              <a:buNone/>
            </a:pPr>
            <a:r>
              <a:rPr lang="en-GB" sz="2800" baseline="30000" smtClean="0"/>
              <a:t>31 </a:t>
            </a:r>
            <a:r>
              <a:rPr lang="zh-CN" altLang="en-US" sz="2800" smtClean="0"/>
              <a:t>又</a:t>
            </a:r>
            <a:r>
              <a:rPr lang="zh-CN" altLang="en-US" sz="2800"/>
              <a:t>有这样的吩咐</a:t>
            </a:r>
            <a:r>
              <a:rPr lang="zh-CN" altLang="en-US" sz="2800" smtClean="0"/>
              <a:t>：人</a:t>
            </a:r>
            <a:r>
              <a:rPr lang="zh-CN" altLang="en-US" sz="2800"/>
              <a:t>若休妻，就应当给她休书</a:t>
            </a:r>
            <a:r>
              <a:rPr lang="zh-CN" altLang="en-US" sz="2800" smtClean="0"/>
              <a:t>。     </a:t>
            </a:r>
            <a:r>
              <a:rPr lang="en-US" altLang="zh-CN" sz="2800" baseline="30000" smtClean="0"/>
              <a:t>32</a:t>
            </a:r>
            <a:r>
              <a:rPr lang="en-US" altLang="zh-CN" sz="2800" smtClean="0"/>
              <a:t> </a:t>
            </a:r>
            <a:r>
              <a:rPr lang="zh-CN" altLang="en-US" sz="2800"/>
              <a:t>可是我告诉你们，凡休妻的，如果不是因她不贞，就是促使她犯奸淫；无论谁娶了被休的妇人，也就是犯奸淫了</a:t>
            </a:r>
            <a:r>
              <a:rPr lang="zh-CN" altLang="en-US" sz="2800" smtClean="0"/>
              <a:t>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62824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3200"/>
              <a:t>The End</a:t>
            </a:r>
            <a:r>
              <a:rPr lang="en-GB" altLang="zh-CN" sz="3200" smtClean="0"/>
              <a:t/>
            </a:r>
            <a:br>
              <a:rPr lang="en-GB" altLang="zh-CN" sz="3200" smtClean="0"/>
            </a:br>
            <a:r>
              <a:rPr lang="zh-CN" altLang="en-US" sz="3200" smtClean="0"/>
              <a:t>完</a:t>
            </a: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/>
            </a:r>
            <a:br>
              <a:rPr lang="en-US" sz="3200" smtClean="0"/>
            </a:b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52787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4917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429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2800" smtClean="0"/>
              <a:t/>
            </a:r>
            <a:br>
              <a:rPr lang="en-US" sz="2800" smtClean="0"/>
            </a:br>
            <a:r>
              <a:rPr lang="en-US" sz="2800"/>
              <a:t/>
            </a:r>
            <a:br>
              <a:rPr lang="en-US" sz="2800"/>
            </a:br>
            <a:r>
              <a:rPr lang="en-US" sz="3100" smtClean="0"/>
              <a:t>Matthew </a:t>
            </a:r>
            <a:r>
              <a:rPr lang="zh-CN" altLang="en-US" sz="3100" smtClean="0"/>
              <a:t>马</a:t>
            </a:r>
            <a:r>
              <a:rPr lang="zh-CN" altLang="en-US" sz="3100"/>
              <a:t>太福</a:t>
            </a:r>
            <a:r>
              <a:rPr lang="zh-CN" altLang="en-US" sz="3100" smtClean="0"/>
              <a:t>音 </a:t>
            </a:r>
            <a:r>
              <a:rPr lang="en-US" altLang="zh-CN" sz="3100" smtClean="0"/>
              <a:t>5:31-</a:t>
            </a:r>
            <a:r>
              <a:rPr lang="en-US" sz="3100" smtClean="0"/>
              <a:t>32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3200"/>
              <a:t/>
            </a:r>
            <a:br>
              <a:rPr lang="en-US" sz="3200"/>
            </a:b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644567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400"/>
              <a:t>Matthew </a:t>
            </a:r>
            <a:r>
              <a:rPr lang="zh-CN" altLang="en-US" sz="2400"/>
              <a:t>马太福音 </a:t>
            </a:r>
            <a:r>
              <a:rPr lang="en-US" altLang="zh-CN" sz="2400" smtClean="0"/>
              <a:t>5</a:t>
            </a:r>
            <a:r>
              <a:rPr lang="en-US" sz="2400" smtClean="0"/>
              <a:t>:31</a:t>
            </a:r>
            <a:r>
              <a:rPr lang="en-US" altLang="zh-CN" sz="2400" smtClean="0"/>
              <a:t>-32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 smtClean="0"/>
              <a:t>31  </a:t>
            </a:r>
            <a:r>
              <a:rPr lang="en-GB" sz="2800" smtClean="0"/>
              <a:t>Furthermore </a:t>
            </a:r>
            <a:r>
              <a:rPr lang="en-GB" sz="2800"/>
              <a:t>it has been </a:t>
            </a:r>
            <a:r>
              <a:rPr lang="en-GB" sz="2800" smtClean="0"/>
              <a:t>said, “Whoever </a:t>
            </a:r>
            <a:r>
              <a:rPr lang="en-GB" sz="2800"/>
              <a:t>divorces his wife, let him give her a certificate of divorce</a:t>
            </a:r>
            <a:r>
              <a:rPr lang="en-GB" sz="2800" smtClean="0"/>
              <a:t>.” </a:t>
            </a:r>
          </a:p>
          <a:p>
            <a:pPr marL="0" indent="0">
              <a:buNone/>
            </a:pPr>
            <a:r>
              <a:rPr lang="en-GB" sz="2800" baseline="30000" smtClean="0"/>
              <a:t>32</a:t>
            </a:r>
            <a:r>
              <a:rPr lang="en-GB" sz="2800" smtClean="0"/>
              <a:t>  But </a:t>
            </a:r>
            <a:r>
              <a:rPr lang="en-GB" sz="2800"/>
              <a:t>I say to you that whoever divorces his wife for any reason except sexual immorality causes her to commit adultery; and whoever marries a woman who is divorced commits adultery. </a:t>
            </a:r>
            <a:endParaRPr lang="en-GB" sz="2800" smtClean="0"/>
          </a:p>
          <a:p>
            <a:pPr marL="0" indent="0">
              <a:lnSpc>
                <a:spcPct val="150000"/>
              </a:lnSpc>
              <a:buNone/>
            </a:pPr>
            <a:r>
              <a:rPr lang="en-GB" sz="2800" baseline="30000" smtClean="0"/>
              <a:t>31 </a:t>
            </a:r>
            <a:r>
              <a:rPr lang="zh-CN" altLang="en-US" sz="2800" smtClean="0"/>
              <a:t>又</a:t>
            </a:r>
            <a:r>
              <a:rPr lang="zh-CN" altLang="en-US" sz="2800"/>
              <a:t>有这样的吩咐</a:t>
            </a:r>
            <a:r>
              <a:rPr lang="zh-CN" altLang="en-US" sz="2800" smtClean="0"/>
              <a:t>：人</a:t>
            </a:r>
            <a:r>
              <a:rPr lang="zh-CN" altLang="en-US" sz="2800"/>
              <a:t>若休妻，就应当给她休书</a:t>
            </a:r>
            <a:r>
              <a:rPr lang="zh-CN" altLang="en-US" sz="2800" smtClean="0"/>
              <a:t>。     </a:t>
            </a:r>
            <a:r>
              <a:rPr lang="en-US" altLang="zh-CN" sz="2800" baseline="30000" smtClean="0"/>
              <a:t>32</a:t>
            </a:r>
            <a:r>
              <a:rPr lang="en-US" altLang="zh-CN" sz="2800" smtClean="0"/>
              <a:t> </a:t>
            </a:r>
            <a:r>
              <a:rPr lang="zh-CN" altLang="en-US" sz="2800"/>
              <a:t>可是我告诉你们，凡休妻的，如果不是因她不贞，就是促使她犯奸淫；无论谁娶了被休的妇人，也就是犯奸淫了</a:t>
            </a:r>
            <a:r>
              <a:rPr lang="zh-CN" altLang="en-US" sz="2800" smtClean="0"/>
              <a:t>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75317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smtClean="0"/>
              <a:t>If </a:t>
            </a:r>
            <a:r>
              <a:rPr lang="en-GB" sz="2800" smtClean="0">
                <a:solidFill>
                  <a:srgbClr val="FF0000"/>
                </a:solidFill>
              </a:rPr>
              <a:t>Yahweh God</a:t>
            </a:r>
            <a:r>
              <a:rPr lang="en-GB" sz="2800" smtClean="0"/>
              <a:t> </a:t>
            </a:r>
            <a:r>
              <a:rPr lang="en-GB" sz="2800" smtClean="0"/>
              <a:t>divorces </a:t>
            </a:r>
            <a:r>
              <a:rPr lang="en-GB" sz="2800"/>
              <a:t>his wife </a:t>
            </a:r>
            <a:r>
              <a:rPr lang="en-GB" sz="2800" smtClean="0">
                <a:solidFill>
                  <a:srgbClr val="FF0000"/>
                </a:solidFill>
              </a:rPr>
              <a:t>Israel</a:t>
            </a:r>
            <a:r>
              <a:rPr lang="en-GB" sz="2800" smtClean="0"/>
              <a:t> when Israel have not been unfaithful, Yahweh would cause Israel to be unfaithful; </a:t>
            </a:r>
            <a:r>
              <a:rPr lang="en-GB" sz="2800"/>
              <a:t>and whoever </a:t>
            </a:r>
            <a:r>
              <a:rPr lang="en-GB" sz="2800" smtClean="0"/>
              <a:t>marries </a:t>
            </a:r>
            <a:r>
              <a:rPr lang="en-GB" sz="2800" smtClean="0"/>
              <a:t>Israel </a:t>
            </a:r>
            <a:r>
              <a:rPr lang="en-GB" sz="2800" smtClean="0"/>
              <a:t>commits </a:t>
            </a:r>
            <a:r>
              <a:rPr lang="en-GB" sz="2800"/>
              <a:t>adultery. </a:t>
            </a:r>
            <a:endParaRPr lang="en-GB" sz="2800" smtClean="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800" smtClean="0"/>
              <a:t>若</a:t>
            </a:r>
            <a:r>
              <a:rPr lang="zh-CN" altLang="en-US" sz="2800" smtClean="0">
                <a:solidFill>
                  <a:srgbClr val="FF0000"/>
                </a:solidFill>
              </a:rPr>
              <a:t>雅伟神</a:t>
            </a:r>
            <a:r>
              <a:rPr lang="zh-CN" altLang="en-US" sz="2800" smtClean="0"/>
              <a:t>把他妻子</a:t>
            </a:r>
            <a:r>
              <a:rPr lang="zh-CN" altLang="en-US" sz="2800" smtClean="0">
                <a:solidFill>
                  <a:srgbClr val="FF0000"/>
                </a:solidFill>
              </a:rPr>
              <a:t>以色列</a:t>
            </a:r>
            <a:r>
              <a:rPr lang="zh-CN" altLang="en-US" sz="2800" smtClean="0"/>
              <a:t>休了，</a:t>
            </a:r>
            <a:r>
              <a:rPr lang="zh-CN" altLang="en-US" sz="2800"/>
              <a:t>如果不是因她不贞，就是促</a:t>
            </a:r>
            <a:r>
              <a:rPr lang="zh-CN" altLang="en-US" sz="2800" smtClean="0"/>
              <a:t>使以色列犯</a:t>
            </a:r>
            <a:r>
              <a:rPr lang="zh-CN" altLang="en-US" sz="2800"/>
              <a:t>奸淫；无论谁娶了被休</a:t>
            </a:r>
            <a:r>
              <a:rPr lang="zh-CN" altLang="en-US" sz="2800" smtClean="0"/>
              <a:t>的</a:t>
            </a:r>
            <a:r>
              <a:rPr lang="zh-CN" altLang="en-US" sz="2800"/>
              <a:t>她</a:t>
            </a:r>
            <a:r>
              <a:rPr lang="zh-CN" altLang="en-US" sz="2800" smtClean="0"/>
              <a:t>，</a:t>
            </a:r>
            <a:r>
              <a:rPr lang="zh-CN" altLang="en-US" sz="2800"/>
              <a:t>也就是犯奸淫了</a:t>
            </a:r>
            <a:r>
              <a:rPr lang="zh-CN" altLang="en-US" sz="2800" smtClean="0"/>
              <a:t>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123981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400"/>
              <a:t>Matthew </a:t>
            </a:r>
            <a:r>
              <a:rPr lang="zh-CN" altLang="en-US" sz="2400"/>
              <a:t>马太福音 </a:t>
            </a:r>
            <a:r>
              <a:rPr lang="en-US" altLang="zh-CN" sz="2400" smtClean="0"/>
              <a:t>19</a:t>
            </a:r>
            <a:r>
              <a:rPr lang="en-US" sz="2400" smtClean="0"/>
              <a:t>:3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 smtClean="0"/>
              <a:t>3  </a:t>
            </a:r>
            <a:r>
              <a:rPr lang="en-GB" sz="2800" smtClean="0"/>
              <a:t> Some Pharisees came </a:t>
            </a:r>
            <a:r>
              <a:rPr lang="en-GB" sz="2800"/>
              <a:t>and tried to trap him by asking, "Is it permitted for a man to </a:t>
            </a:r>
            <a:r>
              <a:rPr lang="en-GB" sz="2800">
                <a:solidFill>
                  <a:srgbClr val="FF0000"/>
                </a:solidFill>
              </a:rPr>
              <a:t>divorce</a:t>
            </a:r>
            <a:r>
              <a:rPr lang="en-GB" sz="2800"/>
              <a:t> his wife on any ground whatever</a:t>
            </a:r>
            <a:r>
              <a:rPr lang="en-GB" sz="2800" smtClean="0"/>
              <a:t>?"</a:t>
            </a:r>
          </a:p>
          <a:p>
            <a:pPr marL="0" indent="0">
              <a:buNone/>
            </a:pPr>
            <a:endParaRPr lang="en-GB" sz="2800" baseline="3000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baseline="30000" smtClean="0"/>
              <a:t>3</a:t>
            </a:r>
            <a:r>
              <a:rPr lang="en-GB" sz="2800" baseline="30000" smtClean="0"/>
              <a:t> </a:t>
            </a:r>
            <a:r>
              <a:rPr lang="zh-CN" altLang="en-US" sz="2800" smtClean="0"/>
              <a:t> 法</a:t>
            </a:r>
            <a:r>
              <a:rPr lang="zh-CN" altLang="en-US" sz="2800"/>
              <a:t>利赛人前来试探耶稣，说</a:t>
            </a:r>
            <a:r>
              <a:rPr lang="zh-CN" altLang="en-US" sz="2800" smtClean="0"/>
              <a:t>：丈夫</a:t>
            </a:r>
            <a:r>
              <a:rPr lang="zh-CN" altLang="en-US" sz="2800" smtClean="0">
                <a:solidFill>
                  <a:srgbClr val="FF0000"/>
                </a:solidFill>
              </a:rPr>
              <a:t>休妻</a:t>
            </a:r>
            <a:r>
              <a:rPr lang="zh-CN" altLang="en-US" sz="2800" smtClean="0"/>
              <a:t>，随便什么理由，都可</a:t>
            </a:r>
            <a:r>
              <a:rPr lang="zh-CN" altLang="en-US" sz="2800"/>
              <a:t>以吗</a:t>
            </a:r>
            <a:r>
              <a:rPr lang="zh-CN" altLang="en-US" sz="2800" smtClean="0"/>
              <a:t>？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922591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400"/>
              <a:t>Matthew </a:t>
            </a:r>
            <a:r>
              <a:rPr lang="zh-CN" altLang="en-US" sz="2400"/>
              <a:t>马太福音 </a:t>
            </a:r>
            <a:r>
              <a:rPr lang="en-US" altLang="zh-CN" sz="2400" smtClean="0"/>
              <a:t>19</a:t>
            </a:r>
            <a:r>
              <a:rPr lang="en-US" sz="2400" smtClean="0"/>
              <a:t>:</a:t>
            </a:r>
            <a:r>
              <a:rPr lang="en-US" altLang="zh-CN" sz="2400" smtClean="0"/>
              <a:t>4-5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 smtClean="0"/>
              <a:t>4  </a:t>
            </a:r>
            <a:r>
              <a:rPr lang="en-GB" sz="2800" smtClean="0"/>
              <a:t>  </a:t>
            </a:r>
            <a:r>
              <a:rPr lang="en-GB" sz="2800"/>
              <a:t>He replied: </a:t>
            </a:r>
            <a:r>
              <a:rPr lang="en-GB" sz="2800" smtClean="0"/>
              <a:t> “You </a:t>
            </a:r>
            <a:r>
              <a:rPr lang="en-GB" sz="2800"/>
              <a:t>have read these texts, have you not? </a:t>
            </a:r>
            <a:r>
              <a:rPr lang="en-GB" sz="2800">
                <a:solidFill>
                  <a:srgbClr val="FF0000"/>
                </a:solidFill>
              </a:rPr>
              <a:t>The creator from the beginning </a:t>
            </a:r>
            <a:r>
              <a:rPr lang="en-GB" sz="2800"/>
              <a:t>made them male and female</a:t>
            </a:r>
            <a:r>
              <a:rPr lang="en-GB" sz="2800" smtClean="0"/>
              <a:t>.”  </a:t>
            </a:r>
            <a:r>
              <a:rPr lang="en-GB" sz="2800" baseline="30000" smtClean="0"/>
              <a:t>5</a:t>
            </a:r>
            <a:r>
              <a:rPr lang="en-GB" sz="2800" smtClean="0"/>
              <a:t> </a:t>
            </a:r>
            <a:r>
              <a:rPr lang="en-GB" sz="2800"/>
              <a:t>And he said, </a:t>
            </a:r>
            <a:r>
              <a:rPr lang="en-GB" sz="2800" smtClean="0"/>
              <a:t>“For </a:t>
            </a:r>
            <a:r>
              <a:rPr lang="en-GB" sz="2800"/>
              <a:t>this reason a man will leave his father and mother and will be attached to his wife, and the two will be </a:t>
            </a:r>
            <a:r>
              <a:rPr lang="en-GB" sz="2800" smtClean="0"/>
              <a:t>one flesh.”</a:t>
            </a:r>
            <a:endParaRPr lang="en-GB" sz="2800" baseline="3000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baseline="30000" smtClean="0"/>
              <a:t>4</a:t>
            </a:r>
            <a:r>
              <a:rPr lang="en-GB" sz="2800" baseline="30000" smtClean="0"/>
              <a:t> </a:t>
            </a:r>
            <a:r>
              <a:rPr lang="zh-CN" altLang="en-US" sz="2800" smtClean="0"/>
              <a:t> </a:t>
            </a:r>
            <a:r>
              <a:rPr lang="zh-CN" altLang="en-US" sz="2800"/>
              <a:t> </a:t>
            </a:r>
            <a:r>
              <a:rPr lang="zh-CN" altLang="en-US" sz="2800" smtClean="0"/>
              <a:t>你们没有念过吗，</a:t>
            </a:r>
            <a:r>
              <a:rPr lang="zh-CN" altLang="en-US" sz="2800" smtClean="0">
                <a:solidFill>
                  <a:srgbClr val="FF0000"/>
                </a:solidFill>
              </a:rPr>
              <a:t>太初造物主造人</a:t>
            </a:r>
            <a:r>
              <a:rPr lang="zh-CN" altLang="en-US" sz="2800" smtClean="0"/>
              <a:t>，是一男一女。</a:t>
            </a:r>
            <a:r>
              <a:rPr lang="en-US" altLang="zh-CN" sz="2800" baseline="30000"/>
              <a:t> </a:t>
            </a:r>
            <a:r>
              <a:rPr lang="en-US" altLang="zh-CN" sz="2800" baseline="30000" smtClean="0"/>
              <a:t> 5   </a:t>
            </a:r>
            <a:r>
              <a:rPr lang="zh-CN" altLang="en-US" sz="2800" smtClean="0"/>
              <a:t>且说：这就是为什么男人要离开自己的父母去依恋妻子，俩人结为一体。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752124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400"/>
              <a:t>Matthew </a:t>
            </a:r>
            <a:r>
              <a:rPr lang="zh-CN" altLang="en-US" sz="2400"/>
              <a:t>马太福音 </a:t>
            </a:r>
            <a:r>
              <a:rPr lang="en-US" altLang="zh-CN" sz="2400" smtClean="0"/>
              <a:t>19</a:t>
            </a:r>
            <a:r>
              <a:rPr lang="en-US" sz="2400" smtClean="0"/>
              <a:t>:</a:t>
            </a:r>
            <a:r>
              <a:rPr lang="en-US" altLang="zh-CN" sz="2400" smtClean="0"/>
              <a:t>6-7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 smtClean="0"/>
              <a:t>6   </a:t>
            </a:r>
            <a:r>
              <a:rPr lang="en-GB" sz="2800" smtClean="0"/>
              <a:t>“So </a:t>
            </a:r>
            <a:r>
              <a:rPr lang="en-GB" sz="2800"/>
              <a:t>then, they are no longer two but one flesh. </a:t>
            </a:r>
            <a:r>
              <a:rPr lang="en-GB" sz="2800">
                <a:solidFill>
                  <a:srgbClr val="FF0000"/>
                </a:solidFill>
              </a:rPr>
              <a:t>Therefore what God has joined together, let not man </a:t>
            </a:r>
            <a:r>
              <a:rPr lang="en-US" altLang="zh-CN" sz="2800" smtClean="0">
                <a:solidFill>
                  <a:srgbClr val="FF0000"/>
                </a:solidFill>
              </a:rPr>
              <a:t>break apart</a:t>
            </a:r>
            <a:r>
              <a:rPr lang="en-GB" sz="2800" smtClean="0"/>
              <a:t>.”  </a:t>
            </a:r>
          </a:p>
          <a:p>
            <a:pPr marL="0" indent="0">
              <a:buNone/>
            </a:pPr>
            <a:r>
              <a:rPr lang="en-GB" sz="2800" baseline="30000" smtClean="0"/>
              <a:t>7</a:t>
            </a:r>
            <a:r>
              <a:rPr lang="en-GB" sz="2800" smtClean="0"/>
              <a:t> </a:t>
            </a:r>
            <a:r>
              <a:rPr lang="en-GB" sz="2800"/>
              <a:t>They said to </a:t>
            </a:r>
            <a:r>
              <a:rPr lang="en-GB" sz="2800" smtClean="0"/>
              <a:t>him</a:t>
            </a:r>
            <a:r>
              <a:rPr lang="en-GB" sz="2800"/>
              <a:t>, </a:t>
            </a:r>
            <a:r>
              <a:rPr lang="en-GB" sz="2800" smtClean="0"/>
              <a:t>“Why </a:t>
            </a:r>
            <a:r>
              <a:rPr lang="en-GB" sz="2800"/>
              <a:t>then did Moses command to give a certificate of divorce, and to put her away</a:t>
            </a:r>
            <a:r>
              <a:rPr lang="en-GB" sz="2800" smtClean="0"/>
              <a:t>?”</a:t>
            </a:r>
          </a:p>
          <a:p>
            <a:pPr marL="0" indent="0">
              <a:buNone/>
            </a:pPr>
            <a:endParaRPr lang="en-US" sz="2800"/>
          </a:p>
          <a:p>
            <a:pPr marL="0" indent="0">
              <a:lnSpc>
                <a:spcPct val="150000"/>
              </a:lnSpc>
              <a:buNone/>
            </a:pPr>
            <a:r>
              <a:rPr lang="en-GB" sz="2800" baseline="30000" smtClean="0"/>
              <a:t>6  </a:t>
            </a:r>
            <a:r>
              <a:rPr lang="zh-CN" altLang="en-US" sz="2800" smtClean="0"/>
              <a:t>这</a:t>
            </a:r>
            <a:r>
              <a:rPr lang="zh-CN" altLang="en-US" sz="2800"/>
              <a:t>样，他们不再是两个人，而是一体的了。</a:t>
            </a:r>
            <a:r>
              <a:rPr lang="zh-CN" altLang="en-US" sz="2800">
                <a:solidFill>
                  <a:srgbClr val="FF0000"/>
                </a:solidFill>
              </a:rPr>
              <a:t>所以　神</a:t>
            </a:r>
            <a:r>
              <a:rPr lang="zh-CN" altLang="en-US" sz="2800" smtClean="0">
                <a:solidFill>
                  <a:srgbClr val="FF0000"/>
                </a:solidFill>
              </a:rPr>
              <a:t>所</a:t>
            </a:r>
            <a:r>
              <a:rPr lang="zh-CN" altLang="en-US" sz="2800">
                <a:solidFill>
                  <a:srgbClr val="FF0000"/>
                </a:solidFill>
              </a:rPr>
              <a:t>结</a:t>
            </a:r>
            <a:r>
              <a:rPr lang="zh-CN" altLang="en-US" sz="2800" smtClean="0">
                <a:solidFill>
                  <a:srgbClr val="FF0000"/>
                </a:solidFill>
              </a:rPr>
              <a:t>合</a:t>
            </a:r>
            <a:r>
              <a:rPr lang="zh-CN" altLang="en-US" sz="2800">
                <a:solidFill>
                  <a:srgbClr val="FF0000"/>
                </a:solidFill>
              </a:rPr>
              <a:t>的，人不</a:t>
            </a:r>
            <a:r>
              <a:rPr lang="zh-CN" altLang="en-US" sz="2800" smtClean="0">
                <a:solidFill>
                  <a:srgbClr val="FF0000"/>
                </a:solidFill>
              </a:rPr>
              <a:t>可</a:t>
            </a:r>
            <a:r>
              <a:rPr lang="zh-CN" altLang="en-US" sz="2800">
                <a:solidFill>
                  <a:srgbClr val="FF0000"/>
                </a:solidFill>
              </a:rPr>
              <a:t>拆散</a:t>
            </a:r>
            <a:r>
              <a:rPr lang="zh-CN" altLang="en-US" sz="2800" smtClean="0"/>
              <a:t>。</a:t>
            </a:r>
            <a:r>
              <a:rPr lang="en-US" altLang="zh-CN" sz="2800" smtClean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baseline="30000" smtClean="0"/>
              <a:t>7</a:t>
            </a:r>
            <a:r>
              <a:rPr lang="en-US" altLang="zh-CN" sz="2800" smtClean="0"/>
              <a:t> </a:t>
            </a:r>
            <a:r>
              <a:rPr lang="zh-CN" altLang="en-US" sz="2800"/>
              <a:t>他们就问</a:t>
            </a:r>
            <a:r>
              <a:rPr lang="zh-CN" altLang="en-US" sz="2800" smtClean="0"/>
              <a:t>：为</a:t>
            </a:r>
            <a:r>
              <a:rPr lang="zh-CN" altLang="en-US" sz="2800"/>
              <a:t>什么摩</a:t>
            </a:r>
            <a:r>
              <a:rPr lang="zh-CN" altLang="en-US" sz="2800" smtClean="0"/>
              <a:t>西的诫命说：人若下了</a:t>
            </a:r>
            <a:r>
              <a:rPr lang="zh-CN" altLang="en-US" sz="2800"/>
              <a:t>休书，就可以休</a:t>
            </a:r>
            <a:r>
              <a:rPr lang="zh-CN" altLang="en-US" sz="2800" smtClean="0"/>
              <a:t>妻呢？</a:t>
            </a:r>
            <a:endParaRPr lang="en-GB" sz="2800" smtClean="0"/>
          </a:p>
          <a:p>
            <a:pPr marL="0" indent="0">
              <a:buNone/>
            </a:pPr>
            <a:endParaRPr lang="en-GB" sz="2800" smtClean="0"/>
          </a:p>
        </p:txBody>
      </p:sp>
    </p:spTree>
    <p:extLst>
      <p:ext uri="{BB962C8B-B14F-4D97-AF65-F5344CB8AC3E}">
        <p14:creationId xmlns:p14="http://schemas.microsoft.com/office/powerpoint/2010/main" val="881194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zh-CN" sz="2400"/>
              <a:t>Matthew </a:t>
            </a:r>
            <a:r>
              <a:rPr lang="zh-CN" altLang="en-US" sz="2400"/>
              <a:t>马太福音 </a:t>
            </a:r>
            <a:r>
              <a:rPr lang="en-US" altLang="zh-CN" sz="2400" smtClean="0"/>
              <a:t>19</a:t>
            </a:r>
            <a:r>
              <a:rPr lang="en-US" sz="2400" smtClean="0"/>
              <a:t>:8-9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 smtClean="0"/>
              <a:t>8  </a:t>
            </a:r>
            <a:r>
              <a:rPr lang="en-GB" sz="2800" smtClean="0"/>
              <a:t> He </a:t>
            </a:r>
            <a:r>
              <a:rPr lang="en-GB" sz="2800"/>
              <a:t>said to them, </a:t>
            </a:r>
            <a:r>
              <a:rPr lang="en-GB" sz="2800" smtClean="0"/>
              <a:t>“Moses</a:t>
            </a:r>
            <a:r>
              <a:rPr lang="en-GB" sz="2800"/>
              <a:t>, because of the hardness of your hearts, permitted you to divorce your wives, but from the beginning it was not so. </a:t>
            </a:r>
            <a:r>
              <a:rPr lang="en-GB" sz="2800" baseline="30000"/>
              <a:t>9</a:t>
            </a:r>
            <a:r>
              <a:rPr lang="en-GB" sz="2800"/>
              <a:t> </a:t>
            </a:r>
            <a:r>
              <a:rPr lang="en-GB" sz="2800" smtClean="0"/>
              <a:t>And </a:t>
            </a:r>
            <a:r>
              <a:rPr lang="en-GB" sz="2800"/>
              <a:t>I say to you, whoever divorces his </a:t>
            </a:r>
            <a:r>
              <a:rPr lang="en-GB" sz="2800" smtClean="0"/>
              <a:t>wife (when she has not been unfaithful), </a:t>
            </a:r>
            <a:r>
              <a:rPr lang="en-GB" sz="2800"/>
              <a:t>and marries another, commits adultery; and whoever marries her who is divorced commits adultery</a:t>
            </a:r>
            <a:r>
              <a:rPr lang="en-GB" sz="2800" smtClean="0"/>
              <a:t>.”</a:t>
            </a:r>
          </a:p>
          <a:p>
            <a:pPr marL="0" indent="0">
              <a:lnSpc>
                <a:spcPct val="150000"/>
              </a:lnSpc>
              <a:buNone/>
            </a:pPr>
            <a:endParaRPr lang="en-GB" sz="2800" baseline="30000" smtClean="0"/>
          </a:p>
          <a:p>
            <a:pPr marL="0" indent="0">
              <a:lnSpc>
                <a:spcPct val="150000"/>
              </a:lnSpc>
              <a:buNone/>
            </a:pPr>
            <a:r>
              <a:rPr lang="en-GB" sz="2800" baseline="30000" smtClean="0"/>
              <a:t>8 </a:t>
            </a:r>
            <a:r>
              <a:rPr lang="zh-CN" altLang="en-US" sz="2800" smtClean="0"/>
              <a:t> 他</a:t>
            </a:r>
            <a:r>
              <a:rPr lang="zh-CN" altLang="en-US" sz="2800"/>
              <a:t>说</a:t>
            </a:r>
            <a:r>
              <a:rPr lang="zh-CN" altLang="en-US" sz="2800" smtClean="0"/>
              <a:t>：摩</a:t>
            </a:r>
            <a:r>
              <a:rPr lang="zh-CN" altLang="en-US" sz="2800"/>
              <a:t>西因为你们的心硬，才准许你们休妻，但起初并不是这样。 </a:t>
            </a:r>
            <a:r>
              <a:rPr lang="en-US" altLang="zh-CN" sz="2800" baseline="30000"/>
              <a:t>9</a:t>
            </a:r>
            <a:r>
              <a:rPr lang="en-US" altLang="zh-CN" sz="2800"/>
              <a:t> </a:t>
            </a:r>
            <a:r>
              <a:rPr lang="zh-CN" altLang="en-US" sz="2800"/>
              <a:t>我告诉你们，凡休妻另娶的，如果不是因为妻子不贞，就是犯奸淫了</a:t>
            </a:r>
            <a:r>
              <a:rPr lang="zh-CN" altLang="en-US" sz="2800" smtClean="0"/>
              <a:t>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33788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3266</TotalTime>
  <Words>2646</Words>
  <Application>Microsoft Office PowerPoint</Application>
  <PresentationFormat>On-screen Show (4:3)</PresentationFormat>
  <Paragraphs>137</Paragraphs>
  <Slides>29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KaiTi</vt:lpstr>
      <vt:lpstr>宋体</vt:lpstr>
      <vt:lpstr>Arial</vt:lpstr>
      <vt:lpstr>Calibri</vt:lpstr>
      <vt:lpstr>Office Theme</vt:lpstr>
      <vt:lpstr>2018.06.24</vt:lpstr>
      <vt:lpstr>The Gospel of Matthew Series 马太福音系列</vt:lpstr>
      <vt:lpstr>  Matthew 马太福音 5:31-32  </vt:lpstr>
      <vt:lpstr>Matthew 马太福音 5:31-32</vt:lpstr>
      <vt:lpstr>PowerPoint Presentation</vt:lpstr>
      <vt:lpstr>Matthew 马太福音 19:3</vt:lpstr>
      <vt:lpstr>Matthew 马太福音 19:4-5</vt:lpstr>
      <vt:lpstr>Matthew 马太福音 19:6-7</vt:lpstr>
      <vt:lpstr>Matthew 马太福音 19:8-9</vt:lpstr>
      <vt:lpstr>Matthew 马太福音 19:10-11</vt:lpstr>
      <vt:lpstr>Matthew 马太福音 19:12</vt:lpstr>
      <vt:lpstr>Genesis 创世记 1:27</vt:lpstr>
      <vt:lpstr>Genesis 创世记 2:18</vt:lpstr>
      <vt:lpstr>Genesis 创世记 2:21-22</vt:lpstr>
      <vt:lpstr>Genesis 创世记 2:23</vt:lpstr>
      <vt:lpstr>Genesis 创世记 2:24</vt:lpstr>
      <vt:lpstr>Ephesians 以弗所书 5:23</vt:lpstr>
      <vt:lpstr>Ephesians 以弗所书 5:25-27</vt:lpstr>
      <vt:lpstr>Ephesians 以弗所书 5:28-30</vt:lpstr>
      <vt:lpstr>Ephesians 以弗所书 5:31-32</vt:lpstr>
      <vt:lpstr>Mark 马可福音 10:10-12</vt:lpstr>
      <vt:lpstr> John 约翰福音 6:37, 39</vt:lpstr>
      <vt:lpstr> John 约翰福音 6:44</vt:lpstr>
      <vt:lpstr> John 约翰福音 10:11, 18</vt:lpstr>
      <vt:lpstr> John 约翰福音 10:27-30</vt:lpstr>
      <vt:lpstr> 2Timothy 提摩太后书 2:11-13</vt:lpstr>
      <vt:lpstr>Matthew 马太福音 5:31-32</vt:lpstr>
      <vt:lpstr>The End 完 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Albert</dc:creator>
  <cp:lastModifiedBy>Windows User</cp:lastModifiedBy>
  <cp:revision>444</cp:revision>
  <dcterms:created xsi:type="dcterms:W3CDTF">2006-08-16T00:00:00Z</dcterms:created>
  <dcterms:modified xsi:type="dcterms:W3CDTF">2018-06-26T06:20:45Z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