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453" r:id="rId2"/>
    <p:sldId id="258" r:id="rId3"/>
    <p:sldId id="436" r:id="rId4"/>
    <p:sldId id="437" r:id="rId5"/>
    <p:sldId id="455" r:id="rId6"/>
    <p:sldId id="389" r:id="rId7"/>
    <p:sldId id="433" r:id="rId8"/>
    <p:sldId id="434" r:id="rId9"/>
    <p:sldId id="438" r:id="rId10"/>
    <p:sldId id="439" r:id="rId11"/>
    <p:sldId id="440" r:id="rId12"/>
    <p:sldId id="441" r:id="rId13"/>
    <p:sldId id="442" r:id="rId14"/>
    <p:sldId id="443" r:id="rId15"/>
    <p:sldId id="444" r:id="rId16"/>
    <p:sldId id="445" r:id="rId17"/>
    <p:sldId id="446" r:id="rId18"/>
    <p:sldId id="448" r:id="rId19"/>
    <p:sldId id="451" r:id="rId20"/>
    <p:sldId id="452" r:id="rId21"/>
    <p:sldId id="450" r:id="rId22"/>
    <p:sldId id="449" r:id="rId23"/>
    <p:sldId id="45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737" autoAdjust="0"/>
  </p:normalViewPr>
  <p:slideViewPr>
    <p:cSldViewPr>
      <p:cViewPr>
        <p:scale>
          <a:sx n="80" d="100"/>
          <a:sy n="80" d="100"/>
        </p:scale>
        <p:origin x="2508" y="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01B87-E822-4F28-8A9C-06FFFDE87C68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CDDFB-8118-4FBE-AFE7-DBE2C2EAA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88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071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420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446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038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smtClean="0"/>
              <a:t>2018.04.29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12807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5:33-37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CA" altLang="zh-CN" sz="28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37</a:t>
            </a:r>
            <a:r>
              <a:rPr lang="zh-CN" altLang="zh-CN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你们</a:t>
            </a:r>
            <a:r>
              <a:rPr lang="zh-CN" altLang="zh-CN" sz="24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的话</a:t>
            </a:r>
            <a:r>
              <a:rPr lang="zh-CN" altLang="zh-C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，</a:t>
            </a:r>
            <a:r>
              <a:rPr lang="zh-CN" altLang="zh-CN" sz="2400" dirty="0"/>
              <a:t>是就说‘是’，不是就说‘不是’</a:t>
            </a:r>
            <a:r>
              <a:rPr lang="zh-CN" altLang="zh-CN" sz="2400" dirty="0" smtClean="0"/>
              <a:t>【</a:t>
            </a:r>
            <a:r>
              <a:rPr lang="zh-CN" altLang="en-US" sz="2400" dirty="0" smtClean="0"/>
              <a:t>原文翻译：</a:t>
            </a:r>
            <a:r>
              <a:rPr lang="zh-CN" altLang="zh-CN" sz="2400" dirty="0" smtClean="0"/>
              <a:t>是</a:t>
            </a:r>
            <a:r>
              <a:rPr lang="en-CA" altLang="zh-CN" sz="2400" dirty="0"/>
              <a:t>, </a:t>
            </a:r>
            <a:r>
              <a:rPr lang="zh-CN" altLang="zh-CN" sz="2400" dirty="0" smtClean="0"/>
              <a:t>是， 不是</a:t>
            </a:r>
            <a:r>
              <a:rPr lang="en-CA" altLang="zh-CN" sz="2400" dirty="0"/>
              <a:t>, </a:t>
            </a:r>
            <a:r>
              <a:rPr lang="zh-CN" altLang="zh-CN" sz="2400" dirty="0" smtClean="0"/>
              <a:t>不是】；</a:t>
            </a:r>
            <a:r>
              <a:rPr lang="zh-CN" altLang="zh-CN" sz="2400" dirty="0"/>
              <a:t>如果再多说，就是出于那恶者。 </a:t>
            </a:r>
          </a:p>
          <a:p>
            <a:pPr marL="0" indent="0" algn="just">
              <a:buNone/>
            </a:pPr>
            <a:endParaRPr lang="en-US" altLang="zh-CN" sz="2800" dirty="0" smtClean="0"/>
          </a:p>
          <a:p>
            <a:pPr marL="0" indent="0" algn="just">
              <a:buNone/>
            </a:pPr>
            <a:r>
              <a:rPr lang="en-CA" altLang="zh-CN" sz="28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37</a:t>
            </a:r>
            <a:r>
              <a:rPr lang="en-CA" altLang="zh-CN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CA" altLang="zh-CN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​"</a:t>
            </a:r>
            <a:r>
              <a:rPr lang="en-CA" altLang="zh-CN" sz="26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But let your statement be</a:t>
            </a:r>
            <a:r>
              <a:rPr lang="en-CA" altLang="zh-CN" sz="2600" dirty="0"/>
              <a:t>, `Yes, yes ' or `No, no '; anything beyond these is of evil.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402290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出</a:t>
            </a:r>
            <a:r>
              <a:rPr lang="zh-CN" altLang="en-US" sz="2800" dirty="0" smtClean="0"/>
              <a:t>埃及记 </a:t>
            </a:r>
            <a:r>
              <a:rPr lang="en-US" altLang="zh-CN" sz="2800" dirty="0" smtClean="0"/>
              <a:t>Exodus 32:13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en-US" sz="2600" b="1" baseline="30000" dirty="0"/>
              <a:t> </a:t>
            </a:r>
            <a:r>
              <a:rPr lang="en-US" altLang="zh-CN" sz="2600" b="1" baseline="30000" dirty="0"/>
              <a:t>13 </a:t>
            </a:r>
            <a:r>
              <a:rPr lang="zh-CN" altLang="en-US" sz="2600" dirty="0"/>
              <a:t>求你记念你的仆人亚伯拉罕、以撒、雅各；</a:t>
            </a:r>
            <a:r>
              <a:rPr lang="zh-CN" altLang="en-US" sz="2600" b="1" u="sng" dirty="0"/>
              <a:t>你曾经指着自己向他们起誓</a:t>
            </a:r>
            <a:r>
              <a:rPr lang="zh-CN" altLang="en-US" sz="2600" dirty="0"/>
              <a:t>，</a:t>
            </a:r>
            <a:r>
              <a:rPr lang="zh-CN" altLang="en-US" sz="2600" dirty="0" smtClean="0"/>
              <a:t>说：‘我必使你的后裔增多，好像天上的星一样；我必把我应许的这全地赐给你的后裔，他们必永远承受这地作产业。’</a:t>
            </a:r>
            <a:r>
              <a:rPr lang="zh-CN" altLang="en-US" sz="2600" dirty="0"/>
              <a:t>” </a:t>
            </a:r>
            <a:endParaRPr lang="en-US" altLang="zh-CN" sz="2600" dirty="0" smtClean="0"/>
          </a:p>
          <a:p>
            <a:pPr marL="0" indent="0" algn="just">
              <a:buNone/>
            </a:pPr>
            <a:endParaRPr lang="zh-CN" altLang="en-US" sz="2800" dirty="0"/>
          </a:p>
          <a:p>
            <a:pPr marL="0" indent="0" algn="just">
              <a:buNone/>
            </a:pPr>
            <a:r>
              <a:rPr lang="en-US" altLang="zh-CN" sz="2800" b="1" baseline="30000" dirty="0"/>
              <a:t> 13 </a:t>
            </a:r>
            <a:r>
              <a:rPr lang="en-US" altLang="zh-CN" sz="2800" dirty="0"/>
              <a:t>​"Remember Abraham, Isaac, and Israel, Your servants </a:t>
            </a:r>
            <a:r>
              <a:rPr lang="en-US" altLang="zh-CN" sz="2800" b="1" u="sng" dirty="0"/>
              <a:t>to whom You swore by Yourself</a:t>
            </a:r>
            <a:r>
              <a:rPr lang="en-US" altLang="zh-CN" sz="2800" dirty="0"/>
              <a:t>, and said to them, `I will multiply your descendants as the stars of the heavens, and all this land of which I have spoken I will give to your descendants, and they shall inherit it forever.'"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19666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创</a:t>
            </a:r>
            <a:r>
              <a:rPr lang="zh-CN" altLang="en-US" sz="2800" dirty="0" smtClean="0"/>
              <a:t>世</a:t>
            </a:r>
            <a:r>
              <a:rPr lang="zh-CN" altLang="en-US" sz="2800" smtClean="0"/>
              <a:t>记 </a:t>
            </a:r>
            <a:r>
              <a:rPr lang="en-US" altLang="zh-CN" sz="2800" smtClean="0"/>
              <a:t>Genesi</a:t>
            </a:r>
            <a:r>
              <a:rPr lang="en-US" altLang="zh-CN" sz="2800" smtClean="0"/>
              <a:t>s </a:t>
            </a:r>
            <a:r>
              <a:rPr lang="en-US" altLang="zh-CN" sz="2800" smtClean="0"/>
              <a:t>1</a:t>
            </a:r>
            <a:r>
              <a:rPr lang="en-US" altLang="zh-CN" sz="2800"/>
              <a:t>4</a:t>
            </a:r>
            <a:r>
              <a:rPr lang="en-US" altLang="zh-CN" sz="2800" smtClean="0"/>
              <a:t>:22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84237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en-US" sz="2800" dirty="0"/>
              <a:t>亚伯兰对所多玛王说：“</a:t>
            </a:r>
            <a:r>
              <a:rPr lang="zh-CN" altLang="en-US" sz="2800" b="1" dirty="0"/>
              <a:t>我已经向创造天地的主、至高的</a:t>
            </a:r>
            <a:r>
              <a:rPr lang="zh-CN" altLang="en-US" sz="2800" b="1" dirty="0" smtClean="0"/>
              <a:t>神</a:t>
            </a:r>
            <a:r>
              <a:rPr lang="zh-CN" altLang="en-US" sz="2800" b="1" dirty="0"/>
              <a:t>雅伟</a:t>
            </a:r>
            <a:r>
              <a:rPr lang="zh-CN" altLang="en-US" sz="2800" b="1" dirty="0" smtClean="0"/>
              <a:t>举手</a:t>
            </a:r>
            <a:r>
              <a:rPr lang="zh-CN" altLang="en-US" sz="2800" b="1" u="sng" dirty="0"/>
              <a:t>起誓</a:t>
            </a:r>
            <a:r>
              <a:rPr lang="zh-CN" altLang="en-US" sz="2600" dirty="0" smtClean="0"/>
              <a:t>” </a:t>
            </a:r>
            <a:endParaRPr lang="en-US" altLang="zh-CN" sz="2600" dirty="0" smtClean="0"/>
          </a:p>
          <a:p>
            <a:pPr marL="0" indent="0" algn="just">
              <a:buNone/>
            </a:pPr>
            <a:endParaRPr lang="zh-CN" altLang="en-US" sz="2800" dirty="0"/>
          </a:p>
          <a:p>
            <a:pPr marL="0" indent="0" algn="just">
              <a:buNone/>
            </a:pPr>
            <a:r>
              <a:rPr lang="en-US" altLang="zh-CN" sz="2800" b="1" baseline="30000" dirty="0"/>
              <a:t>22 </a:t>
            </a:r>
            <a:r>
              <a:rPr lang="en-US" altLang="zh-CN" sz="2800" dirty="0"/>
              <a:t>​Abram said to the king of Sodom, "</a:t>
            </a:r>
            <a:r>
              <a:rPr lang="en-US" altLang="zh-CN" sz="2800" b="1" u="sng" dirty="0"/>
              <a:t>I have sworn</a:t>
            </a:r>
            <a:r>
              <a:rPr lang="en-US" altLang="zh-CN" sz="2800" b="1" dirty="0"/>
              <a:t> to the </a:t>
            </a:r>
            <a:r>
              <a:rPr lang="en-US" altLang="zh-CN" sz="2800" b="1" dirty="0" smtClean="0"/>
              <a:t>Yahweh </a:t>
            </a:r>
            <a:r>
              <a:rPr lang="en-US" altLang="zh-CN" sz="2800" b="1" dirty="0"/>
              <a:t>God Most High, possessor of heaven and earth</a:t>
            </a:r>
            <a:r>
              <a:rPr lang="en-US" altLang="zh-CN" sz="2800" dirty="0"/>
              <a:t>,</a:t>
            </a:r>
            <a:r>
              <a:rPr lang="en-US" altLang="zh-CN" sz="2800" b="1" baseline="30000" dirty="0"/>
              <a:t> 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6029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罗马书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Romans 1:9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altLang="zh-CN" sz="2800" b="1" baseline="30000" dirty="0" smtClean="0"/>
              <a:t>9</a:t>
            </a:r>
            <a:r>
              <a:rPr lang="en-CA" altLang="zh-CN" sz="2800" dirty="0" smtClean="0"/>
              <a:t> </a:t>
            </a:r>
            <a:r>
              <a:rPr lang="zh-CN" altLang="en-US" sz="2800" dirty="0" smtClean="0"/>
              <a:t>我</a:t>
            </a:r>
            <a:r>
              <a:rPr lang="zh-CN" altLang="en-US" sz="2800" dirty="0"/>
              <a:t>在他儿子福音上，用心灵所事奉的</a:t>
            </a:r>
            <a:r>
              <a:rPr lang="zh-CN" altLang="en-US" sz="2800" b="1" dirty="0"/>
              <a:t>神，可以见證我</a:t>
            </a:r>
            <a:r>
              <a:rPr lang="zh-CN" altLang="en-US" sz="2800" dirty="0"/>
              <a:t>怎样不住的题到你们；</a:t>
            </a:r>
            <a:r>
              <a:rPr lang="zh-CN" altLang="en-US" sz="2800" b="1" baseline="30000" dirty="0"/>
              <a:t> </a:t>
            </a:r>
            <a:endParaRPr lang="en-US" altLang="zh-CN" sz="2800" b="1" baseline="30000" dirty="0" smtClean="0"/>
          </a:p>
          <a:p>
            <a:pPr marL="0" indent="0">
              <a:buNone/>
            </a:pPr>
            <a:endParaRPr lang="zh-CN" altLang="en-US" sz="2800" dirty="0" smtClean="0"/>
          </a:p>
          <a:p>
            <a:pPr marL="0" indent="0" algn="just">
              <a:buNone/>
            </a:pPr>
            <a:r>
              <a:rPr lang="en-US" altLang="zh-CN" sz="2800" b="1" baseline="30000" dirty="0"/>
              <a:t> 9 </a:t>
            </a:r>
            <a:r>
              <a:rPr lang="en-US" altLang="zh-CN" sz="2800" b="1" dirty="0"/>
              <a:t>​For God</a:t>
            </a:r>
            <a:r>
              <a:rPr lang="en-US" altLang="zh-CN" sz="2800" dirty="0"/>
              <a:t>, whom I serve in my spirit in the preaching of the gospel of His Son, </a:t>
            </a:r>
            <a:r>
              <a:rPr lang="en-US" altLang="zh-CN" sz="2800" b="1" dirty="0"/>
              <a:t>is my witness</a:t>
            </a:r>
            <a:r>
              <a:rPr lang="en-US" altLang="zh-CN" sz="2800" dirty="0"/>
              <a:t> as to how unceasingly I make mention of you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47401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5:34-36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CA" altLang="zh-CN" sz="28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34</a:t>
            </a:r>
            <a:r>
              <a:rPr lang="zh-CN" altLang="zh-C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可是</a:t>
            </a:r>
            <a:r>
              <a:rPr lang="zh-CN" altLang="zh-CN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我告诉你们，</a:t>
            </a:r>
            <a:r>
              <a:rPr lang="zh-CN" altLang="zh-CN" sz="24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总不可发誓</a:t>
            </a:r>
            <a:r>
              <a:rPr lang="zh-CN" altLang="zh-CN" sz="2400" dirty="0"/>
              <a:t>，不可指着天发誓，因为天是神的宝座；</a:t>
            </a:r>
            <a:r>
              <a:rPr lang="en-CA" altLang="zh-CN" sz="2400" dirty="0"/>
              <a:t>  </a:t>
            </a:r>
            <a:r>
              <a:rPr lang="en-CA" altLang="zh-CN" sz="2800" b="1" baseline="30000" dirty="0" smtClean="0"/>
              <a:t>35</a:t>
            </a:r>
            <a:r>
              <a:rPr lang="zh-CN" altLang="zh-CN" sz="2400" dirty="0" smtClean="0"/>
              <a:t>不可</a:t>
            </a:r>
            <a:r>
              <a:rPr lang="zh-CN" altLang="zh-CN" sz="2400" dirty="0"/>
              <a:t>指着地发誓，因为地是神的脚凳；不可指着耶路撒冷发誓，因为它是大君王的京城；</a:t>
            </a:r>
            <a:r>
              <a:rPr lang="en-CA" altLang="zh-CN" sz="2400" dirty="0"/>
              <a:t> </a:t>
            </a:r>
            <a:r>
              <a:rPr lang="en-CA" altLang="zh-CN" sz="2800" b="1" baseline="30000" dirty="0" smtClean="0"/>
              <a:t>36</a:t>
            </a:r>
            <a:r>
              <a:rPr lang="zh-CN" altLang="zh-CN" sz="2400" dirty="0" smtClean="0"/>
              <a:t>也</a:t>
            </a:r>
            <a:r>
              <a:rPr lang="zh-CN" altLang="zh-CN" sz="2400" dirty="0"/>
              <a:t>不可指着自己的头发誓，因为你不能使一根头发变白或变黑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pPr marL="0" indent="0" algn="just">
              <a:buNone/>
            </a:pPr>
            <a:endParaRPr lang="en-US" altLang="zh-CN" sz="2800" dirty="0" smtClean="0"/>
          </a:p>
          <a:p>
            <a:pPr marL="0" indent="0" algn="just">
              <a:buNone/>
            </a:pPr>
            <a:r>
              <a:rPr lang="en-CA" altLang="zh-CN" sz="28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34</a:t>
            </a:r>
            <a:r>
              <a:rPr lang="en-CA" altLang="zh-CN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CA" altLang="zh-CN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​"But I say to you, </a:t>
            </a:r>
            <a:r>
              <a:rPr lang="en-CA" altLang="zh-CN" sz="26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make no oath at all</a:t>
            </a:r>
            <a:r>
              <a:rPr lang="en-CA" altLang="zh-CN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CA" altLang="zh-CN" sz="2600" dirty="0"/>
              <a:t>either by heaven, for it is the throne of God,</a:t>
            </a:r>
            <a:r>
              <a:rPr lang="en-CA" altLang="zh-CN" sz="2800" b="1" baseline="30000" dirty="0"/>
              <a:t> 35 </a:t>
            </a:r>
            <a:r>
              <a:rPr lang="en-CA" altLang="zh-CN" sz="2600" dirty="0"/>
              <a:t>​or by the earth, for it is the footstool of His feet, or by Jerusalem, for it is THE CITY OF THE GREAT KING. </a:t>
            </a:r>
            <a:r>
              <a:rPr lang="en-CA" altLang="zh-CN" sz="2800" b="1" baseline="30000" dirty="0"/>
              <a:t>36</a:t>
            </a:r>
            <a:r>
              <a:rPr lang="en-CA" altLang="zh-CN" sz="2600" dirty="0"/>
              <a:t> ​"Nor shall you make an oath by your head, for you cannot make one hair white or black. 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251649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5:34-36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CA" altLang="zh-CN" sz="2800" b="1" baseline="30000" dirty="0" smtClean="0"/>
              <a:t>34</a:t>
            </a:r>
            <a:r>
              <a:rPr lang="zh-CN" altLang="zh-CN" sz="2400" b="1" dirty="0" smtClean="0"/>
              <a:t>可是</a:t>
            </a:r>
            <a:r>
              <a:rPr lang="zh-CN" altLang="zh-CN" sz="2400" b="1" dirty="0"/>
              <a:t>我告诉你们，</a:t>
            </a:r>
            <a:r>
              <a:rPr lang="zh-CN" altLang="zh-CN" sz="2400" b="1" u="sng" dirty="0"/>
              <a:t>总不可发誓</a:t>
            </a:r>
            <a:r>
              <a:rPr lang="zh-CN" altLang="zh-CN" sz="2400" dirty="0"/>
              <a:t>，不可指着</a:t>
            </a:r>
            <a:r>
              <a:rPr lang="zh-CN" altLang="zh-CN" sz="2400" dirty="0">
                <a:solidFill>
                  <a:srgbClr val="FF0000"/>
                </a:solidFill>
              </a:rPr>
              <a:t>天</a:t>
            </a:r>
            <a:r>
              <a:rPr lang="zh-CN" altLang="zh-CN" sz="2400" dirty="0"/>
              <a:t>发誓，因为天是神的宝座；</a:t>
            </a:r>
            <a:r>
              <a:rPr lang="en-CA" altLang="zh-CN" sz="2400" dirty="0"/>
              <a:t>  </a:t>
            </a:r>
            <a:r>
              <a:rPr lang="en-CA" altLang="zh-CN" sz="2800" b="1" baseline="30000" dirty="0" smtClean="0"/>
              <a:t>35</a:t>
            </a:r>
            <a:r>
              <a:rPr lang="zh-CN" altLang="zh-CN" sz="2400" dirty="0" smtClean="0"/>
              <a:t>不可</a:t>
            </a:r>
            <a:r>
              <a:rPr lang="zh-CN" altLang="zh-CN" sz="2400" dirty="0"/>
              <a:t>指着</a:t>
            </a:r>
            <a:r>
              <a:rPr lang="zh-CN" altLang="zh-CN" sz="2400" dirty="0">
                <a:solidFill>
                  <a:srgbClr val="FF0000"/>
                </a:solidFill>
              </a:rPr>
              <a:t>地</a:t>
            </a:r>
            <a:r>
              <a:rPr lang="zh-CN" altLang="zh-CN" sz="2400" dirty="0"/>
              <a:t>发誓，因为地是神的脚凳；不可指着</a:t>
            </a:r>
            <a:r>
              <a:rPr lang="zh-CN" altLang="zh-CN" sz="2400" dirty="0">
                <a:solidFill>
                  <a:srgbClr val="FF0000"/>
                </a:solidFill>
              </a:rPr>
              <a:t>耶路撒冷</a:t>
            </a:r>
            <a:r>
              <a:rPr lang="zh-CN" altLang="zh-CN" sz="2400" dirty="0"/>
              <a:t>发誓，因为它是大君王的京城；</a:t>
            </a:r>
            <a:r>
              <a:rPr lang="en-CA" altLang="zh-CN" sz="2400" dirty="0"/>
              <a:t> </a:t>
            </a:r>
            <a:r>
              <a:rPr lang="en-CA" altLang="zh-CN" sz="2800" b="1" baseline="30000" dirty="0" smtClean="0"/>
              <a:t>36</a:t>
            </a:r>
            <a:r>
              <a:rPr lang="zh-CN" altLang="zh-CN" sz="2400" dirty="0" smtClean="0"/>
              <a:t>也</a:t>
            </a:r>
            <a:r>
              <a:rPr lang="zh-CN" altLang="zh-CN" sz="2400" dirty="0"/>
              <a:t>不可指着</a:t>
            </a:r>
            <a:r>
              <a:rPr lang="zh-CN" altLang="zh-CN" sz="2400" dirty="0">
                <a:solidFill>
                  <a:srgbClr val="FF0000"/>
                </a:solidFill>
              </a:rPr>
              <a:t>自己</a:t>
            </a:r>
            <a:r>
              <a:rPr lang="zh-CN" altLang="zh-CN" sz="2400" dirty="0" smtClean="0">
                <a:solidFill>
                  <a:srgbClr val="FF0000"/>
                </a:solidFill>
              </a:rPr>
              <a:t>的</a:t>
            </a:r>
            <a:r>
              <a:rPr lang="zh-CN" altLang="en-US" sz="2400" dirty="0">
                <a:solidFill>
                  <a:srgbClr val="FF0000"/>
                </a:solidFill>
              </a:rPr>
              <a:t>头</a:t>
            </a:r>
            <a:r>
              <a:rPr lang="zh-CN" altLang="zh-CN" sz="2400" dirty="0" smtClean="0"/>
              <a:t>发誓</a:t>
            </a:r>
            <a:r>
              <a:rPr lang="zh-CN" altLang="zh-CN" sz="2400" dirty="0"/>
              <a:t>，因为你不能使一根头发变白或变黑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pPr marL="0" indent="0" algn="just">
              <a:buNone/>
            </a:pPr>
            <a:endParaRPr lang="en-US" altLang="zh-CN" sz="2800" dirty="0" smtClean="0"/>
          </a:p>
          <a:p>
            <a:pPr marL="0" indent="0" algn="just">
              <a:buNone/>
            </a:pPr>
            <a:r>
              <a:rPr lang="en-CA" altLang="zh-CN" sz="2800" b="1" baseline="30000" dirty="0" smtClean="0"/>
              <a:t>34</a:t>
            </a:r>
            <a:r>
              <a:rPr lang="en-CA" altLang="zh-CN" sz="2600" dirty="0" smtClean="0"/>
              <a:t> </a:t>
            </a:r>
            <a:r>
              <a:rPr lang="en-CA" altLang="zh-CN" sz="2600" dirty="0"/>
              <a:t>​"But I say to you, </a:t>
            </a:r>
            <a:r>
              <a:rPr lang="en-CA" altLang="zh-CN" sz="2600" b="1" u="sng" dirty="0"/>
              <a:t>make no oath at all</a:t>
            </a:r>
            <a:r>
              <a:rPr lang="en-CA" altLang="zh-CN" sz="2600" dirty="0"/>
              <a:t>, either by </a:t>
            </a:r>
            <a:r>
              <a:rPr lang="en-CA" altLang="zh-CN" sz="2600" dirty="0">
                <a:solidFill>
                  <a:srgbClr val="FF0000"/>
                </a:solidFill>
              </a:rPr>
              <a:t>heaven</a:t>
            </a:r>
            <a:r>
              <a:rPr lang="en-CA" altLang="zh-CN" sz="2600" dirty="0"/>
              <a:t>, for it is the throne of God,</a:t>
            </a:r>
            <a:r>
              <a:rPr lang="en-CA" altLang="zh-CN" sz="2800" b="1" baseline="30000" dirty="0"/>
              <a:t> 35 </a:t>
            </a:r>
            <a:r>
              <a:rPr lang="en-CA" altLang="zh-CN" sz="2600" dirty="0"/>
              <a:t>​or by the </a:t>
            </a:r>
            <a:r>
              <a:rPr lang="en-CA" altLang="zh-CN" sz="2600" dirty="0">
                <a:solidFill>
                  <a:srgbClr val="FF0000"/>
                </a:solidFill>
              </a:rPr>
              <a:t>earth</a:t>
            </a:r>
            <a:r>
              <a:rPr lang="en-CA" altLang="zh-CN" sz="2600" dirty="0"/>
              <a:t>, for it is the footstool of His feet, or by </a:t>
            </a:r>
            <a:r>
              <a:rPr lang="en-CA" altLang="zh-CN" sz="2600" dirty="0">
                <a:solidFill>
                  <a:srgbClr val="FF0000"/>
                </a:solidFill>
              </a:rPr>
              <a:t>Jerusalem</a:t>
            </a:r>
            <a:r>
              <a:rPr lang="en-CA" altLang="zh-CN" sz="2600" dirty="0"/>
              <a:t>, for it is THE CITY OF THE GREAT KING. </a:t>
            </a:r>
            <a:r>
              <a:rPr lang="en-CA" altLang="zh-CN" sz="2800" b="1" baseline="30000" dirty="0"/>
              <a:t>36</a:t>
            </a:r>
            <a:r>
              <a:rPr lang="en-CA" altLang="zh-CN" sz="2600" dirty="0"/>
              <a:t> ​"Nor shall you make an oath by </a:t>
            </a:r>
            <a:r>
              <a:rPr lang="en-CA" altLang="zh-CN" sz="2600" dirty="0">
                <a:solidFill>
                  <a:srgbClr val="FF0000"/>
                </a:solidFill>
              </a:rPr>
              <a:t>your head</a:t>
            </a:r>
            <a:r>
              <a:rPr lang="en-CA" altLang="zh-CN" sz="2600" dirty="0"/>
              <a:t>, for you cannot make one hair white or black. 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173134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雅</a:t>
            </a:r>
            <a:r>
              <a:rPr lang="zh-CN" altLang="en-US" sz="2800" dirty="0" smtClean="0"/>
              <a:t>各书 </a:t>
            </a:r>
            <a:r>
              <a:rPr lang="en-US" altLang="zh-CN" sz="2800" dirty="0" smtClean="0"/>
              <a:t>James 4:14-15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600" b="1" baseline="30000" dirty="0" smtClean="0"/>
              <a:t>14</a:t>
            </a:r>
            <a:r>
              <a:rPr lang="zh-CN" altLang="en-US" sz="2600" dirty="0" smtClean="0"/>
              <a:t>其实</a:t>
            </a:r>
            <a:r>
              <a:rPr lang="zh-CN" altLang="en-US" sz="2600" dirty="0"/>
              <a:t>明天怎样，你们并不知道。你们的生命是什么呢？你们本来是过眼云烟，转瞬之间就消逝了</a:t>
            </a:r>
            <a:r>
              <a:rPr lang="zh-CN" altLang="en-US" sz="2600" dirty="0" smtClean="0"/>
              <a:t>。</a:t>
            </a:r>
            <a:r>
              <a:rPr lang="en-US" altLang="zh-CN" sz="2600" b="1" baseline="30000" dirty="0" smtClean="0"/>
              <a:t>15</a:t>
            </a:r>
            <a:r>
              <a:rPr lang="zh-CN" altLang="en-US" sz="2600" dirty="0" smtClean="0"/>
              <a:t>你们</a:t>
            </a:r>
            <a:r>
              <a:rPr lang="zh-CN" altLang="en-US" sz="2600" dirty="0"/>
              <a:t>倒不如说：“主若愿意，我们就可以活着，作这事或作那事。</a:t>
            </a:r>
            <a:r>
              <a:rPr lang="zh-CN" altLang="en-US" sz="2600" dirty="0" smtClean="0"/>
              <a:t>”</a:t>
            </a:r>
            <a:r>
              <a:rPr lang="en-US" altLang="zh-CN" sz="2800" b="1" baseline="30000" dirty="0"/>
              <a:t> </a:t>
            </a:r>
            <a:r>
              <a:rPr lang="en-US" altLang="zh-CN" sz="2400" b="1" baseline="30000" dirty="0"/>
              <a:t>16 </a:t>
            </a:r>
            <a:r>
              <a:rPr lang="zh-CN" altLang="en-US" sz="2400" dirty="0"/>
              <a:t>但现在你们竟然张狂自夸；这一切自夸，都是邪恶的。</a:t>
            </a:r>
            <a:endParaRPr lang="en-US" altLang="zh-CN" sz="2400" dirty="0" smtClean="0"/>
          </a:p>
          <a:p>
            <a:pPr marL="0" indent="0" algn="just">
              <a:buNone/>
            </a:pPr>
            <a:endParaRPr lang="en-US" altLang="zh-CN" sz="2800" dirty="0" smtClean="0"/>
          </a:p>
          <a:p>
            <a:pPr marL="0" indent="0" algn="just">
              <a:buNone/>
            </a:pPr>
            <a:r>
              <a:rPr lang="en-US" altLang="zh-CN" sz="2600" b="1" baseline="30000" dirty="0"/>
              <a:t> 14 </a:t>
            </a:r>
            <a:r>
              <a:rPr lang="en-US" altLang="zh-CN" sz="2600" dirty="0"/>
              <a:t>​Yet you do not know what your life will be like tomorrow. You are just a vapor that appears for a little while and then vanishes away.</a:t>
            </a:r>
            <a:r>
              <a:rPr lang="en-US" altLang="zh-CN" sz="2600" b="1" baseline="30000" dirty="0"/>
              <a:t> 15 </a:t>
            </a:r>
            <a:r>
              <a:rPr lang="en-US" altLang="zh-CN" sz="2600" dirty="0"/>
              <a:t>​Instead, you ought to say, "If the Lord wills, we will live and also do this or that."</a:t>
            </a:r>
            <a:r>
              <a:rPr lang="en-US" altLang="zh-CN" sz="2600" b="1" baseline="30000" dirty="0"/>
              <a:t> 16 </a:t>
            </a:r>
            <a:r>
              <a:rPr lang="en-US" altLang="zh-CN" sz="2600" dirty="0"/>
              <a:t>​But as it is, you boast in your arrogance; all such boasting is evil.</a:t>
            </a:r>
            <a:r>
              <a:rPr lang="en-US" altLang="zh-CN" sz="2600" b="1" baseline="30000" dirty="0"/>
              <a:t> 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360788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5:33-37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CA" altLang="zh-CN" sz="28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37</a:t>
            </a:r>
            <a:r>
              <a:rPr lang="zh-CN" altLang="zh-CN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你们</a:t>
            </a:r>
            <a:r>
              <a:rPr lang="zh-CN" altLang="zh-CN" sz="24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的话</a:t>
            </a:r>
            <a:r>
              <a:rPr lang="zh-CN" altLang="zh-C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，</a:t>
            </a:r>
            <a:r>
              <a:rPr lang="zh-CN" alt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要说</a:t>
            </a:r>
            <a:r>
              <a:rPr lang="zh-CN" altLang="zh-CN" sz="2400" dirty="0" smtClean="0"/>
              <a:t>是是</a:t>
            </a:r>
            <a:r>
              <a:rPr lang="zh-CN" altLang="en-US" sz="2400" dirty="0" smtClean="0"/>
              <a:t>，</a:t>
            </a:r>
            <a:r>
              <a:rPr lang="zh-CN" altLang="zh-CN" sz="2400" dirty="0" smtClean="0"/>
              <a:t>不是不是；</a:t>
            </a:r>
            <a:r>
              <a:rPr lang="zh-CN" altLang="zh-CN" sz="2400" dirty="0"/>
              <a:t>如果再多说，就是出于那恶者。 </a:t>
            </a:r>
          </a:p>
          <a:p>
            <a:pPr marL="0" indent="0" algn="just">
              <a:buNone/>
            </a:pPr>
            <a:endParaRPr lang="en-US" altLang="zh-CN" sz="2800" dirty="0" smtClean="0"/>
          </a:p>
          <a:p>
            <a:pPr marL="0" indent="0" algn="just">
              <a:buNone/>
            </a:pPr>
            <a:r>
              <a:rPr lang="en-CA" altLang="zh-CN" sz="28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37</a:t>
            </a:r>
            <a:r>
              <a:rPr lang="en-CA" altLang="zh-CN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CA" altLang="zh-CN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​"</a:t>
            </a:r>
            <a:r>
              <a:rPr lang="en-CA" altLang="zh-CN" sz="26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But let your statement be</a:t>
            </a:r>
            <a:r>
              <a:rPr lang="en-CA" altLang="zh-CN" sz="2600" dirty="0"/>
              <a:t>, `Yes, yes ' or `No, no '; anything beyond these is of evil.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18223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约翰福音 </a:t>
            </a:r>
            <a:r>
              <a:rPr lang="en-US" altLang="zh-CN" sz="2800" dirty="0" smtClean="0"/>
              <a:t>John 8:44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zh-CN" sz="2600" dirty="0"/>
              <a:t>你们是出于你们的父</a:t>
            </a:r>
            <a:r>
              <a:rPr lang="zh-CN" altLang="zh-CN" sz="2600" b="1" dirty="0"/>
              <a:t>魔鬼</a:t>
            </a:r>
            <a:r>
              <a:rPr lang="zh-CN" altLang="zh-CN" sz="2600" dirty="0"/>
              <a:t>，你们父的私慾你们偏要行。他从起初是杀人的，不守真理，因他心里没有真理。他说谎是出于自己；因他本来是说谎的，也</a:t>
            </a:r>
            <a:r>
              <a:rPr lang="zh-CN" altLang="zh-CN" sz="2600" b="1" dirty="0"/>
              <a:t>是说谎之人的父</a:t>
            </a:r>
            <a:r>
              <a:rPr lang="zh-CN" altLang="zh-CN" sz="2600" dirty="0" smtClean="0"/>
              <a:t>。</a:t>
            </a:r>
            <a:endParaRPr lang="en-US" altLang="zh-CN" sz="2600" dirty="0" smtClean="0"/>
          </a:p>
          <a:p>
            <a:pPr marL="0" indent="0" algn="just">
              <a:buNone/>
            </a:pPr>
            <a:endParaRPr lang="en-US" altLang="zh-CN" sz="2600" dirty="0" smtClean="0"/>
          </a:p>
          <a:p>
            <a:pPr marL="0" indent="0" algn="just">
              <a:buNone/>
            </a:pPr>
            <a:r>
              <a:rPr lang="en-US" altLang="zh-CN" sz="2800" dirty="0"/>
              <a:t>You are of your father </a:t>
            </a:r>
            <a:r>
              <a:rPr lang="en-US" altLang="zh-CN" sz="2800" b="1" dirty="0"/>
              <a:t>the devil</a:t>
            </a:r>
            <a:r>
              <a:rPr lang="en-US" altLang="zh-CN" sz="2800" dirty="0"/>
              <a:t>, and you want to do the desires of your father. He was a murderer from the beginning, and does not stand in the truth because there is no truth in him. Whenever he speaks a lie, he speaks from his own nature, </a:t>
            </a:r>
            <a:r>
              <a:rPr lang="en-US" altLang="zh-CN" sz="2800" b="1" dirty="0"/>
              <a:t>for he is a liar and the father of lies</a:t>
            </a:r>
            <a:r>
              <a:rPr lang="en-US" altLang="zh-CN" sz="2800" dirty="0"/>
              <a:t>.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339838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诗篇 </a:t>
            </a:r>
            <a:r>
              <a:rPr lang="en-US" altLang="zh-CN" sz="2800" dirty="0" smtClean="0"/>
              <a:t>Psalm 51:6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zh-CN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你所喜爱的是内里诚实</a:t>
            </a:r>
            <a:r>
              <a:rPr lang="zh-CN" altLang="zh-CN" sz="2600" dirty="0"/>
              <a:t>；你在我隐密处，必使我得智慧</a:t>
            </a:r>
            <a:r>
              <a:rPr lang="zh-CN" altLang="zh-CN" sz="2600" dirty="0" smtClean="0"/>
              <a:t>。</a:t>
            </a:r>
            <a:endParaRPr lang="en-US" altLang="zh-CN" sz="2600" dirty="0" smtClean="0"/>
          </a:p>
          <a:p>
            <a:pPr marL="0" indent="0" algn="just">
              <a:buNone/>
            </a:pPr>
            <a:endParaRPr lang="en-US" altLang="zh-CN" sz="2600" dirty="0" smtClean="0"/>
          </a:p>
          <a:p>
            <a:pPr marL="0" indent="0" algn="just">
              <a:buNone/>
            </a:pPr>
            <a:r>
              <a:rPr lang="en-CA" altLang="zh-CN" sz="2800" dirty="0"/>
              <a:t>Behold, </a:t>
            </a:r>
            <a:r>
              <a:rPr lang="en-CA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You desire truth in the innermost being</a:t>
            </a:r>
            <a:r>
              <a:rPr lang="en-CA" altLang="zh-CN" sz="2800" dirty="0"/>
              <a:t>, And in the hidden part You will make me know wisdom.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305832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The Gospel of Matthew Series</a:t>
            </a:r>
            <a:br>
              <a:rPr lang="en-US" sz="3200" dirty="0" smtClean="0"/>
            </a:br>
            <a:r>
              <a:rPr lang="zh-CN" altLang="en-US" sz="3200" dirty="0" smtClean="0"/>
              <a:t>马太福音系列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5528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约翰福音 </a:t>
            </a:r>
            <a:r>
              <a:rPr lang="en-US" altLang="zh-CN" sz="2800" dirty="0" smtClean="0"/>
              <a:t>John 4:23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zh-CN" sz="2800" dirty="0"/>
              <a:t>然而时候将到，现在就是了，</a:t>
            </a:r>
            <a:r>
              <a:rPr lang="zh-CN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那用心灵按真理敬拜父的</a:t>
            </a:r>
            <a:r>
              <a:rPr lang="zh-CN" altLang="zh-CN" sz="2800" dirty="0"/>
              <a:t>，才是真正敬拜的人；因为</a:t>
            </a:r>
            <a:r>
              <a:rPr lang="zh-CN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父在寻找</a:t>
            </a:r>
            <a:r>
              <a:rPr lang="zh-CN" altLang="zh-CN" sz="2800" dirty="0"/>
              <a:t>这样敬拜他的人</a:t>
            </a:r>
            <a:r>
              <a:rPr lang="zh-CN" altLang="zh-CN" sz="2800" dirty="0" smtClean="0"/>
              <a:t>。</a:t>
            </a:r>
            <a:endParaRPr lang="en-US" altLang="zh-CN" sz="2800" dirty="0" smtClean="0"/>
          </a:p>
          <a:p>
            <a:pPr marL="0" indent="0" algn="just">
              <a:buNone/>
            </a:pPr>
            <a:endParaRPr lang="en-US" altLang="zh-CN" sz="2600" dirty="0" smtClean="0"/>
          </a:p>
          <a:p>
            <a:pPr marL="0" indent="0" algn="just">
              <a:buNone/>
            </a:pPr>
            <a:r>
              <a:rPr lang="en-CA" altLang="zh-CN" sz="2800" dirty="0" smtClean="0"/>
              <a:t>"</a:t>
            </a:r>
            <a:r>
              <a:rPr lang="en-CA" altLang="zh-CN" sz="2800" dirty="0"/>
              <a:t>But an hour is coming, and now is, when the true worshipers will </a:t>
            </a:r>
            <a:r>
              <a:rPr lang="en-CA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worship the Father in spirit and truth</a:t>
            </a:r>
            <a:r>
              <a:rPr lang="en-CA" altLang="zh-CN" sz="2800" dirty="0"/>
              <a:t>; for </a:t>
            </a:r>
            <a:r>
              <a:rPr lang="en-CA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such people the Father seeks </a:t>
            </a:r>
            <a:r>
              <a:rPr lang="en-CA" altLang="zh-CN" sz="2800" dirty="0"/>
              <a:t>to be His worshipers. 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55321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以弗所</a:t>
            </a:r>
            <a:r>
              <a:rPr lang="zh-CN" altLang="en-US" sz="2800" dirty="0" smtClean="0"/>
              <a:t>书 </a:t>
            </a:r>
            <a:r>
              <a:rPr lang="en-US" altLang="zh-CN" sz="2800" dirty="0" smtClean="0"/>
              <a:t>Ephesians 4:15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en-US" sz="2800" b="1" baseline="30000" dirty="0"/>
              <a:t> </a:t>
            </a:r>
            <a:r>
              <a:rPr lang="en-US" altLang="zh-CN" sz="2800" b="1" baseline="30000" dirty="0"/>
              <a:t>15 </a:t>
            </a:r>
            <a:r>
              <a:rPr lang="zh-CN" altLang="en-US" sz="2800" dirty="0"/>
              <a:t>惟</a:t>
            </a:r>
            <a:r>
              <a:rPr lang="zh-CN" altLang="en-US" sz="2800" dirty="0">
                <a:solidFill>
                  <a:srgbClr val="FF0000"/>
                </a:solidFill>
              </a:rPr>
              <a:t>用爱心说诚实话</a:t>
            </a:r>
            <a:r>
              <a:rPr lang="zh-CN" altLang="en-US" sz="2800" dirty="0"/>
              <a:t>，凡事长进，连于元首基督</a:t>
            </a:r>
            <a:r>
              <a:rPr lang="zh-CN" altLang="en-US" sz="2800" dirty="0" smtClean="0"/>
              <a:t>，</a:t>
            </a:r>
            <a:endParaRPr lang="en-US" altLang="zh-CN" sz="2800" dirty="0" smtClean="0"/>
          </a:p>
          <a:p>
            <a:pPr marL="0" indent="0" algn="just">
              <a:buNone/>
            </a:pPr>
            <a:endParaRPr lang="en-US" altLang="zh-CN" sz="2600" dirty="0" smtClean="0"/>
          </a:p>
          <a:p>
            <a:pPr marL="0" indent="0">
              <a:buNone/>
            </a:pPr>
            <a:r>
              <a:rPr lang="en-US" altLang="zh-CN" sz="2800" b="1" baseline="30000" dirty="0"/>
              <a:t>15 </a:t>
            </a:r>
            <a:r>
              <a:rPr lang="en-US" altLang="zh-CN" sz="2800" dirty="0"/>
              <a:t>Rather, </a:t>
            </a:r>
            <a:r>
              <a:rPr lang="en-US" altLang="zh-CN" sz="2800" dirty="0">
                <a:solidFill>
                  <a:srgbClr val="FF0000"/>
                </a:solidFill>
              </a:rPr>
              <a:t>speaking the truth in love</a:t>
            </a:r>
            <a:r>
              <a:rPr lang="en-US" altLang="zh-CN" sz="2800" dirty="0"/>
              <a:t>, we are to grow up in every way into him who is the head, into Christ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90563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罗马书 </a:t>
            </a:r>
            <a:r>
              <a:rPr lang="en-US" altLang="zh-CN" sz="2800" dirty="0" smtClean="0"/>
              <a:t>Romans 2:6-8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600" b="1" baseline="30000" dirty="0"/>
              <a:t>6</a:t>
            </a:r>
            <a:r>
              <a:rPr lang="en-US" altLang="zh-CN" sz="2600" dirty="0"/>
              <a:t> </a:t>
            </a:r>
            <a:r>
              <a:rPr lang="zh-CN" altLang="en-US" sz="2600" dirty="0"/>
              <a:t>神必照各人所作的报应各人：  </a:t>
            </a:r>
            <a:r>
              <a:rPr lang="en-US" altLang="zh-CN" sz="2600" b="1" baseline="30000" dirty="0"/>
              <a:t>7</a:t>
            </a:r>
            <a:r>
              <a:rPr lang="en-US" altLang="zh-CN" sz="2600" dirty="0"/>
              <a:t> </a:t>
            </a:r>
            <a:r>
              <a:rPr lang="zh-CN" altLang="en-US" sz="2600" dirty="0"/>
              <a:t>以永生报答那些耐心行善、寻求荣耀尊贵和不朽的人，  </a:t>
            </a:r>
            <a:r>
              <a:rPr lang="en-US" altLang="zh-CN" sz="2600" b="1" baseline="30000" dirty="0"/>
              <a:t>8</a:t>
            </a:r>
            <a:r>
              <a:rPr lang="en-US" altLang="zh-CN" sz="2600" dirty="0"/>
              <a:t> </a:t>
            </a:r>
            <a:r>
              <a:rPr lang="zh-CN" altLang="en-US" sz="2600" dirty="0"/>
              <a:t>却以震怒和愤恨报应那些自私自利、</a:t>
            </a:r>
            <a:r>
              <a:rPr lang="zh-CN" altLang="en-US" sz="2600" dirty="0">
                <a:solidFill>
                  <a:srgbClr val="FF0000"/>
                </a:solidFill>
              </a:rPr>
              <a:t>不顺从真理</a:t>
            </a:r>
            <a:r>
              <a:rPr lang="zh-CN" altLang="en-US" sz="2600" dirty="0"/>
              <a:t>而顺从不义的人</a:t>
            </a:r>
            <a:r>
              <a:rPr lang="zh-CN" altLang="en-US" sz="2600" dirty="0" smtClean="0"/>
              <a:t>；</a:t>
            </a:r>
            <a:endParaRPr lang="en-US" altLang="zh-CN" sz="2600" dirty="0" smtClean="0"/>
          </a:p>
          <a:p>
            <a:pPr marL="0" indent="0" algn="just">
              <a:buNone/>
            </a:pPr>
            <a:endParaRPr lang="en-US" altLang="zh-CN" sz="2600" dirty="0" smtClean="0"/>
          </a:p>
          <a:p>
            <a:pPr marL="0" indent="0">
              <a:buNone/>
            </a:pPr>
            <a:r>
              <a:rPr lang="en-CA" altLang="zh-CN" sz="2600" b="1" baseline="30000" dirty="0"/>
              <a:t>6</a:t>
            </a:r>
            <a:r>
              <a:rPr lang="en-CA" altLang="zh-CN" sz="2800" dirty="0"/>
              <a:t> ​who WILL RENDER TO EACH PERSON ACCORDING TO HIS DEEDS: </a:t>
            </a:r>
            <a:r>
              <a:rPr lang="en-CA" altLang="zh-CN" sz="2600" b="1" baseline="30000" dirty="0"/>
              <a:t>7</a:t>
            </a:r>
            <a:r>
              <a:rPr lang="en-CA" altLang="zh-CN" sz="2800" dirty="0"/>
              <a:t> ​to those who by perseverance in doing good seek for glory and honor and immortality, eternal life; </a:t>
            </a:r>
            <a:r>
              <a:rPr lang="en-CA" altLang="zh-CN" sz="2600" b="1" baseline="30000" dirty="0"/>
              <a:t>8</a:t>
            </a:r>
            <a:r>
              <a:rPr lang="en-CA" altLang="zh-CN" sz="2800" dirty="0"/>
              <a:t> ​but to those who are selfishly ambitious and </a:t>
            </a:r>
            <a:r>
              <a:rPr lang="en-CA" altLang="zh-CN" sz="2800" dirty="0">
                <a:solidFill>
                  <a:srgbClr val="FF0000"/>
                </a:solidFill>
              </a:rPr>
              <a:t>do not obey the truth</a:t>
            </a:r>
            <a:r>
              <a:rPr lang="en-CA" altLang="zh-CN" sz="2800" dirty="0"/>
              <a:t>, but obey unrighteousness, wrath and indignation.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78472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200"/>
              <a:t>The End</a:t>
            </a:r>
            <a:r>
              <a:rPr lang="en-GB" altLang="zh-CN" sz="3200" smtClean="0"/>
              <a:t/>
            </a:r>
            <a:br>
              <a:rPr lang="en-GB" altLang="zh-CN" sz="3200" smtClean="0"/>
            </a:br>
            <a:r>
              <a:rPr lang="zh-CN" altLang="en-US" sz="3200" smtClean="0"/>
              <a:t>完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4891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ung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099" y="1056044"/>
            <a:ext cx="9182100" cy="416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55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ungr\Desktop\I+pinky+promise!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" y="1066800"/>
            <a:ext cx="9140952" cy="526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12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20040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800" smtClean="0"/>
              <a:t>Matthew </a:t>
            </a:r>
            <a:r>
              <a:rPr lang="zh-CN" altLang="en-US" sz="2800" smtClean="0"/>
              <a:t>马</a:t>
            </a:r>
            <a:r>
              <a:rPr lang="zh-CN" altLang="en-US" sz="2800"/>
              <a:t>太福</a:t>
            </a:r>
            <a:r>
              <a:rPr lang="zh-CN" altLang="en-US" sz="2800" smtClean="0"/>
              <a:t>音 </a:t>
            </a:r>
            <a:r>
              <a:rPr lang="en-US" altLang="zh-CN" sz="2800" smtClean="0"/>
              <a:t>5</a:t>
            </a:r>
            <a:r>
              <a:rPr lang="en-US" sz="2800" smtClean="0"/>
              <a:t>.33-37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GB" sz="2800" smtClean="0"/>
              <a:t>Let Your ‘Yes’ be ‘Yes, Your ‘No’ be ‘No’</a:t>
            </a:r>
            <a:r>
              <a:rPr lang="en-GB" altLang="zh-CN" sz="2800" smtClean="0"/>
              <a:t/>
            </a:r>
            <a:br>
              <a:rPr lang="en-GB" altLang="zh-CN" sz="2800" smtClean="0"/>
            </a:br>
            <a:r>
              <a:rPr lang="zh-CN" altLang="en-US" sz="2800"/>
              <a:t>你</a:t>
            </a:r>
            <a:r>
              <a:rPr lang="zh-CN" altLang="en-US" sz="2800" smtClean="0"/>
              <a:t>们的话，是就说是，不是就说不是</a:t>
            </a:r>
            <a:r>
              <a:rPr lang="en-US" sz="3200"/>
              <a:t/>
            </a:r>
            <a:br>
              <a:rPr lang="en-US" sz="320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0881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5:33-37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="1" baseline="30000" dirty="0"/>
              <a:t>33</a:t>
            </a:r>
            <a:r>
              <a:rPr lang="zh-CN" altLang="zh-CN" sz="2400" dirty="0" smtClean="0"/>
              <a:t>“</a:t>
            </a:r>
            <a:r>
              <a:rPr lang="zh-CN" altLang="zh-CN" sz="2400" dirty="0"/>
              <a:t>你们又听过有这样吩咐古人</a:t>
            </a:r>
            <a:r>
              <a:rPr lang="zh-CN" altLang="zh-CN" sz="2400" dirty="0" smtClean="0"/>
              <a:t>的话：‘不可背约，向主许的愿都要偿还。’</a:t>
            </a:r>
            <a:r>
              <a:rPr lang="en-CA" altLang="zh-CN" sz="2400" dirty="0" smtClean="0"/>
              <a:t>  </a:t>
            </a:r>
            <a:r>
              <a:rPr lang="en-CA" altLang="zh-CN" sz="2800" b="1" baseline="30000" dirty="0" smtClean="0"/>
              <a:t>34</a:t>
            </a:r>
            <a:r>
              <a:rPr lang="zh-CN" altLang="zh-CN" sz="2400" dirty="0" smtClean="0"/>
              <a:t>可是</a:t>
            </a:r>
            <a:r>
              <a:rPr lang="zh-CN" altLang="zh-CN" sz="2400" dirty="0"/>
              <a:t>我告诉你们，总不可发誓，不可指着天发誓，因为天是神的宝座；</a:t>
            </a:r>
            <a:r>
              <a:rPr lang="en-CA" altLang="zh-CN" sz="2400" dirty="0"/>
              <a:t>  </a:t>
            </a:r>
            <a:r>
              <a:rPr lang="en-CA" altLang="zh-CN" sz="2800" b="1" baseline="30000" dirty="0" smtClean="0"/>
              <a:t>35</a:t>
            </a:r>
            <a:r>
              <a:rPr lang="zh-CN" altLang="zh-CN" sz="2400" dirty="0" smtClean="0"/>
              <a:t>不可</a:t>
            </a:r>
            <a:r>
              <a:rPr lang="zh-CN" altLang="zh-CN" sz="2400" dirty="0"/>
              <a:t>指着地发誓，因为地是神的脚凳；不可指着耶路撒冷发誓，因为它是大君王的京城；</a:t>
            </a:r>
            <a:r>
              <a:rPr lang="en-CA" altLang="zh-CN" sz="2400" dirty="0"/>
              <a:t> </a:t>
            </a:r>
            <a:r>
              <a:rPr lang="en-CA" altLang="zh-CN" sz="2800" b="1" baseline="30000" dirty="0" smtClean="0"/>
              <a:t>36</a:t>
            </a:r>
            <a:r>
              <a:rPr lang="zh-CN" altLang="zh-CN" sz="2400" dirty="0" smtClean="0"/>
              <a:t>也</a:t>
            </a:r>
            <a:r>
              <a:rPr lang="zh-CN" altLang="zh-CN" sz="2400" dirty="0"/>
              <a:t>不可指着自己的头发誓，因为你不能使一根头发变白或变黑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pPr marL="0" indent="0" algn="just">
              <a:buNone/>
            </a:pPr>
            <a:endParaRPr lang="en-US" altLang="zh-CN" sz="2800" dirty="0" smtClean="0"/>
          </a:p>
          <a:p>
            <a:pPr marL="0" indent="0" algn="just">
              <a:buNone/>
            </a:pPr>
            <a:r>
              <a:rPr lang="en-CA" altLang="zh-CN" sz="2800" b="1" baseline="30000" dirty="0"/>
              <a:t>33 </a:t>
            </a:r>
            <a:r>
              <a:rPr lang="en-CA" altLang="zh-CN" sz="2600" dirty="0"/>
              <a:t>​"Again, you have heard that the ancients were told, `YOU SHALL NOT MAKE FALSE VOWS, BUT SHALL FULFILL YOUR VOWS TO </a:t>
            </a:r>
            <a:r>
              <a:rPr lang="en-CA" altLang="zh-CN" sz="2600" dirty="0" smtClean="0"/>
              <a:t>THE LORD.' </a:t>
            </a:r>
            <a:r>
              <a:rPr lang="en-CA" altLang="zh-CN" sz="2800" b="1" baseline="30000" dirty="0"/>
              <a:t>34</a:t>
            </a:r>
            <a:r>
              <a:rPr lang="en-CA" altLang="zh-CN" sz="2600" dirty="0"/>
              <a:t> ​"But I say to you, make no oath at all, either by heaven, for it is the throne of God,</a:t>
            </a:r>
            <a:r>
              <a:rPr lang="en-CA" altLang="zh-CN" sz="2800" b="1" baseline="30000" dirty="0"/>
              <a:t> 35 </a:t>
            </a:r>
            <a:r>
              <a:rPr lang="en-CA" altLang="zh-CN" sz="2600" dirty="0"/>
              <a:t>​or by the earth, for it is the footstool of His feet, or by Jerusalem, for it is THE CITY OF THE GREAT KING. </a:t>
            </a:r>
            <a:r>
              <a:rPr lang="en-CA" altLang="zh-CN" sz="2800" b="1" baseline="30000" dirty="0"/>
              <a:t>36</a:t>
            </a:r>
            <a:r>
              <a:rPr lang="en-CA" altLang="zh-CN" sz="2600" dirty="0"/>
              <a:t> ​"Nor shall you make an oath by your head, for you cannot make one hair white or black. 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189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5:33-37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CA" altLang="zh-CN" sz="2800" b="1" baseline="30000" dirty="0" smtClean="0"/>
              <a:t>37</a:t>
            </a:r>
            <a:r>
              <a:rPr lang="zh-CN" altLang="zh-CN" sz="2400" dirty="0" smtClean="0"/>
              <a:t>你们</a:t>
            </a:r>
            <a:r>
              <a:rPr lang="zh-CN" altLang="zh-CN" sz="2400" dirty="0"/>
              <a:t>的话</a:t>
            </a:r>
            <a:r>
              <a:rPr lang="zh-CN" altLang="zh-CN" sz="2400" dirty="0" smtClean="0"/>
              <a:t>，</a:t>
            </a:r>
            <a:r>
              <a:rPr lang="zh-CN" altLang="zh-CN" sz="2400" dirty="0"/>
              <a:t>是就说‘是’，不是就说‘不是’</a:t>
            </a:r>
            <a:r>
              <a:rPr lang="zh-CN" altLang="zh-CN" sz="2400" dirty="0" smtClean="0"/>
              <a:t>【</a:t>
            </a:r>
            <a:r>
              <a:rPr lang="zh-CN" altLang="en-US" sz="2400" dirty="0" smtClean="0"/>
              <a:t>原文翻译：</a:t>
            </a:r>
            <a:r>
              <a:rPr lang="zh-CN" altLang="zh-CN" sz="2400" dirty="0" smtClean="0"/>
              <a:t>是</a:t>
            </a:r>
            <a:r>
              <a:rPr lang="en-CA" altLang="zh-CN" sz="2400" dirty="0"/>
              <a:t>, </a:t>
            </a:r>
            <a:r>
              <a:rPr lang="zh-CN" altLang="zh-CN" sz="2400" dirty="0" smtClean="0"/>
              <a:t>是， 不是</a:t>
            </a:r>
            <a:r>
              <a:rPr lang="en-CA" altLang="zh-CN" sz="2400" dirty="0"/>
              <a:t>, </a:t>
            </a:r>
            <a:r>
              <a:rPr lang="zh-CN" altLang="zh-CN" sz="2400" dirty="0" smtClean="0"/>
              <a:t>不是】；</a:t>
            </a:r>
            <a:r>
              <a:rPr lang="zh-CN" altLang="zh-CN" sz="2400" dirty="0"/>
              <a:t>如果再多说，就是出于那恶者。 </a:t>
            </a:r>
          </a:p>
          <a:p>
            <a:pPr marL="0" indent="0" algn="just">
              <a:buNone/>
            </a:pPr>
            <a:endParaRPr lang="en-US" altLang="zh-CN" sz="2800" dirty="0" smtClean="0"/>
          </a:p>
          <a:p>
            <a:pPr marL="0" indent="0" algn="just">
              <a:buNone/>
            </a:pPr>
            <a:r>
              <a:rPr lang="en-CA" altLang="zh-CN" sz="2800" b="1" baseline="30000" dirty="0" smtClean="0"/>
              <a:t>37</a:t>
            </a:r>
            <a:r>
              <a:rPr lang="en-CA" altLang="zh-CN" sz="2600" dirty="0" smtClean="0"/>
              <a:t> </a:t>
            </a:r>
            <a:r>
              <a:rPr lang="en-CA" altLang="zh-CN" sz="2600" dirty="0"/>
              <a:t>​"But let your statement be, `Yes, yes ' or `No, no '; anything beyond these is of evil.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79829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5:33-37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CA" altLang="zh-CN" sz="2800" b="1" baseline="30000" dirty="0" smtClean="0"/>
              <a:t>37</a:t>
            </a:r>
            <a:r>
              <a:rPr lang="zh-CN" altLang="zh-CN" sz="2400" dirty="0" smtClean="0"/>
              <a:t>你们</a:t>
            </a:r>
            <a:r>
              <a:rPr lang="zh-CN" altLang="zh-CN" sz="2400" dirty="0"/>
              <a:t>的话</a:t>
            </a:r>
            <a:r>
              <a:rPr lang="zh-CN" altLang="zh-CN" sz="2400" dirty="0" smtClean="0"/>
              <a:t>，</a:t>
            </a:r>
            <a:r>
              <a:rPr lang="zh-CN" altLang="zh-CN" sz="2400" dirty="0"/>
              <a:t>是就说‘是’，不是就说‘不是’</a:t>
            </a:r>
            <a:r>
              <a:rPr lang="zh-CN" altLang="zh-CN" sz="2400" dirty="0" smtClean="0"/>
              <a:t>【</a:t>
            </a:r>
            <a:r>
              <a:rPr lang="zh-CN" altLang="en-US" sz="2400" dirty="0" smtClean="0"/>
              <a:t>原文翻译：</a:t>
            </a:r>
            <a:r>
              <a:rPr lang="zh-CN" altLang="zh-CN" sz="2400" dirty="0" smtClean="0">
                <a:solidFill>
                  <a:srgbClr val="FF0000"/>
                </a:solidFill>
              </a:rPr>
              <a:t>是</a:t>
            </a:r>
            <a:r>
              <a:rPr lang="en-CA" altLang="zh-CN" sz="2400" dirty="0">
                <a:solidFill>
                  <a:srgbClr val="FF0000"/>
                </a:solidFill>
              </a:rPr>
              <a:t>, </a:t>
            </a:r>
            <a:r>
              <a:rPr lang="zh-CN" altLang="zh-CN" sz="2400" dirty="0" smtClean="0">
                <a:solidFill>
                  <a:srgbClr val="FF0000"/>
                </a:solidFill>
              </a:rPr>
              <a:t>是， 不是</a:t>
            </a:r>
            <a:r>
              <a:rPr lang="en-CA" altLang="zh-CN" sz="2400" dirty="0">
                <a:solidFill>
                  <a:srgbClr val="FF0000"/>
                </a:solidFill>
              </a:rPr>
              <a:t>, </a:t>
            </a:r>
            <a:r>
              <a:rPr lang="zh-CN" altLang="zh-CN" sz="2400" dirty="0" smtClean="0">
                <a:solidFill>
                  <a:srgbClr val="FF0000"/>
                </a:solidFill>
              </a:rPr>
              <a:t>不是</a:t>
            </a:r>
            <a:r>
              <a:rPr lang="zh-CN" altLang="zh-CN" sz="2400" dirty="0" smtClean="0"/>
              <a:t>】；</a:t>
            </a:r>
            <a:r>
              <a:rPr lang="zh-CN" altLang="zh-CN" sz="2400" dirty="0"/>
              <a:t>如果再多说，就是出于那恶者。 </a:t>
            </a:r>
          </a:p>
          <a:p>
            <a:pPr marL="0" indent="0" algn="just">
              <a:buNone/>
            </a:pPr>
            <a:endParaRPr lang="en-US" altLang="zh-CN" sz="2800" dirty="0" smtClean="0"/>
          </a:p>
          <a:p>
            <a:pPr marL="0" indent="0" algn="just">
              <a:buNone/>
            </a:pPr>
            <a:r>
              <a:rPr lang="en-CA" altLang="zh-CN" sz="2800" b="1" baseline="30000" dirty="0" smtClean="0"/>
              <a:t>37</a:t>
            </a:r>
            <a:r>
              <a:rPr lang="en-CA" altLang="zh-CN" sz="2600" dirty="0" smtClean="0"/>
              <a:t> </a:t>
            </a:r>
            <a:r>
              <a:rPr lang="en-CA" altLang="zh-CN" sz="2600" dirty="0"/>
              <a:t>​"But let your statement be, </a:t>
            </a:r>
            <a:r>
              <a:rPr lang="en-CA" altLang="zh-CN" sz="2600" dirty="0">
                <a:solidFill>
                  <a:srgbClr val="FF0000"/>
                </a:solidFill>
              </a:rPr>
              <a:t>`Yes, yes ' or `No, no '</a:t>
            </a:r>
            <a:r>
              <a:rPr lang="en-CA" altLang="zh-CN" sz="2600" dirty="0"/>
              <a:t>; anything beyond these is of evil.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51846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5:33-37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="1" baseline="30000" dirty="0"/>
              <a:t>33</a:t>
            </a:r>
            <a:r>
              <a:rPr lang="zh-CN" altLang="zh-CN" sz="2400" dirty="0" smtClean="0"/>
              <a:t>“</a:t>
            </a:r>
            <a:r>
              <a:rPr lang="zh-CN" altLang="zh-CN" sz="2400" dirty="0"/>
              <a:t>你们又听过有这样吩咐古人</a:t>
            </a:r>
            <a:r>
              <a:rPr lang="zh-CN" altLang="zh-CN" sz="2400" dirty="0" smtClean="0"/>
              <a:t>的话：‘不可背约，向主许的愿都要偿还。’</a:t>
            </a:r>
            <a:r>
              <a:rPr lang="en-CA" altLang="zh-CN" sz="2400" dirty="0" smtClean="0"/>
              <a:t>  </a:t>
            </a:r>
            <a:r>
              <a:rPr lang="en-CA" altLang="zh-CN" sz="28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34</a:t>
            </a:r>
            <a:r>
              <a:rPr lang="zh-CN" altLang="zh-C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可是</a:t>
            </a:r>
            <a:r>
              <a:rPr lang="zh-CN" altLang="zh-CN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我告诉你们，</a:t>
            </a:r>
            <a:r>
              <a:rPr lang="zh-CN" altLang="zh-CN" sz="24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总不可发誓</a:t>
            </a:r>
            <a:r>
              <a:rPr lang="zh-CN" altLang="zh-CN" sz="2400" dirty="0"/>
              <a:t>，不可指着天发誓，因为天是神的宝座；</a:t>
            </a:r>
            <a:r>
              <a:rPr lang="en-CA" altLang="zh-CN" sz="2400" dirty="0"/>
              <a:t>  </a:t>
            </a:r>
            <a:r>
              <a:rPr lang="en-CA" altLang="zh-CN" sz="2800" b="1" baseline="30000" dirty="0" smtClean="0"/>
              <a:t>35</a:t>
            </a:r>
            <a:r>
              <a:rPr lang="zh-CN" altLang="zh-CN" sz="2400" dirty="0" smtClean="0"/>
              <a:t>不可</a:t>
            </a:r>
            <a:r>
              <a:rPr lang="zh-CN" altLang="zh-CN" sz="2400" dirty="0"/>
              <a:t>指着地发誓，因为地是神的脚凳；不可指着耶路撒冷发誓，因为它是大君王的京城；</a:t>
            </a:r>
            <a:r>
              <a:rPr lang="en-CA" altLang="zh-CN" sz="2400" dirty="0"/>
              <a:t> </a:t>
            </a:r>
            <a:r>
              <a:rPr lang="en-CA" altLang="zh-CN" sz="2800" b="1" baseline="30000" dirty="0" smtClean="0"/>
              <a:t>36</a:t>
            </a:r>
            <a:r>
              <a:rPr lang="zh-CN" altLang="zh-CN" sz="2400" dirty="0" smtClean="0"/>
              <a:t>也</a:t>
            </a:r>
            <a:r>
              <a:rPr lang="zh-CN" altLang="zh-CN" sz="2400" dirty="0"/>
              <a:t>不可指着自己的头发誓，因为你不能使一根头发变白或变黑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pPr marL="0" indent="0" algn="just">
              <a:buNone/>
            </a:pPr>
            <a:endParaRPr lang="en-US" altLang="zh-CN" sz="2800" dirty="0" smtClean="0"/>
          </a:p>
          <a:p>
            <a:pPr marL="0" indent="0" algn="just">
              <a:buNone/>
            </a:pPr>
            <a:r>
              <a:rPr lang="en-CA" altLang="zh-CN" sz="2800" b="1" baseline="30000" dirty="0"/>
              <a:t>33 </a:t>
            </a:r>
            <a:r>
              <a:rPr lang="en-CA" altLang="zh-CN" sz="2600" dirty="0"/>
              <a:t>​"Again, you have heard that the ancients were told, `YOU SHALL NOT MAKE FALSE VOWS, BUT SHALL FULFILL YOUR VOWS TO </a:t>
            </a:r>
            <a:r>
              <a:rPr lang="en-CA" altLang="zh-CN" sz="2600" dirty="0" smtClean="0"/>
              <a:t>THE LORD</a:t>
            </a:r>
            <a:r>
              <a:rPr lang="en-CA" altLang="zh-CN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.' </a:t>
            </a:r>
            <a:r>
              <a:rPr lang="en-CA" altLang="zh-CN" sz="2800" b="1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34</a:t>
            </a:r>
            <a:r>
              <a:rPr lang="en-CA" altLang="zh-CN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​"But I say to you, </a:t>
            </a:r>
            <a:r>
              <a:rPr lang="en-CA" altLang="zh-CN" sz="26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make no oath at all</a:t>
            </a:r>
            <a:r>
              <a:rPr lang="en-CA" altLang="zh-CN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CA" altLang="zh-CN" sz="2600" dirty="0"/>
              <a:t>either by heaven, for it is the throne of God,</a:t>
            </a:r>
            <a:r>
              <a:rPr lang="en-CA" altLang="zh-CN" sz="2800" b="1" baseline="30000" dirty="0"/>
              <a:t> 35 </a:t>
            </a:r>
            <a:r>
              <a:rPr lang="en-CA" altLang="zh-CN" sz="2600" dirty="0"/>
              <a:t>​or by the earth, for it is the footstool of His feet, or by Jerusalem, for it is THE CITY OF THE GREAT KING. </a:t>
            </a:r>
            <a:r>
              <a:rPr lang="en-CA" altLang="zh-CN" sz="2800" b="1" baseline="30000" dirty="0"/>
              <a:t>36</a:t>
            </a:r>
            <a:r>
              <a:rPr lang="en-CA" altLang="zh-CN" sz="2600" dirty="0"/>
              <a:t> ​"Nor shall you make an oath by your head, for you cannot make one hair white or black. 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68726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3017</TotalTime>
  <Words>2160</Words>
  <Application>Microsoft Office PowerPoint</Application>
  <PresentationFormat>On-screen Show (4:3)</PresentationFormat>
  <Paragraphs>93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宋体</vt:lpstr>
      <vt:lpstr>Arial</vt:lpstr>
      <vt:lpstr>Calibri</vt:lpstr>
      <vt:lpstr>Office Theme</vt:lpstr>
      <vt:lpstr>2018.04.29</vt:lpstr>
      <vt:lpstr>The Gospel of Matthew Series 马太福音系列</vt:lpstr>
      <vt:lpstr>PowerPoint Presentation</vt:lpstr>
      <vt:lpstr>PowerPoint Presentation</vt:lpstr>
      <vt:lpstr>Matthew 马太福音 5.33-37  Let Your ‘Yes’ be ‘Yes, Your ‘No’ be ‘No’ 你们的话，是就说是，不是就说不是 </vt:lpstr>
      <vt:lpstr>马太福音 Matthew 5:33-37</vt:lpstr>
      <vt:lpstr>马太福音 Matthew 5:33-37</vt:lpstr>
      <vt:lpstr>马太福音 Matthew 5:33-37</vt:lpstr>
      <vt:lpstr>马太福音 Matthew 5:33-37</vt:lpstr>
      <vt:lpstr>马太福音 Matthew 5:33-37</vt:lpstr>
      <vt:lpstr>出埃及记 Exodus 32:13</vt:lpstr>
      <vt:lpstr>创世记 Genesis 14:22</vt:lpstr>
      <vt:lpstr>罗马书 Romans 1:9</vt:lpstr>
      <vt:lpstr>马太福音 Matthew 5:34-36</vt:lpstr>
      <vt:lpstr>马太福音 Matthew 5:34-36</vt:lpstr>
      <vt:lpstr>雅各书 James 4:14-15</vt:lpstr>
      <vt:lpstr>马太福音 Matthew 5:33-37</vt:lpstr>
      <vt:lpstr>约翰福音 John 8:44</vt:lpstr>
      <vt:lpstr>诗篇 Psalm 51:6</vt:lpstr>
      <vt:lpstr>约翰福音 John 4:23</vt:lpstr>
      <vt:lpstr>以弗所书 Ephesians 4:15</vt:lpstr>
      <vt:lpstr>罗马书 Romans 2:6-8</vt:lpstr>
      <vt:lpstr>The End 完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</dc:creator>
  <cp:lastModifiedBy>Windows User</cp:lastModifiedBy>
  <cp:revision>470</cp:revision>
  <dcterms:created xsi:type="dcterms:W3CDTF">2006-08-16T00:00:00Z</dcterms:created>
  <dcterms:modified xsi:type="dcterms:W3CDTF">2018-04-29T21:48:46Z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