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9" r:id="rId3"/>
    <p:sldMasterId id="2147483701" r:id="rId4"/>
    <p:sldMasterId id="2147483713" r:id="rId5"/>
  </p:sldMasterIdLst>
  <p:notesMasterIdLst>
    <p:notesMasterId r:id="rId24"/>
  </p:notesMasterIdLst>
  <p:sldIdLst>
    <p:sldId id="421" r:id="rId6"/>
    <p:sldId id="422" r:id="rId7"/>
    <p:sldId id="423" r:id="rId8"/>
    <p:sldId id="451" r:id="rId9"/>
    <p:sldId id="424" r:id="rId10"/>
    <p:sldId id="435" r:id="rId11"/>
    <p:sldId id="440" r:id="rId12"/>
    <p:sldId id="450" r:id="rId13"/>
    <p:sldId id="441" r:id="rId14"/>
    <p:sldId id="452" r:id="rId15"/>
    <p:sldId id="458" r:id="rId16"/>
    <p:sldId id="454" r:id="rId17"/>
    <p:sldId id="455" r:id="rId18"/>
    <p:sldId id="456" r:id="rId19"/>
    <p:sldId id="457" r:id="rId20"/>
    <p:sldId id="459" r:id="rId21"/>
    <p:sldId id="460" r:id="rId22"/>
    <p:sldId id="44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122" d="100"/>
          <a:sy n="122" d="100"/>
        </p:scale>
        <p:origin x="85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C99F0-50BC-43AA-8A9A-36613E320D78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938A5-2492-4A30-B8E2-F9FCD7B4E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2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66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4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3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6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0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8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4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45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31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74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99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98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05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4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66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2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4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601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019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215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79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54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961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880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4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039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659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575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288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71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993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001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682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494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708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4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186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152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602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754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6540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009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7362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7274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669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5495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56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477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0715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8728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787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170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400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097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610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1088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109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4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1250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7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7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5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3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0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62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9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2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2018.05.20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11979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:39</a:t>
            </a:r>
            <a:r>
              <a:rPr lang="en-US" altLang="zh-CN" sz="2400" dirty="0" smtClean="0"/>
              <a:t>-42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But </a:t>
            </a:r>
            <a:r>
              <a:rPr lang="en-GB" sz="2800" dirty="0"/>
              <a:t>if any one strikes you on the right cheek, turn to him the other </a:t>
            </a:r>
            <a:r>
              <a:rPr lang="en-GB" sz="2800" dirty="0" smtClean="0"/>
              <a:t>also; </a:t>
            </a:r>
            <a:r>
              <a:rPr lang="en-GB" sz="2800" baseline="30000" dirty="0" smtClean="0"/>
              <a:t>40 </a:t>
            </a:r>
            <a:r>
              <a:rPr lang="en-GB" sz="2800" dirty="0" smtClean="0"/>
              <a:t>and </a:t>
            </a:r>
            <a:r>
              <a:rPr lang="en-GB" sz="2800" dirty="0"/>
              <a:t>if any one would sue you and take your coat, let him have your cloak as well</a:t>
            </a:r>
            <a:r>
              <a:rPr lang="en-GB" sz="2800" dirty="0" smtClean="0"/>
              <a:t>; </a:t>
            </a:r>
            <a:r>
              <a:rPr lang="en-GB" sz="2800" baseline="30000" dirty="0" smtClean="0"/>
              <a:t>41 </a:t>
            </a:r>
            <a:r>
              <a:rPr lang="en-GB" sz="2800" dirty="0" smtClean="0"/>
              <a:t>and </a:t>
            </a:r>
            <a:r>
              <a:rPr lang="en-GB" sz="2800" dirty="0"/>
              <a:t>if any one forces you to go one mile, go with him two miles. </a:t>
            </a:r>
            <a:r>
              <a:rPr lang="en-GB" sz="2800" baseline="30000" dirty="0" smtClean="0"/>
              <a:t>42 </a:t>
            </a:r>
            <a:r>
              <a:rPr lang="en-GB" sz="2800" dirty="0" smtClean="0"/>
              <a:t>Give </a:t>
            </a:r>
            <a:r>
              <a:rPr lang="en-GB" sz="2800" dirty="0"/>
              <a:t>to him who begs from you, and do not refuse him who would borrow from you.</a:t>
            </a:r>
          </a:p>
          <a:p>
            <a:pPr marL="0" indent="0">
              <a:lnSpc>
                <a:spcPts val="900"/>
              </a:lnSpc>
              <a:buNone/>
            </a:pPr>
            <a:endParaRPr lang="en-GB" sz="2800" dirty="0" smtClean="0"/>
          </a:p>
          <a:p>
            <a:pPr marL="0" indent="0">
              <a:lnSpc>
                <a:spcPts val="1000"/>
              </a:lnSpc>
              <a:buNone/>
            </a:pPr>
            <a:endParaRPr lang="en-GB" sz="2800" dirty="0"/>
          </a:p>
          <a:p>
            <a:pPr marL="0" indent="0">
              <a:lnSpc>
                <a:spcPts val="1000"/>
              </a:lnSpc>
              <a:buNone/>
            </a:pPr>
            <a:r>
              <a:rPr lang="zh-CN" altLang="en-US" sz="2800" dirty="0"/>
              <a:t>有人打你的右脸，把另一边也转过来让他打；</a:t>
            </a:r>
            <a:endParaRPr lang="en-GB" sz="2800" dirty="0"/>
          </a:p>
          <a:p>
            <a:pPr marL="0" indent="0">
              <a:buNone/>
            </a:pPr>
            <a:r>
              <a:rPr lang="en-US" altLang="zh-CN" sz="2800" baseline="30000" dirty="0"/>
              <a:t>40</a:t>
            </a:r>
            <a:r>
              <a:rPr lang="zh-CN" altLang="en-US" sz="2800" dirty="0"/>
              <a:t>有人要告你，想拿你的衬衫，就连外套也让他拿</a:t>
            </a:r>
            <a:r>
              <a:rPr lang="zh-CN" altLang="en-US" sz="2800" dirty="0" smtClean="0"/>
              <a:t>去。</a:t>
            </a:r>
            <a:r>
              <a:rPr lang="en-US" altLang="zh-CN" sz="2800" baseline="30000" dirty="0" smtClean="0"/>
              <a:t>41</a:t>
            </a:r>
            <a:r>
              <a:rPr lang="zh-CN" altLang="en-US" sz="2800" dirty="0" smtClean="0"/>
              <a:t>有</a:t>
            </a:r>
            <a:r>
              <a:rPr lang="zh-CN" altLang="en-US" sz="2800" dirty="0"/>
              <a:t>人要强迫你走一里路，就陪他走两里</a:t>
            </a:r>
            <a:r>
              <a:rPr lang="zh-CN" altLang="en-US" sz="2800" dirty="0" smtClean="0"/>
              <a:t>。</a:t>
            </a:r>
            <a:r>
              <a:rPr lang="en-GB" altLang="zh-CN" sz="2800" baseline="30000" dirty="0" smtClean="0"/>
              <a:t>42 </a:t>
            </a:r>
            <a:r>
              <a:rPr lang="zh-CN" altLang="en-US" sz="2800" dirty="0" smtClean="0"/>
              <a:t>有</a:t>
            </a:r>
            <a:r>
              <a:rPr lang="zh-CN" altLang="en-US" sz="2800" dirty="0"/>
              <a:t>求你的，就给他；想借贷的，也不可拒绝。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260367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zh-CN" altLang="en-US" sz="2400" dirty="0" smtClean="0"/>
              <a:t>马太福音 </a:t>
            </a:r>
            <a:r>
              <a:rPr lang="en-US" altLang="zh-CN" sz="2400" dirty="0" smtClean="0"/>
              <a:t>(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</a:t>
            </a:r>
            <a:r>
              <a:rPr lang="en-GB" sz="2400" dirty="0" smtClean="0"/>
              <a:t>4-9)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761038"/>
          </a:xfrm>
        </p:spPr>
        <p:txBody>
          <a:bodyPr>
            <a:noAutofit/>
          </a:bodyPr>
          <a:lstStyle/>
          <a:p>
            <a:r>
              <a:rPr lang="en-GB" sz="2800" dirty="0" smtClean="0"/>
              <a:t>"</a:t>
            </a:r>
            <a:r>
              <a:rPr lang="en-GB" sz="2800" dirty="0"/>
              <a:t>Blessed are those who mourn, for they will be comforted.</a:t>
            </a:r>
          </a:p>
          <a:p>
            <a:r>
              <a:rPr lang="en-GB" sz="2800" dirty="0" smtClean="0"/>
              <a:t>"Blessed </a:t>
            </a:r>
            <a:r>
              <a:rPr lang="en-GB" sz="2800" dirty="0"/>
              <a:t>are the meek, for they will inherit the earth.</a:t>
            </a:r>
          </a:p>
          <a:p>
            <a:r>
              <a:rPr lang="en-GB" sz="2800" dirty="0" smtClean="0"/>
              <a:t>"</a:t>
            </a:r>
            <a:r>
              <a:rPr lang="en-GB" sz="2800" dirty="0"/>
              <a:t>Blessed are the merciful, for they will receive mercy.</a:t>
            </a:r>
          </a:p>
          <a:p>
            <a:r>
              <a:rPr lang="en-GB" sz="2800" dirty="0" smtClean="0"/>
              <a:t>"Blessed </a:t>
            </a:r>
            <a:r>
              <a:rPr lang="en-GB" sz="2800" dirty="0"/>
              <a:t>are the peacemakers, for they will be called children of </a:t>
            </a:r>
            <a:r>
              <a:rPr lang="en-GB" sz="2800" dirty="0" smtClean="0"/>
              <a:t>God</a:t>
            </a:r>
          </a:p>
          <a:p>
            <a:r>
              <a:rPr lang="zh-CN" altLang="en-US" sz="2800" dirty="0" smtClean="0"/>
              <a:t>哀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恸</a:t>
            </a:r>
            <a:r>
              <a:rPr lang="zh-CN" altLang="en-US" sz="2800" dirty="0" smtClean="0"/>
              <a:t>的</a:t>
            </a:r>
            <a:r>
              <a:rPr lang="zh-CN" altLang="en-US" sz="2800" dirty="0"/>
              <a:t>人有福了， 因为他们必得安慰。</a:t>
            </a:r>
          </a:p>
          <a:p>
            <a:r>
              <a:rPr lang="zh-CN" altLang="en-US" sz="2800" dirty="0" smtClean="0"/>
              <a:t>温</a:t>
            </a:r>
            <a:r>
              <a:rPr lang="zh-CN" altLang="en-US" sz="2800" dirty="0"/>
              <a:t>柔的人有福了， 因为他们必承受地</a:t>
            </a:r>
            <a:r>
              <a:rPr lang="zh-CN" altLang="en-US" sz="2800" dirty="0" smtClean="0"/>
              <a:t>土</a:t>
            </a:r>
            <a:endParaRPr lang="en-US" altLang="zh-CN" sz="2800" dirty="0"/>
          </a:p>
          <a:p>
            <a:r>
              <a:rPr lang="zh-CN" altLang="en-US" sz="2800" dirty="0"/>
              <a:t>怜悯人的人有福了， 因为他们必蒙怜悯。</a:t>
            </a:r>
          </a:p>
          <a:p>
            <a:r>
              <a:rPr lang="zh-CN" altLang="en-US" sz="2800" dirty="0" smtClean="0"/>
              <a:t>使</a:t>
            </a:r>
            <a:r>
              <a:rPr lang="zh-CN" altLang="en-US" sz="2800" dirty="0"/>
              <a:t>人</a:t>
            </a:r>
            <a:r>
              <a:rPr lang="zh-CN" altLang="en-US" sz="2800" dirty="0" smtClean="0"/>
              <a:t>和睦的</a:t>
            </a:r>
            <a:r>
              <a:rPr lang="zh-CN" altLang="en-US" sz="2800" dirty="0"/>
              <a:t>人有福了， 因为他们必称</a:t>
            </a:r>
            <a:r>
              <a:rPr lang="zh-CN" altLang="en-US" sz="2800" dirty="0" smtClean="0"/>
              <a:t>为神</a:t>
            </a:r>
            <a:r>
              <a:rPr lang="zh-CN" altLang="en-US" sz="2800" dirty="0"/>
              <a:t>的儿子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49527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26670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5:4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47093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Mourn  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哀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恸</a:t>
            </a:r>
            <a:r>
              <a:rPr lang="zh-TW" altLang="en-US" sz="4000" dirty="0"/>
              <a:t> </a:t>
            </a:r>
            <a:endParaRPr lang="en-US" altLang="zh-TW" sz="4000" dirty="0" smtClean="0"/>
          </a:p>
          <a:p>
            <a:pPr marL="0" indent="0">
              <a:buNone/>
            </a:pPr>
            <a:endParaRPr lang="en-US" altLang="zh-CN" sz="2800" dirty="0"/>
          </a:p>
          <a:p>
            <a:pPr marL="0" indent="0"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为罪哀伤</a:t>
            </a:r>
            <a:endParaRPr lang="en-GB" altLang="zh-CN" dirty="0" smtClean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en-GB" altLang="zh-CN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grief for sin</a:t>
            </a:r>
            <a:endParaRPr lang="zh-CN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895600"/>
            <a:ext cx="2019300" cy="2019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66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638800"/>
            <a:ext cx="27432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5:5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"/>
            <a:ext cx="8229600" cy="5913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Meek   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温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柔</a:t>
            </a:r>
            <a:endParaRPr lang="en-US" altLang="zh-CN" sz="4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TW" sz="2800" dirty="0"/>
          </a:p>
          <a:p>
            <a:pPr marL="0" indent="0"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谦卑等候神</a:t>
            </a:r>
            <a:r>
              <a:rPr lang="zh-CN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来</a:t>
            </a:r>
            <a:r>
              <a:rPr lang="zh-CN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主持公道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Humbly wait upon God </a:t>
            </a:r>
          </a:p>
          <a:p>
            <a:pPr marL="0" indent="0" algn="ctr"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to carry out justice</a:t>
            </a:r>
            <a:endParaRPr lang="zh-CN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048000"/>
            <a:ext cx="2556944" cy="21504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7517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27432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5:7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13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Merciful    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怜</a:t>
            </a:r>
            <a:r>
              <a:rPr lang="zh-CN" altLang="en-US" sz="4000" dirty="0"/>
              <a:t>悯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</a:t>
            </a:r>
            <a:endParaRPr lang="en-US" altLang="zh-TW" sz="4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2800" dirty="0"/>
          </a:p>
        </p:txBody>
      </p:sp>
      <p:sp>
        <p:nvSpPr>
          <p:cNvPr id="4" name="Heart 3"/>
          <p:cNvSpPr/>
          <p:nvPr/>
        </p:nvSpPr>
        <p:spPr>
          <a:xfrm>
            <a:off x="3181350" y="1981200"/>
            <a:ext cx="2781300" cy="2514600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3200" dirty="0" smtClean="0">
              <a:solidFill>
                <a:prstClr val="white"/>
              </a:solidFill>
            </a:endParaRPr>
          </a:p>
          <a:p>
            <a:pPr algn="ctr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宽恕</a:t>
            </a:r>
            <a:endParaRPr lang="en-GB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GB" altLang="zh-CN" sz="3200" b="1" dirty="0">
                <a:solidFill>
                  <a:prstClr val="white"/>
                </a:solidFill>
                <a:latin typeface="Bradley Hand ITC" panose="03070402050302030203" pitchFamily="66" charset="0"/>
              </a:rPr>
              <a:t>Forgive</a:t>
            </a:r>
            <a:endParaRPr lang="zh-CN" altLang="en-US" sz="3200" b="1" dirty="0">
              <a:solidFill>
                <a:prstClr val="white"/>
              </a:solidFill>
              <a:latin typeface="Bradley Hand ITC" panose="03070402050302030203" pitchFamily="66" charset="0"/>
            </a:endParaRPr>
          </a:p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45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5638800"/>
            <a:ext cx="28194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5:9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87496">
            <a:off x="913356" y="2613080"/>
            <a:ext cx="3673474" cy="2786235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187" y="228600"/>
            <a:ext cx="8229600" cy="5913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Peacemakers    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使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人和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睦</a:t>
            </a:r>
            <a:endParaRPr lang="en-US" altLang="zh-TW" sz="4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TW" sz="2800" dirty="0"/>
          </a:p>
          <a:p>
            <a:pPr marL="0" indent="0"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与神和好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endParaRPr lang="en-GB" altLang="zh-TW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altLang="zh-CN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Reconcile man to God</a:t>
            </a:r>
            <a:endParaRPr lang="zh-CN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19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罗马书  </a:t>
            </a:r>
            <a:r>
              <a:rPr lang="en-US" sz="2400" dirty="0" smtClean="0"/>
              <a:t>Romans </a:t>
            </a:r>
            <a:r>
              <a:rPr lang="en-US" sz="2400" dirty="0"/>
              <a:t>12:21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3914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Do not be overcome by evil,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but </a:t>
            </a:r>
            <a:r>
              <a:rPr lang="en-GB" dirty="0"/>
              <a:t>overcome evil with good.</a:t>
            </a:r>
          </a:p>
          <a:p>
            <a:endParaRPr lang="en-GB" dirty="0"/>
          </a:p>
          <a:p>
            <a:pPr marL="0" indent="0">
              <a:buNone/>
            </a:pPr>
            <a:r>
              <a:rPr lang="zh-CN" altLang="en-US" dirty="0" smtClean="0"/>
              <a:t>不</a:t>
            </a:r>
            <a:r>
              <a:rPr lang="zh-CN" altLang="en-US" dirty="0"/>
              <a:t>可被恶所胜，反要以善胜恶。</a:t>
            </a:r>
          </a:p>
        </p:txBody>
      </p:sp>
    </p:spTree>
    <p:extLst>
      <p:ext uri="{BB962C8B-B14F-4D97-AF65-F5344CB8AC3E}">
        <p14:creationId xmlns:p14="http://schemas.microsoft.com/office/powerpoint/2010/main" val="2677504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3914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	Compassion</a:t>
            </a:r>
          </a:p>
          <a:p>
            <a:pPr marL="0" indent="0">
              <a:buNone/>
            </a:pPr>
            <a:r>
              <a:rPr lang="en-GB" altLang="zh-CN" dirty="0" smtClean="0"/>
              <a:t>	With an intention to save</a:t>
            </a:r>
          </a:p>
          <a:p>
            <a:pPr marL="0" indent="0">
              <a:buNone/>
            </a:pPr>
            <a:endParaRPr lang="en-GB" altLang="zh-CN" dirty="0"/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怜</a:t>
            </a:r>
            <a:r>
              <a:rPr lang="zh-CN" altLang="en-US" dirty="0"/>
              <a:t>悯之心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为了救他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2819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End</a:t>
            </a:r>
            <a:r>
              <a:rPr lang="en-US" altLang="zh-CN" sz="3200" dirty="0"/>
              <a:t/>
            </a:r>
            <a:br>
              <a:rPr lang="en-US" altLang="zh-CN" sz="32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201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The Gospel of Matthew Series</a:t>
            </a:r>
            <a:br>
              <a:rPr lang="en-US" sz="3200" dirty="0" smtClean="0"/>
            </a:br>
            <a:r>
              <a:rPr lang="zh-CN" altLang="en-US" sz="3200" dirty="0" smtClean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9028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4495801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Turn the Other Cheek</a:t>
            </a:r>
            <a:br>
              <a:rPr lang="en-GB" sz="3600" dirty="0" smtClean="0"/>
            </a:br>
            <a:r>
              <a:rPr lang="zh-CN" altLang="en-US" sz="3600" dirty="0" smtClean="0"/>
              <a:t>把左颊也转过来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zh-CN" altLang="en-US" sz="3100" dirty="0" smtClean="0"/>
              <a:t>（马</a:t>
            </a:r>
            <a:r>
              <a:rPr lang="zh-CN" altLang="en-US" sz="3100" dirty="0"/>
              <a:t>太福音 </a:t>
            </a:r>
            <a:r>
              <a:rPr lang="en-GB" sz="3100" dirty="0" smtClean="0"/>
              <a:t>Matthew 5</a:t>
            </a:r>
            <a:r>
              <a:rPr lang="en-US" altLang="zh-CN" sz="3100" dirty="0" smtClean="0"/>
              <a:t>:38-42</a:t>
            </a:r>
            <a:r>
              <a:rPr lang="zh-CN" altLang="en-US" sz="3100" dirty="0" smtClean="0"/>
              <a:t>）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98679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83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"You have heard that it was said 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dirty="0" smtClean="0"/>
              <a:t>But </a:t>
            </a:r>
            <a:r>
              <a:rPr lang="en-GB" dirty="0"/>
              <a:t>I say to you 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你们听过有这样的吩咐：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可是我告诉你</a:t>
            </a:r>
            <a:r>
              <a:rPr lang="zh-CN" altLang="en-US" dirty="0" smtClean="0"/>
              <a:t>们 </a:t>
            </a:r>
            <a:r>
              <a:rPr lang="en-US" altLang="zh-CN" dirty="0" smtClean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7723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:38-39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"You have heard that it was said, `An eye for an eye and a tooth for a tooth</a:t>
            </a:r>
            <a:r>
              <a:rPr lang="en-GB" dirty="0" smtClean="0"/>
              <a:t>.‘ </a:t>
            </a:r>
          </a:p>
          <a:p>
            <a:pPr marL="0" indent="0">
              <a:buNone/>
            </a:pPr>
            <a:r>
              <a:rPr lang="en-GB" dirty="0" smtClean="0"/>
              <a:t>But </a:t>
            </a:r>
            <a:r>
              <a:rPr lang="en-GB" dirty="0"/>
              <a:t>I say to you, Do not resist one who is evil.</a:t>
            </a:r>
          </a:p>
          <a:p>
            <a:pPr marL="0" indent="0">
              <a:lnSpc>
                <a:spcPts val="1700"/>
              </a:lnSpc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"</a:t>
            </a:r>
            <a:r>
              <a:rPr lang="zh-CN" altLang="en-US" dirty="0"/>
              <a:t>你们听过有这样的吩咐：</a:t>
            </a:r>
            <a:r>
              <a:rPr lang="en-US" altLang="zh-CN" dirty="0"/>
              <a:t>'</a:t>
            </a:r>
            <a:r>
              <a:rPr lang="zh-CN" altLang="en-US" dirty="0"/>
              <a:t>以眼还眼，以牙还牙</a:t>
            </a:r>
            <a:r>
              <a:rPr lang="zh-CN" altLang="en-US" dirty="0" smtClean="0"/>
              <a:t>。</a:t>
            </a:r>
            <a:r>
              <a:rPr lang="en-US" altLang="zh-CN" dirty="0" smtClean="0"/>
              <a:t>'</a:t>
            </a:r>
          </a:p>
          <a:p>
            <a:pPr marL="0" indent="0">
              <a:buNone/>
            </a:pPr>
            <a:r>
              <a:rPr lang="zh-CN" altLang="en-US" dirty="0"/>
              <a:t>可是我告诉你们，不要与恶人对抗，</a:t>
            </a:r>
          </a:p>
        </p:txBody>
      </p:sp>
    </p:spTree>
    <p:extLst>
      <p:ext uri="{BB962C8B-B14F-4D97-AF65-F5344CB8AC3E}">
        <p14:creationId xmlns:p14="http://schemas.microsoft.com/office/powerpoint/2010/main" val="1733475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:39</a:t>
            </a:r>
            <a:r>
              <a:rPr lang="en-US" altLang="zh-CN" sz="2400" dirty="0" smtClean="0"/>
              <a:t>-42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But </a:t>
            </a:r>
            <a:r>
              <a:rPr lang="en-GB" sz="2800" dirty="0"/>
              <a:t>if any one strikes you on the right cheek, turn to him the other </a:t>
            </a:r>
            <a:r>
              <a:rPr lang="en-GB" sz="2800" dirty="0" smtClean="0"/>
              <a:t>also; </a:t>
            </a:r>
            <a:r>
              <a:rPr lang="en-GB" sz="2800" baseline="30000" dirty="0" smtClean="0"/>
              <a:t>40 </a:t>
            </a:r>
            <a:r>
              <a:rPr lang="en-GB" sz="2800" dirty="0" smtClean="0"/>
              <a:t>and </a:t>
            </a:r>
            <a:r>
              <a:rPr lang="en-GB" sz="2800" dirty="0"/>
              <a:t>if any one would sue you and take your coat, let him have your cloak as well</a:t>
            </a:r>
            <a:r>
              <a:rPr lang="en-GB" sz="2800" dirty="0" smtClean="0"/>
              <a:t>; </a:t>
            </a:r>
            <a:r>
              <a:rPr lang="en-GB" sz="2800" baseline="30000" dirty="0" smtClean="0"/>
              <a:t>41 </a:t>
            </a:r>
            <a:r>
              <a:rPr lang="en-GB" sz="2800" dirty="0" smtClean="0"/>
              <a:t>and </a:t>
            </a:r>
            <a:r>
              <a:rPr lang="en-GB" sz="2800" dirty="0"/>
              <a:t>if any one forces you to go one mile, go with him two miles. </a:t>
            </a:r>
            <a:r>
              <a:rPr lang="en-GB" sz="2800" baseline="30000" dirty="0" smtClean="0"/>
              <a:t>42 </a:t>
            </a:r>
            <a:r>
              <a:rPr lang="en-GB" sz="2800" dirty="0" smtClean="0"/>
              <a:t>Give </a:t>
            </a:r>
            <a:r>
              <a:rPr lang="en-GB" sz="2800" dirty="0"/>
              <a:t>to him who begs from you, and do not refuse him who would borrow from you.</a:t>
            </a:r>
          </a:p>
          <a:p>
            <a:pPr marL="0" indent="0">
              <a:lnSpc>
                <a:spcPts val="900"/>
              </a:lnSpc>
              <a:buNone/>
            </a:pPr>
            <a:endParaRPr lang="en-GB" sz="2800" dirty="0" smtClean="0"/>
          </a:p>
          <a:p>
            <a:pPr marL="0" indent="0">
              <a:lnSpc>
                <a:spcPts val="1000"/>
              </a:lnSpc>
              <a:buNone/>
            </a:pPr>
            <a:endParaRPr lang="en-GB" sz="2800" dirty="0"/>
          </a:p>
          <a:p>
            <a:pPr marL="0" indent="0">
              <a:lnSpc>
                <a:spcPts val="1000"/>
              </a:lnSpc>
              <a:buNone/>
            </a:pPr>
            <a:r>
              <a:rPr lang="zh-CN" altLang="en-US" sz="2800" dirty="0"/>
              <a:t>有人打你的右脸，把另一边也转过来让他打；</a:t>
            </a:r>
            <a:endParaRPr lang="en-GB" sz="2800" dirty="0"/>
          </a:p>
          <a:p>
            <a:pPr marL="0" indent="0">
              <a:buNone/>
            </a:pPr>
            <a:r>
              <a:rPr lang="en-US" altLang="zh-CN" sz="2800" baseline="30000" dirty="0"/>
              <a:t>40</a:t>
            </a:r>
            <a:r>
              <a:rPr lang="zh-CN" altLang="en-US" sz="2800" dirty="0"/>
              <a:t>有人要告你，想拿你的衬衫，就连外套也让他拿</a:t>
            </a:r>
            <a:r>
              <a:rPr lang="zh-CN" altLang="en-US" sz="2800" dirty="0" smtClean="0"/>
              <a:t>去。</a:t>
            </a:r>
            <a:r>
              <a:rPr lang="en-US" altLang="zh-CN" sz="2800" baseline="30000" dirty="0" smtClean="0"/>
              <a:t>41</a:t>
            </a:r>
            <a:r>
              <a:rPr lang="zh-CN" altLang="en-US" sz="2800" dirty="0" smtClean="0"/>
              <a:t>有</a:t>
            </a:r>
            <a:r>
              <a:rPr lang="zh-CN" altLang="en-US" sz="2800" dirty="0"/>
              <a:t>人要强迫你走一里路，就陪他走两里</a:t>
            </a:r>
            <a:r>
              <a:rPr lang="zh-CN" altLang="en-US" sz="2800" dirty="0" smtClean="0"/>
              <a:t>。</a:t>
            </a:r>
            <a:r>
              <a:rPr lang="en-GB" altLang="zh-CN" sz="2800" baseline="30000" dirty="0" smtClean="0"/>
              <a:t>42 </a:t>
            </a:r>
            <a:r>
              <a:rPr lang="zh-CN" altLang="en-US" sz="2800" dirty="0" smtClean="0"/>
              <a:t>有</a:t>
            </a:r>
            <a:r>
              <a:rPr lang="zh-CN" altLang="en-US" sz="2800" dirty="0"/>
              <a:t>求你的，就给他；想借贷的，也不可拒绝。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77999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约翰福音  </a:t>
            </a:r>
            <a:r>
              <a:rPr lang="en-US" sz="2400" dirty="0" smtClean="0"/>
              <a:t>John 6:55-56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83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For my flesh is food indeed, and my blood is drink </a:t>
            </a:r>
            <a:r>
              <a:rPr lang="en-GB" dirty="0" smtClean="0"/>
              <a:t>indeed. He </a:t>
            </a:r>
            <a:r>
              <a:rPr lang="en-GB" dirty="0"/>
              <a:t>who eats my flesh and drinks my blood abides in me, and I in him.</a:t>
            </a:r>
          </a:p>
          <a:p>
            <a:pPr marL="0" indent="0">
              <a:lnSpc>
                <a:spcPts val="1700"/>
              </a:lnSpc>
              <a:buNone/>
            </a:pPr>
            <a:endParaRPr lang="en-GB" dirty="0"/>
          </a:p>
          <a:p>
            <a:pPr marL="0" indent="0">
              <a:buNone/>
            </a:pPr>
            <a:r>
              <a:rPr lang="zh-CN" altLang="en-US" dirty="0"/>
              <a:t>因为我的肉是真正的食物，我的血是真正的饮料</a:t>
            </a:r>
            <a:r>
              <a:rPr lang="zh-CN" altLang="en-US" dirty="0" smtClean="0"/>
              <a:t>。</a:t>
            </a:r>
            <a:r>
              <a:rPr lang="en-US" altLang="zh-CN" baseline="30000" dirty="0" smtClean="0"/>
              <a:t>56 </a:t>
            </a:r>
            <a:r>
              <a:rPr lang="zh-CN" altLang="en-US" dirty="0" smtClean="0"/>
              <a:t>吃</a:t>
            </a:r>
            <a:r>
              <a:rPr lang="zh-CN" altLang="en-US" dirty="0"/>
              <a:t>我肉、喝我血的人，就住在我里面，我也住在他里面</a:t>
            </a:r>
            <a:r>
              <a:rPr lang="zh-CN" altLang="en-US" dirty="0" smtClean="0"/>
              <a:t>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034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约翰福</a:t>
            </a:r>
            <a:r>
              <a:rPr lang="zh-CN" altLang="en-US" sz="2400" dirty="0" smtClean="0"/>
              <a:t>音  </a:t>
            </a:r>
            <a:r>
              <a:rPr lang="en-US" sz="2400" dirty="0" smtClean="0"/>
              <a:t>John 6:63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83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It is the spirit that gives life, the flesh is of no avail; the words that I have spoken to you are </a:t>
            </a:r>
            <a:r>
              <a:rPr lang="en-GB" dirty="0">
                <a:solidFill>
                  <a:srgbClr val="FF0000"/>
                </a:solidFill>
              </a:rPr>
              <a:t>spirit and life</a:t>
            </a:r>
            <a:r>
              <a:rPr lang="en-GB" dirty="0" smtClean="0"/>
              <a:t>.</a:t>
            </a:r>
          </a:p>
          <a:p>
            <a:pPr marL="0" indent="0">
              <a:lnSpc>
                <a:spcPts val="1700"/>
              </a:lnSpc>
              <a:buNone/>
            </a:pPr>
            <a:endParaRPr lang="en-GB" dirty="0"/>
          </a:p>
          <a:p>
            <a:pPr marL="0" indent="0">
              <a:buNone/>
            </a:pPr>
            <a:r>
              <a:rPr lang="zh-CN" altLang="en-US" dirty="0" smtClean="0"/>
              <a:t>使</a:t>
            </a:r>
            <a:r>
              <a:rPr lang="zh-CN" altLang="en-US" dirty="0"/>
              <a:t>人活的是灵，肉体是无济于事的。我对你们所说的话</a:t>
            </a:r>
            <a:r>
              <a:rPr lang="zh-CN" altLang="en-US" dirty="0">
                <a:solidFill>
                  <a:srgbClr val="FF0000"/>
                </a:solidFill>
              </a:rPr>
              <a:t>是灵、是生命</a:t>
            </a:r>
            <a:r>
              <a:rPr lang="zh-CN" altLang="en-US" dirty="0"/>
              <a:t>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310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歌林多后书  </a:t>
            </a:r>
            <a:r>
              <a:rPr lang="en-GB" sz="2400" dirty="0" smtClean="0"/>
              <a:t>2Co 3:6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83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/>
              <a:t>God</a:t>
            </a:r>
            <a:r>
              <a:rPr lang="en-GB" dirty="0" smtClean="0"/>
              <a:t> has </a:t>
            </a:r>
            <a:r>
              <a:rPr lang="en-GB" dirty="0"/>
              <a:t>made us competent to be ministers of a new covenant, not in a written code but in the Spirit; </a:t>
            </a:r>
            <a:r>
              <a:rPr lang="en-GB" dirty="0">
                <a:solidFill>
                  <a:srgbClr val="FF0000"/>
                </a:solidFill>
              </a:rPr>
              <a:t>for the written code kills, but the Spirit gives life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lnSpc>
                <a:spcPts val="1700"/>
              </a:lnSpc>
              <a:buNone/>
            </a:pPr>
            <a:endParaRPr lang="en-GB" dirty="0" smtClean="0"/>
          </a:p>
          <a:p>
            <a:pPr marL="0" indent="0">
              <a:buNone/>
            </a:pPr>
            <a:r>
              <a:rPr lang="zh-CN" altLang="en-US" dirty="0"/>
              <a:t>神</a:t>
            </a:r>
            <a:r>
              <a:rPr lang="zh-CN" altLang="en-US" dirty="0" smtClean="0"/>
              <a:t>叫我们能承当这新约的执事。不是凭着字句，乃是凭着精意。</a:t>
            </a:r>
            <a:r>
              <a:rPr lang="zh-CN" altLang="en-US" dirty="0" smtClean="0">
                <a:solidFill>
                  <a:srgbClr val="FF0000"/>
                </a:solidFill>
              </a:rPr>
              <a:t>因</a:t>
            </a:r>
            <a:r>
              <a:rPr lang="zh-CN" altLang="en-US" dirty="0">
                <a:solidFill>
                  <a:srgbClr val="FF0000"/>
                </a:solidFill>
              </a:rPr>
              <a:t>为那字句是叫人死，精意是叫人活</a:t>
            </a:r>
            <a:r>
              <a:rPr lang="zh-CN" altLang="en-US" dirty="0"/>
              <a:t>。（精意或作圣灵</a:t>
            </a:r>
            <a:r>
              <a:rPr lang="zh-CN" altLang="en-US" dirty="0" smtClean="0"/>
              <a:t>）。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22666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3833</TotalTime>
  <Words>947</Words>
  <Application>Microsoft Office PowerPoint</Application>
  <PresentationFormat>On-screen Show (4:3)</PresentationFormat>
  <Paragraphs>87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KaiTi</vt:lpstr>
      <vt:lpstr>新細明體</vt:lpstr>
      <vt:lpstr>宋体</vt:lpstr>
      <vt:lpstr>宋体</vt:lpstr>
      <vt:lpstr>幼圆</vt:lpstr>
      <vt:lpstr>Arial</vt:lpstr>
      <vt:lpstr>Bradley Hand ITC</vt:lpstr>
      <vt:lpstr>Calibri</vt:lpstr>
      <vt:lpstr>Century Gothic</vt:lpstr>
      <vt:lpstr>Wingdings 3</vt:lpstr>
      <vt:lpstr>Office Theme</vt:lpstr>
      <vt:lpstr>Wisp</vt:lpstr>
      <vt:lpstr>1_Office Theme</vt:lpstr>
      <vt:lpstr>2_Office Theme</vt:lpstr>
      <vt:lpstr>3_Office Theme</vt:lpstr>
      <vt:lpstr>2018.05.20</vt:lpstr>
      <vt:lpstr>The Gospel of Matthew Series 马太福音系列</vt:lpstr>
      <vt:lpstr>Turn the Other Cheek 把左颊也转过来  （马太福音 Matthew 5:38-42）   </vt:lpstr>
      <vt:lpstr>PowerPoint Presentation</vt:lpstr>
      <vt:lpstr>马太福音 Mat 5:38-39</vt:lpstr>
      <vt:lpstr>马太福音 Mat 5:39-42</vt:lpstr>
      <vt:lpstr>约翰福音  John 6:55-56</vt:lpstr>
      <vt:lpstr>约翰福音  John 6:63</vt:lpstr>
      <vt:lpstr>歌林多后书  2Co 3:6</vt:lpstr>
      <vt:lpstr>马太福音 Mat 5:39-42</vt:lpstr>
      <vt:lpstr> 马太福音 (Mat 5:4-9) </vt:lpstr>
      <vt:lpstr>马太福音 Mat 5:4</vt:lpstr>
      <vt:lpstr>马太福音 Mat 5:5</vt:lpstr>
      <vt:lpstr>马太福音 Mat 5:7</vt:lpstr>
      <vt:lpstr>马太福音 Mat 5:9</vt:lpstr>
      <vt:lpstr>罗马书  Romans 12:21</vt:lpstr>
      <vt:lpstr>PowerPoint Presentation</vt:lpstr>
      <vt:lpstr>End </vt:lpstr>
    </vt:vector>
  </TitlesOfParts>
  <Company>Liverpool John Moores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</dc:creator>
  <cp:lastModifiedBy>Windows User</cp:lastModifiedBy>
  <cp:revision>246</cp:revision>
  <dcterms:created xsi:type="dcterms:W3CDTF">2017-01-21T11:10:29Z</dcterms:created>
  <dcterms:modified xsi:type="dcterms:W3CDTF">2018-05-20T21:43:03Z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