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13" r:id="rId3"/>
    <p:sldMasterId id="2147483725" r:id="rId4"/>
  </p:sldMasterIdLst>
  <p:notesMasterIdLst>
    <p:notesMasterId r:id="rId26"/>
  </p:notesMasterIdLst>
  <p:sldIdLst>
    <p:sldId id="421" r:id="rId5"/>
    <p:sldId id="422" r:id="rId6"/>
    <p:sldId id="423" r:id="rId7"/>
    <p:sldId id="424" r:id="rId8"/>
    <p:sldId id="435" r:id="rId9"/>
    <p:sldId id="472" r:id="rId10"/>
    <p:sldId id="462" r:id="rId11"/>
    <p:sldId id="466" r:id="rId12"/>
    <p:sldId id="465" r:id="rId13"/>
    <p:sldId id="464" r:id="rId14"/>
    <p:sldId id="469" r:id="rId15"/>
    <p:sldId id="471" r:id="rId16"/>
    <p:sldId id="470" r:id="rId17"/>
    <p:sldId id="473" r:id="rId18"/>
    <p:sldId id="474" r:id="rId19"/>
    <p:sldId id="475" r:id="rId20"/>
    <p:sldId id="459" r:id="rId21"/>
    <p:sldId id="476" r:id="rId22"/>
    <p:sldId id="468" r:id="rId23"/>
    <p:sldId id="467" r:id="rId24"/>
    <p:sldId id="44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22" d="100"/>
          <a:sy n="122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2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0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01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1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7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4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6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71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7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78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17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40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0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610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08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10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49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79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5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097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19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085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55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553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199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935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648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931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6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2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2018.06.17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:48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Be </a:t>
            </a:r>
            <a:r>
              <a:rPr lang="en-GB" sz="2800" dirty="0"/>
              <a:t>perfect, therefore, as your heavenly Father is perfect. </a:t>
            </a:r>
            <a:endParaRPr lang="en-GB" sz="2800" dirty="0" smtClean="0"/>
          </a:p>
          <a:p>
            <a:pPr marL="0" indent="0">
              <a:buNone/>
            </a:pPr>
            <a:r>
              <a:rPr lang="zh-CN" altLang="en-US" sz="2800" dirty="0"/>
              <a:t>所以你们要完全，正如你们的天父是完全</a:t>
            </a:r>
            <a:r>
              <a:rPr lang="zh-CN" altLang="en-US" sz="2800"/>
              <a:t>的</a:t>
            </a:r>
            <a:r>
              <a:rPr lang="zh-CN" altLang="en-US" sz="2800" smtClean="0"/>
              <a:t>。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80962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利未记  </a:t>
            </a:r>
            <a:r>
              <a:rPr lang="en-GB" sz="2400" dirty="0" smtClean="0"/>
              <a:t>Lev </a:t>
            </a:r>
            <a:r>
              <a:rPr lang="en-GB" sz="2400" dirty="0"/>
              <a:t>19:18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You shall not take vengeance or bear any grudge against the sons of your own people, but </a:t>
            </a:r>
            <a:r>
              <a:rPr lang="en-GB" sz="2800" dirty="0">
                <a:solidFill>
                  <a:srgbClr val="FF0000"/>
                </a:solidFill>
              </a:rPr>
              <a:t>you shall love your </a:t>
            </a:r>
            <a:r>
              <a:rPr lang="en-GB" sz="2800" dirty="0" err="1" smtClean="0">
                <a:solidFill>
                  <a:srgbClr val="FF0000"/>
                </a:solidFill>
              </a:rPr>
              <a:t>neighbo</a:t>
            </a:r>
            <a:r>
              <a:rPr lang="en-US" altLang="zh-CN" sz="2800" dirty="0" smtClean="0">
                <a:solidFill>
                  <a:srgbClr val="FF0000"/>
                </a:solidFill>
              </a:rPr>
              <a:t>u</a:t>
            </a:r>
            <a:r>
              <a:rPr lang="en-GB" sz="2800" dirty="0" smtClean="0">
                <a:solidFill>
                  <a:srgbClr val="FF0000"/>
                </a:solidFill>
              </a:rPr>
              <a:t>r </a:t>
            </a:r>
            <a:r>
              <a:rPr lang="en-GB" sz="2800" dirty="0">
                <a:solidFill>
                  <a:srgbClr val="FF0000"/>
                </a:solidFill>
              </a:rPr>
              <a:t>as yourself</a:t>
            </a:r>
            <a:r>
              <a:rPr lang="en-GB" sz="2800" dirty="0"/>
              <a:t>: I am </a:t>
            </a:r>
            <a:r>
              <a:rPr lang="en-GB" sz="2800" dirty="0" smtClean="0"/>
              <a:t>Yahweh</a:t>
            </a:r>
            <a:r>
              <a:rPr lang="en-GB" sz="2800" smtClean="0"/>
              <a:t>. </a:t>
            </a:r>
            <a:endParaRPr lang="en-GB" sz="280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zh-CN" altLang="en-US" sz="2800" dirty="0"/>
              <a:t>不可报复，也不可向你的族人怀恨，却要</a:t>
            </a:r>
            <a:r>
              <a:rPr lang="zh-CN" altLang="en-US" sz="2800" dirty="0">
                <a:solidFill>
                  <a:srgbClr val="FF0000"/>
                </a:solidFill>
              </a:rPr>
              <a:t>爱你的邻舍好像爱自己</a:t>
            </a:r>
            <a:r>
              <a:rPr lang="zh-CN" altLang="en-US" sz="2800" dirty="0"/>
              <a:t>；我</a:t>
            </a:r>
            <a:r>
              <a:rPr lang="zh-CN" altLang="en-US" sz="2800" dirty="0" smtClean="0"/>
              <a:t>是雅伟。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82409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出埃及记  </a:t>
            </a:r>
            <a:r>
              <a:rPr lang="en-GB" sz="2400" dirty="0" smtClean="0"/>
              <a:t>Exo 23:4-5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 dirty="0" smtClean="0"/>
              <a:t>4 </a:t>
            </a:r>
            <a:r>
              <a:rPr lang="en-GB" sz="2800" dirty="0" smtClean="0"/>
              <a:t>When </a:t>
            </a:r>
            <a:r>
              <a:rPr lang="en-GB" sz="2800" dirty="0"/>
              <a:t>you come upon your enemy's ox or donkey going astray, you shall bring it back.</a:t>
            </a:r>
          </a:p>
          <a:p>
            <a:pPr marL="0" indent="0">
              <a:buNone/>
            </a:pPr>
            <a:r>
              <a:rPr lang="en-GB" sz="2800" baseline="30000" dirty="0" smtClean="0"/>
              <a:t>5</a:t>
            </a:r>
            <a:r>
              <a:rPr lang="en-GB" sz="2800" dirty="0" smtClean="0"/>
              <a:t> </a:t>
            </a:r>
            <a:r>
              <a:rPr lang="en-GB" sz="2800" dirty="0"/>
              <a:t>When you see the donkey of one who hates you lying under its burden and you would hold back from setting it free, you must help to set it free</a:t>
            </a:r>
            <a:r>
              <a:rPr lang="en-GB" sz="2800"/>
              <a:t>. </a:t>
            </a:r>
            <a:endParaRPr lang="en-GB" sz="280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altLang="zh-CN" sz="2800" baseline="30000" smtClean="0"/>
              <a:t>4</a:t>
            </a:r>
            <a:r>
              <a:rPr lang="en-US" altLang="zh-CN" sz="2800" smtClean="0"/>
              <a:t> </a:t>
            </a:r>
            <a:r>
              <a:rPr lang="en-US" altLang="zh-CN" sz="2800" smtClean="0"/>
              <a:t> </a:t>
            </a:r>
            <a:r>
              <a:rPr lang="zh-CN" altLang="en-US" sz="2800" smtClean="0"/>
              <a:t>如</a:t>
            </a:r>
            <a:r>
              <a:rPr lang="zh-CN" altLang="en-US" sz="2800" dirty="0"/>
              <a:t>果你遇见你仇敌的牛或是驴走迷了路，就应该把它牵回来给他。</a:t>
            </a:r>
          </a:p>
          <a:p>
            <a:pPr marL="0" indent="0">
              <a:buNone/>
            </a:pPr>
            <a:r>
              <a:rPr lang="en-US" sz="2800" baseline="30000" dirty="0" smtClean="0"/>
              <a:t>5</a:t>
            </a:r>
            <a:r>
              <a:rPr lang="en-US" sz="2800" dirty="0" smtClean="0"/>
              <a:t> </a:t>
            </a:r>
            <a:r>
              <a:rPr lang="zh-CN" altLang="en-US" sz="2800" dirty="0"/>
              <a:t>如果你看见恨你的人的驴伏在重担之下，不可走开不理它，你应该与驴主一同卸下重担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1863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诗篇  </a:t>
            </a:r>
            <a:r>
              <a:rPr lang="en-US" sz="2400" dirty="0" err="1" smtClean="0"/>
              <a:t>Psa</a:t>
            </a:r>
            <a:r>
              <a:rPr lang="en-US" sz="2400" dirty="0" smtClean="0"/>
              <a:t> </a:t>
            </a:r>
            <a:r>
              <a:rPr lang="en-US" sz="2400" dirty="0"/>
              <a:t>139:21-22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21 </a:t>
            </a:r>
            <a:r>
              <a:rPr lang="en-GB" sz="2800" dirty="0" smtClean="0"/>
              <a:t>Do </a:t>
            </a:r>
            <a:r>
              <a:rPr lang="en-GB" sz="2800" dirty="0"/>
              <a:t>I not hate them that hate </a:t>
            </a:r>
            <a:r>
              <a:rPr lang="en-GB" sz="2800" dirty="0" smtClean="0"/>
              <a:t>you, Yahweh? </a:t>
            </a:r>
            <a:r>
              <a:rPr lang="en-GB" sz="2800" dirty="0"/>
              <a:t>And do I not loathe them that rise up against </a:t>
            </a:r>
            <a:r>
              <a:rPr lang="en-GB" sz="2800" dirty="0" smtClean="0"/>
              <a:t>you?</a:t>
            </a:r>
          </a:p>
          <a:p>
            <a:pPr marL="0" indent="0">
              <a:buNone/>
            </a:pPr>
            <a:r>
              <a:rPr lang="en-GB" sz="2800" baseline="30000" dirty="0" smtClean="0"/>
              <a:t>22</a:t>
            </a:r>
            <a:r>
              <a:rPr lang="en-GB" sz="2800" dirty="0" smtClean="0"/>
              <a:t> </a:t>
            </a:r>
            <a:r>
              <a:rPr lang="en-GB" sz="2800" dirty="0"/>
              <a:t>I hate them with perfect hatred; I count them my enemies</a:t>
            </a:r>
            <a:r>
              <a:rPr lang="en-GB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en-GB" sz="2800" baseline="30000" dirty="0" smtClean="0"/>
              <a:t>21 </a:t>
            </a:r>
            <a:r>
              <a:rPr lang="zh-CN" altLang="en-US" sz="2800" dirty="0" smtClean="0"/>
              <a:t>雅伟啊</a:t>
            </a:r>
            <a:r>
              <a:rPr lang="zh-CN" altLang="en-US" sz="2800" dirty="0"/>
              <a:t>！恨恶你的，我怎能不恨恶他们呢？起来攻击你的，我怎能不厌恶他们呢？</a:t>
            </a:r>
          </a:p>
          <a:p>
            <a:pPr marL="0" indent="0">
              <a:buNone/>
            </a:pPr>
            <a:r>
              <a:rPr lang="en-US" sz="2800" baseline="30000" dirty="0" smtClean="0"/>
              <a:t>22</a:t>
            </a:r>
            <a:r>
              <a:rPr lang="en-US" sz="2800" dirty="0" smtClean="0"/>
              <a:t> </a:t>
            </a:r>
            <a:r>
              <a:rPr lang="zh-CN" altLang="en-US" sz="2800" dirty="0"/>
              <a:t>我极度恨恶他们，把他们视为我的仇敌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7815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</a:t>
            </a:r>
            <a:r>
              <a:rPr lang="en-US" altLang="zh-CN" sz="2400" dirty="0" smtClean="0"/>
              <a:t>45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45</a:t>
            </a:r>
            <a:r>
              <a:rPr lang="en-GB" sz="2800" dirty="0" smtClean="0"/>
              <a:t> </a:t>
            </a:r>
            <a:r>
              <a:rPr lang="en-GB" sz="2800" dirty="0"/>
              <a:t>so that you may </a:t>
            </a:r>
            <a:r>
              <a:rPr lang="en-GB" sz="2800" dirty="0" smtClean="0"/>
              <a:t>become </a:t>
            </a:r>
            <a:r>
              <a:rPr lang="en-GB" sz="2800" dirty="0"/>
              <a:t>children of your Father in heaven; for he makes his sun rise on the evil and on the good, and sends rain on the righteous and on the unrighteous</a:t>
            </a:r>
            <a:r>
              <a:rPr lang="en-GB" sz="2800"/>
              <a:t>. </a:t>
            </a:r>
            <a:endParaRPr lang="en-GB" sz="280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US" sz="2800" baseline="30000" dirty="0" smtClean="0"/>
              <a:t>45</a:t>
            </a:r>
            <a:r>
              <a:rPr lang="en-US" sz="2800" dirty="0" smtClean="0"/>
              <a:t> </a:t>
            </a:r>
            <a:r>
              <a:rPr lang="zh-CN" altLang="en-US" sz="2800" dirty="0"/>
              <a:t>好叫你们成为你们天父的儿子；因为他使太阳照恶人，也照好人；降雨给义人，也给不义的人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70775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:46</a:t>
            </a:r>
            <a:r>
              <a:rPr lang="en-US" altLang="zh-CN" sz="2400" dirty="0" smtClean="0"/>
              <a:t>-47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46 </a:t>
            </a:r>
            <a:r>
              <a:rPr lang="en-GB" sz="2800" dirty="0" smtClean="0"/>
              <a:t>For </a:t>
            </a:r>
            <a:r>
              <a:rPr lang="en-GB" sz="2800" dirty="0"/>
              <a:t>if you love those who love you, what reward do you have? Do not even the tax collectors do the same?</a:t>
            </a:r>
          </a:p>
          <a:p>
            <a:pPr marL="0" indent="0">
              <a:buNone/>
            </a:pPr>
            <a:r>
              <a:rPr lang="en-GB" sz="2800" baseline="30000" dirty="0" smtClean="0"/>
              <a:t>47</a:t>
            </a:r>
            <a:r>
              <a:rPr lang="en-GB" sz="2800" dirty="0" smtClean="0"/>
              <a:t> </a:t>
            </a:r>
            <a:r>
              <a:rPr lang="en-GB" sz="2800" dirty="0"/>
              <a:t>And if you greet only your brothers and sisters, what more are you doing than others? Do not even the Gentiles do the same</a:t>
            </a:r>
            <a:r>
              <a:rPr lang="en-GB" sz="2800"/>
              <a:t>? </a:t>
            </a:r>
            <a:endParaRPr lang="en-GB" sz="280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US" altLang="zh-CN" sz="2800" baseline="30000" dirty="0" smtClean="0"/>
              <a:t>46 </a:t>
            </a:r>
            <a:r>
              <a:rPr lang="zh-CN" altLang="en-US" sz="2800" dirty="0" smtClean="0"/>
              <a:t>如</a:t>
            </a:r>
            <a:r>
              <a:rPr lang="zh-CN" altLang="en-US" sz="2800" dirty="0"/>
              <a:t>果你们只爱那些爱你们的人，有什么赏赐呢？税吏不也是这样作吗？</a:t>
            </a:r>
          </a:p>
          <a:p>
            <a:pPr marL="0" indent="0">
              <a:buNone/>
            </a:pPr>
            <a:r>
              <a:rPr lang="en-US" sz="2800" baseline="30000" dirty="0" smtClean="0"/>
              <a:t>47</a:t>
            </a:r>
            <a:r>
              <a:rPr lang="en-US" sz="2800" dirty="0" smtClean="0"/>
              <a:t> </a:t>
            </a:r>
            <a:r>
              <a:rPr lang="zh-CN" altLang="en-US" sz="2800" dirty="0"/>
              <a:t>如果你们单问候你们的弟兄，有什么特别呢？教外人不也是这样作吗？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0661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:48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Be </a:t>
            </a:r>
            <a:r>
              <a:rPr lang="en-GB" sz="2800" dirty="0"/>
              <a:t>perfect, therefore, as your heavenly Father is perfect</a:t>
            </a:r>
            <a:r>
              <a:rPr lang="en-GB" sz="2800"/>
              <a:t>. </a:t>
            </a:r>
            <a:endParaRPr lang="en-GB" sz="280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zh-CN" altLang="en-US" sz="2800" dirty="0"/>
              <a:t>所以你们要完全，正如你们的天父是完全</a:t>
            </a:r>
            <a:r>
              <a:rPr lang="zh-CN" altLang="en-US" sz="2800"/>
              <a:t>的</a:t>
            </a:r>
            <a:r>
              <a:rPr lang="zh-CN" altLang="en-US" sz="2800" smtClean="0"/>
              <a:t>。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6317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罗马书  </a:t>
            </a:r>
            <a:r>
              <a:rPr lang="en-US" sz="2400" dirty="0" smtClean="0"/>
              <a:t>Romans 12:19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/>
              <a:t>19 </a:t>
            </a:r>
            <a:r>
              <a:rPr lang="en-GB" sz="2800" dirty="0" smtClean="0"/>
              <a:t>Beloved</a:t>
            </a:r>
            <a:r>
              <a:rPr lang="en-GB" sz="2800" dirty="0"/>
              <a:t>, never avenge yourselves, but leave it to the wrath of God; for it is written, "Vengeance is mine, I will repay, says the </a:t>
            </a:r>
            <a:r>
              <a:rPr lang="en-GB" sz="2800"/>
              <a:t>Lord</a:t>
            </a:r>
            <a:r>
              <a:rPr lang="en-GB" sz="2800" smtClean="0"/>
              <a:t>.“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aseline="30000" dirty="0" smtClean="0"/>
              <a:t>19 </a:t>
            </a:r>
            <a:r>
              <a:rPr lang="zh-CN" altLang="en-US" sz="2800" dirty="0" smtClean="0"/>
              <a:t>亲</a:t>
            </a:r>
            <a:r>
              <a:rPr lang="zh-CN" altLang="en-US" sz="2800" dirty="0"/>
              <a:t>爱的啊，不要为自己伸冤，宁可等候主的忿怒，因为经上记着，主说：</a:t>
            </a:r>
            <a:r>
              <a:rPr lang="en-US" altLang="zh-CN" sz="2800" dirty="0"/>
              <a:t>"</a:t>
            </a:r>
            <a:r>
              <a:rPr lang="zh-CN" altLang="en-US" sz="2800" dirty="0"/>
              <a:t>伸冤在我，我必报应。</a:t>
            </a:r>
            <a:r>
              <a:rPr lang="en-US" altLang="zh-CN" sz="2800" dirty="0" smtClean="0"/>
              <a:t>"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677504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</a:t>
            </a:r>
            <a:r>
              <a:rPr lang="en-US" altLang="zh-CN" sz="2400" dirty="0" smtClean="0"/>
              <a:t>44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44</a:t>
            </a:r>
            <a:r>
              <a:rPr lang="en-GB" sz="2800" dirty="0" smtClean="0"/>
              <a:t> </a:t>
            </a:r>
            <a:r>
              <a:rPr lang="en-GB" sz="2800" dirty="0"/>
              <a:t>But I say to you, Love your enemies and </a:t>
            </a:r>
            <a:r>
              <a:rPr lang="en-GB" sz="2800" dirty="0">
                <a:solidFill>
                  <a:srgbClr val="FF0000"/>
                </a:solidFill>
              </a:rPr>
              <a:t>pray</a:t>
            </a:r>
            <a:r>
              <a:rPr lang="en-GB" sz="2800" dirty="0"/>
              <a:t> for those who persecute </a:t>
            </a:r>
            <a:r>
              <a:rPr lang="en-GB" sz="2800"/>
              <a:t>you</a:t>
            </a:r>
            <a:r>
              <a:rPr lang="en-GB" sz="2800" smtClean="0"/>
              <a:t>,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US" sz="2800" baseline="30000" dirty="0" smtClean="0"/>
              <a:t>44</a:t>
            </a:r>
            <a:r>
              <a:rPr lang="en-US" sz="2800" dirty="0" smtClean="0"/>
              <a:t> </a:t>
            </a:r>
            <a:r>
              <a:rPr lang="zh-CN" altLang="en-US" sz="2800" dirty="0"/>
              <a:t>可是我告诉你们，当爱你们的仇敌，为迫害你们的</a:t>
            </a:r>
            <a:r>
              <a:rPr lang="zh-CN" altLang="en-US" sz="2800" dirty="0">
                <a:solidFill>
                  <a:srgbClr val="FF0000"/>
                </a:solidFill>
              </a:rPr>
              <a:t>祈祷</a:t>
            </a:r>
            <a:r>
              <a:rPr lang="zh-CN" altLang="en-US" sz="2800" dirty="0"/>
              <a:t>，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2883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罗马书  </a:t>
            </a:r>
            <a:r>
              <a:rPr lang="en-US" sz="2400" dirty="0" smtClean="0"/>
              <a:t>Romans 12:20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/>
              <a:t>20</a:t>
            </a:r>
            <a:r>
              <a:rPr lang="en-GB" sz="2800" dirty="0"/>
              <a:t> No</a:t>
            </a:r>
            <a:r>
              <a:rPr lang="en-GB" sz="2800"/>
              <a:t>, </a:t>
            </a:r>
            <a:r>
              <a:rPr lang="en-GB" sz="2800" smtClean="0"/>
              <a:t>“</a:t>
            </a:r>
            <a:r>
              <a:rPr lang="en-GB" sz="2800" smtClean="0"/>
              <a:t>if </a:t>
            </a:r>
            <a:r>
              <a:rPr lang="en-GB" sz="2800" dirty="0"/>
              <a:t>your enemy is hungry, feed him; if he is thirsty, give him drink; for by so doing you will heap burning coals upon his </a:t>
            </a:r>
            <a:r>
              <a:rPr lang="en-GB" sz="2800"/>
              <a:t>head</a:t>
            </a:r>
            <a:r>
              <a:rPr lang="en-GB" sz="2800" smtClean="0"/>
              <a:t>.”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baseline="30000" dirty="0" smtClean="0"/>
              <a:t>20</a:t>
            </a:r>
            <a:r>
              <a:rPr lang="en-US" sz="2800" dirty="0" smtClean="0"/>
              <a:t> </a:t>
            </a:r>
            <a:r>
              <a:rPr lang="zh-CN" altLang="en-US" sz="2800" dirty="0"/>
              <a:t>相反</a:t>
            </a:r>
            <a:r>
              <a:rPr lang="zh-CN" altLang="en-US" sz="2800"/>
              <a:t>地</a:t>
            </a:r>
            <a:r>
              <a:rPr lang="zh-CN" altLang="en-US" sz="2800" smtClean="0"/>
              <a:t>，</a:t>
            </a:r>
            <a:r>
              <a:rPr lang="en-US" altLang="zh-CN" sz="2800" smtClean="0"/>
              <a:t>“</a:t>
            </a:r>
            <a:r>
              <a:rPr lang="zh-CN" altLang="en-US" sz="2800" smtClean="0"/>
              <a:t>如</a:t>
            </a:r>
            <a:r>
              <a:rPr lang="zh-CN" altLang="en-US" sz="2800" dirty="0"/>
              <a:t>果你的仇敌饿了，就给他吃；如果渴了，就给他喝。因为你这样作，就是把炭火堆在他的头</a:t>
            </a:r>
            <a:r>
              <a:rPr lang="zh-CN" altLang="en-US" sz="2800"/>
              <a:t>上</a:t>
            </a:r>
            <a:r>
              <a:rPr lang="zh-CN" altLang="en-US" sz="2800" smtClean="0"/>
              <a:t>。</a:t>
            </a:r>
            <a:r>
              <a:rPr lang="en-US" altLang="zh-CN" sz="2800" smtClean="0"/>
              <a:t>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49676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罗马书  </a:t>
            </a:r>
            <a:r>
              <a:rPr lang="en-US" sz="2400" dirty="0" smtClean="0"/>
              <a:t>Romans </a:t>
            </a:r>
            <a:r>
              <a:rPr lang="en-US" sz="2400" dirty="0"/>
              <a:t>12:21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Do not be overcome by evil,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overcome evil with good.</a:t>
            </a:r>
          </a:p>
          <a:p>
            <a:endParaRPr lang="en-GB" dirty="0"/>
          </a:p>
          <a:p>
            <a:pPr marL="0" indent="0">
              <a:buNone/>
            </a:pPr>
            <a:r>
              <a:rPr lang="zh-CN" altLang="en-US" dirty="0" smtClean="0"/>
              <a:t>不</a:t>
            </a:r>
            <a:r>
              <a:rPr lang="zh-CN" altLang="en-US" dirty="0"/>
              <a:t>可被恶所胜，反要以善胜恶。</a:t>
            </a:r>
          </a:p>
        </p:txBody>
      </p:sp>
    </p:spTree>
    <p:extLst>
      <p:ext uri="{BB962C8B-B14F-4D97-AF65-F5344CB8AC3E}">
        <p14:creationId xmlns:p14="http://schemas.microsoft.com/office/powerpoint/2010/main" val="1275523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>The  E</a:t>
            </a:r>
            <a:r>
              <a:rPr lang="en-US" sz="3600" smtClean="0"/>
              <a:t>nd</a:t>
            </a:r>
            <a:br>
              <a:rPr lang="en-US" sz="3600" smtClean="0"/>
            </a:br>
            <a:r>
              <a:rPr lang="zh-CN" altLang="en-US" sz="3600" smtClean="0"/>
              <a:t>完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01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9580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Love Your Enemy</a:t>
            </a:r>
            <a:br>
              <a:rPr lang="en-GB" sz="3600" dirty="0" smtClean="0"/>
            </a:br>
            <a:r>
              <a:rPr lang="zh-CN" altLang="en-US" sz="3600" dirty="0" smtClean="0"/>
              <a:t>爱仇敌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zh-CN" altLang="en-US" sz="3100" dirty="0" smtClean="0"/>
              <a:t>（马</a:t>
            </a:r>
            <a:r>
              <a:rPr lang="zh-CN" altLang="en-US" sz="3100" dirty="0"/>
              <a:t>太福音 </a:t>
            </a:r>
            <a:r>
              <a:rPr lang="en-GB" sz="3100" dirty="0" smtClean="0"/>
              <a:t>Matthew 5</a:t>
            </a:r>
            <a:r>
              <a:rPr lang="en-US" altLang="zh-CN" sz="3100" dirty="0" smtClean="0"/>
              <a:t>:43-48</a:t>
            </a:r>
            <a:r>
              <a:rPr lang="zh-CN" altLang="en-US" sz="3100" dirty="0" smtClean="0"/>
              <a:t>）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:38-39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mtClean="0"/>
              <a:t>You </a:t>
            </a:r>
            <a:r>
              <a:rPr lang="en-GB" dirty="0" smtClean="0"/>
              <a:t>have heard that it was said</a:t>
            </a:r>
            <a:r>
              <a:rPr lang="en-GB" smtClean="0"/>
              <a:t>, </a:t>
            </a:r>
            <a:r>
              <a:rPr lang="en-GB" smtClean="0"/>
              <a:t>“An </a:t>
            </a:r>
            <a:r>
              <a:rPr lang="en-GB" dirty="0" smtClean="0"/>
              <a:t>eye for an eye and a tooth for a </a:t>
            </a:r>
            <a:r>
              <a:rPr lang="en-GB" smtClean="0"/>
              <a:t>tooth</a:t>
            </a:r>
            <a:r>
              <a:rPr lang="en-GB" smtClean="0"/>
              <a:t>.”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But I say to you, Do not resist one who is evil.</a:t>
            </a:r>
          </a:p>
          <a:p>
            <a:pPr marL="0" indent="0">
              <a:lnSpc>
                <a:spcPts val="1700"/>
              </a:lnSpc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mtClean="0"/>
              <a:t>你</a:t>
            </a:r>
            <a:r>
              <a:rPr lang="zh-CN" altLang="en-US" dirty="0" smtClean="0"/>
              <a:t>们听过有这样的吩</a:t>
            </a:r>
            <a:r>
              <a:rPr lang="zh-CN" altLang="en-US" smtClean="0"/>
              <a:t>咐</a:t>
            </a:r>
            <a:r>
              <a:rPr lang="zh-CN" altLang="en-US" smtClean="0"/>
              <a:t>：以</a:t>
            </a:r>
            <a:r>
              <a:rPr lang="zh-CN" altLang="en-US" dirty="0" smtClean="0"/>
              <a:t>眼还眼，以牙还</a:t>
            </a:r>
            <a:r>
              <a:rPr lang="zh-CN" altLang="en-US" smtClean="0"/>
              <a:t>牙</a:t>
            </a:r>
            <a:r>
              <a:rPr lang="zh-CN" altLang="en-US" smtClean="0"/>
              <a:t>。可</a:t>
            </a:r>
            <a:r>
              <a:rPr lang="zh-CN" altLang="en-US" dirty="0" smtClean="0"/>
              <a:t>是我告诉你们，不要与恶人对抗，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3475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:39</a:t>
            </a:r>
            <a:r>
              <a:rPr lang="en-US" altLang="zh-CN" sz="2400" dirty="0" smtClean="0"/>
              <a:t>-42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But </a:t>
            </a:r>
            <a:r>
              <a:rPr lang="en-GB" sz="2800" dirty="0"/>
              <a:t>if any one strikes you on the right cheek, turn to him the other </a:t>
            </a:r>
            <a:r>
              <a:rPr lang="en-GB" sz="2800" dirty="0" smtClean="0"/>
              <a:t>also; </a:t>
            </a:r>
            <a:r>
              <a:rPr lang="en-GB" sz="2800" baseline="30000" dirty="0" smtClean="0"/>
              <a:t>40 </a:t>
            </a:r>
            <a:r>
              <a:rPr lang="en-GB" sz="2800" dirty="0" smtClean="0"/>
              <a:t>and </a:t>
            </a:r>
            <a:r>
              <a:rPr lang="en-GB" sz="2800" dirty="0"/>
              <a:t>if any one would sue you and take your coat, let him have your cloak as well</a:t>
            </a:r>
            <a:r>
              <a:rPr lang="en-GB" sz="2800" dirty="0" smtClean="0"/>
              <a:t>; </a:t>
            </a:r>
            <a:r>
              <a:rPr lang="en-GB" sz="2800" baseline="30000" dirty="0" smtClean="0"/>
              <a:t>41 </a:t>
            </a:r>
            <a:r>
              <a:rPr lang="en-GB" sz="2800" dirty="0" smtClean="0"/>
              <a:t>and </a:t>
            </a:r>
            <a:r>
              <a:rPr lang="en-GB" sz="2800" dirty="0"/>
              <a:t>if any one forces you to go one mile, go with him two miles. </a:t>
            </a:r>
            <a:r>
              <a:rPr lang="en-GB" sz="2800" baseline="30000" dirty="0" smtClean="0"/>
              <a:t>42 </a:t>
            </a:r>
            <a:r>
              <a:rPr lang="en-GB" sz="2800" dirty="0" smtClean="0"/>
              <a:t>Give </a:t>
            </a:r>
            <a:r>
              <a:rPr lang="en-GB" sz="2800" dirty="0"/>
              <a:t>to him who begs from you, and do not refuse him who would borrow from you.</a:t>
            </a:r>
          </a:p>
          <a:p>
            <a:pPr marL="0" indent="0">
              <a:lnSpc>
                <a:spcPts val="900"/>
              </a:lnSpc>
              <a:buNone/>
            </a:pPr>
            <a:endParaRPr lang="en-GB" sz="2800" dirty="0" smtClean="0"/>
          </a:p>
          <a:p>
            <a:pPr marL="0" indent="0">
              <a:lnSpc>
                <a:spcPts val="1000"/>
              </a:lnSpc>
              <a:buNone/>
            </a:pPr>
            <a:endParaRPr lang="en-GB" sz="2800" dirty="0"/>
          </a:p>
          <a:p>
            <a:pPr marL="0" indent="0">
              <a:lnSpc>
                <a:spcPts val="1000"/>
              </a:lnSpc>
              <a:buNone/>
            </a:pPr>
            <a:r>
              <a:rPr lang="zh-CN" altLang="en-US" sz="2800" dirty="0"/>
              <a:t>有人打你的右脸，把另一边也转过来让他打；</a:t>
            </a:r>
            <a:endParaRPr lang="en-GB" sz="2800" dirty="0"/>
          </a:p>
          <a:p>
            <a:pPr marL="0" indent="0">
              <a:buNone/>
            </a:pPr>
            <a:r>
              <a:rPr lang="en-US" altLang="zh-CN" sz="2800" baseline="30000" dirty="0"/>
              <a:t>40</a:t>
            </a:r>
            <a:r>
              <a:rPr lang="zh-CN" altLang="en-US" sz="2800" dirty="0"/>
              <a:t>有人要告你，想拿你的衬衫，就连外套也让他拿</a:t>
            </a:r>
            <a:r>
              <a:rPr lang="zh-CN" altLang="en-US" sz="2800" dirty="0" smtClean="0"/>
              <a:t>去。</a:t>
            </a:r>
            <a:r>
              <a:rPr lang="en-US" altLang="zh-CN" sz="2800" baseline="30000" dirty="0" smtClean="0"/>
              <a:t>41</a:t>
            </a:r>
            <a:r>
              <a:rPr lang="zh-CN" altLang="en-US" sz="2800" dirty="0" smtClean="0"/>
              <a:t>有</a:t>
            </a:r>
            <a:r>
              <a:rPr lang="zh-CN" altLang="en-US" sz="2800" dirty="0"/>
              <a:t>人要强迫你走一里路，就陪他走两里</a:t>
            </a:r>
            <a:r>
              <a:rPr lang="zh-CN" altLang="en-US" sz="2800" dirty="0" smtClean="0"/>
              <a:t>。</a:t>
            </a:r>
            <a:r>
              <a:rPr lang="en-GB" altLang="zh-CN" sz="2800" baseline="30000" dirty="0" smtClean="0"/>
              <a:t>42 </a:t>
            </a:r>
            <a:r>
              <a:rPr lang="zh-CN" altLang="en-US" sz="2800" dirty="0" smtClean="0"/>
              <a:t>有</a:t>
            </a:r>
            <a:r>
              <a:rPr lang="zh-CN" altLang="en-US" sz="2800" dirty="0"/>
              <a:t>求你的，就给他；想借贷的，也不可拒绝。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7999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	Compassion</a:t>
            </a:r>
          </a:p>
          <a:p>
            <a:pPr marL="0" indent="0">
              <a:buNone/>
            </a:pPr>
            <a:r>
              <a:rPr lang="en-GB" altLang="zh-CN" dirty="0" smtClean="0"/>
              <a:t>	With an intention to save</a:t>
            </a:r>
          </a:p>
          <a:p>
            <a:pPr mar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怜</a:t>
            </a:r>
            <a:r>
              <a:rPr lang="zh-CN" altLang="en-US" dirty="0"/>
              <a:t>悯之心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为了救他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46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</a:t>
            </a:r>
            <a:r>
              <a:rPr lang="en-US" altLang="zh-CN" sz="2400" dirty="0" smtClean="0"/>
              <a:t>43-44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43 </a:t>
            </a:r>
            <a:r>
              <a:rPr lang="en-GB" sz="2800" dirty="0"/>
              <a:t> </a:t>
            </a:r>
            <a:r>
              <a:rPr lang="en-GB" sz="2800" smtClean="0"/>
              <a:t>You </a:t>
            </a:r>
            <a:r>
              <a:rPr lang="en-GB" sz="2800" dirty="0"/>
              <a:t>have heard that it was said</a:t>
            </a:r>
            <a:r>
              <a:rPr lang="en-GB" sz="2800"/>
              <a:t>, </a:t>
            </a:r>
            <a:r>
              <a:rPr lang="en-GB" sz="2800" smtClean="0"/>
              <a:t>“You </a:t>
            </a:r>
            <a:r>
              <a:rPr lang="en-GB" sz="2800" dirty="0"/>
              <a:t>shall love your </a:t>
            </a:r>
            <a:r>
              <a:rPr lang="en-GB" sz="2800" dirty="0" smtClean="0"/>
              <a:t>neighbour </a:t>
            </a:r>
            <a:r>
              <a:rPr lang="en-GB" sz="2800" dirty="0"/>
              <a:t>and hate your </a:t>
            </a:r>
            <a:r>
              <a:rPr lang="en-GB" sz="2800"/>
              <a:t>enemy</a:t>
            </a:r>
            <a:r>
              <a:rPr lang="en-GB" sz="2800" smtClean="0"/>
              <a:t>.”</a:t>
            </a:r>
            <a:endParaRPr lang="en-GB" sz="2800" dirty="0"/>
          </a:p>
          <a:p>
            <a:pPr marL="0" indent="0">
              <a:buNone/>
            </a:pPr>
            <a:r>
              <a:rPr lang="en-GB" sz="2800" baseline="30000" dirty="0" smtClean="0"/>
              <a:t>44</a:t>
            </a:r>
            <a:r>
              <a:rPr lang="en-GB" sz="2800" dirty="0" smtClean="0"/>
              <a:t> </a:t>
            </a:r>
            <a:r>
              <a:rPr lang="en-GB" sz="2800" dirty="0"/>
              <a:t>But I say to you, Love your enemies and pray for those who persecute </a:t>
            </a:r>
            <a:r>
              <a:rPr lang="en-GB" sz="2800"/>
              <a:t>you</a:t>
            </a:r>
            <a:r>
              <a:rPr lang="en-GB" sz="2800" smtClean="0"/>
              <a:t>,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baseline="30000" smtClean="0"/>
              <a:t>43 </a:t>
            </a:r>
            <a:r>
              <a:rPr lang="en-US" sz="2800" dirty="0"/>
              <a:t> </a:t>
            </a:r>
            <a:r>
              <a:rPr lang="zh-CN" altLang="en-US" sz="2800" smtClean="0"/>
              <a:t>你</a:t>
            </a:r>
            <a:r>
              <a:rPr lang="zh-CN" altLang="en-US" sz="2800" dirty="0"/>
              <a:t>们听过有这样的吩</a:t>
            </a:r>
            <a:r>
              <a:rPr lang="zh-CN" altLang="en-US" sz="2800"/>
              <a:t>咐</a:t>
            </a:r>
            <a:r>
              <a:rPr lang="zh-CN" altLang="en-US" sz="2800" smtClean="0"/>
              <a:t>：当</a:t>
            </a:r>
            <a:r>
              <a:rPr lang="zh-CN" altLang="en-US" sz="2800" dirty="0"/>
              <a:t>爱你的邻舍，恨你的仇</a:t>
            </a:r>
            <a:r>
              <a:rPr lang="zh-CN" altLang="en-US" sz="2800"/>
              <a:t>敌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44</a:t>
            </a:r>
            <a:r>
              <a:rPr lang="en-US" sz="2800" smtClean="0"/>
              <a:t> </a:t>
            </a:r>
            <a:r>
              <a:rPr lang="zh-CN" altLang="en-US" sz="2800" dirty="0"/>
              <a:t>可是我告诉你们，当爱你们的仇敌，为迫害你们的祈祷，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6639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</a:t>
            </a:r>
            <a:r>
              <a:rPr lang="en-US" altLang="zh-CN" sz="2400" dirty="0" smtClean="0"/>
              <a:t>45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45</a:t>
            </a:r>
            <a:r>
              <a:rPr lang="en-GB" sz="2800" dirty="0" smtClean="0"/>
              <a:t> </a:t>
            </a:r>
            <a:r>
              <a:rPr lang="en-GB" sz="2800" dirty="0"/>
              <a:t>so that you </a:t>
            </a:r>
            <a:r>
              <a:rPr lang="en-GB" sz="2800" dirty="0">
                <a:solidFill>
                  <a:srgbClr val="FF0000"/>
                </a:solidFill>
              </a:rPr>
              <a:t>may </a:t>
            </a:r>
            <a:r>
              <a:rPr lang="en-GB" sz="2800" dirty="0" smtClean="0">
                <a:solidFill>
                  <a:srgbClr val="FF0000"/>
                </a:solidFill>
              </a:rPr>
              <a:t>become</a:t>
            </a:r>
            <a:r>
              <a:rPr lang="en-GB" sz="2800" dirty="0" smtClean="0"/>
              <a:t> </a:t>
            </a:r>
            <a:r>
              <a:rPr lang="en-GB" sz="2800" dirty="0"/>
              <a:t>children of your Father in heaven; </a:t>
            </a:r>
            <a:r>
              <a:rPr lang="en-GB" sz="2800" dirty="0">
                <a:solidFill>
                  <a:srgbClr val="FF0000"/>
                </a:solidFill>
              </a:rPr>
              <a:t>for</a:t>
            </a:r>
            <a:r>
              <a:rPr lang="en-GB" sz="2800" dirty="0"/>
              <a:t> he makes his sun rise on the evil and on the good, and sends rain on the righteous and on the unrighteous</a:t>
            </a:r>
            <a:r>
              <a:rPr lang="en-GB" sz="2800"/>
              <a:t>. </a:t>
            </a:r>
            <a:endParaRPr lang="en-GB" sz="280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US" sz="2800" baseline="30000" dirty="0" smtClean="0"/>
              <a:t>45</a:t>
            </a:r>
            <a:r>
              <a:rPr lang="en-US" sz="2800" dirty="0" smtClean="0"/>
              <a:t> </a:t>
            </a:r>
            <a:r>
              <a:rPr lang="zh-CN" altLang="en-US" sz="2800" dirty="0"/>
              <a:t>好叫你们</a:t>
            </a:r>
            <a:r>
              <a:rPr lang="zh-CN" altLang="en-US" sz="2800" dirty="0">
                <a:solidFill>
                  <a:srgbClr val="FF0000"/>
                </a:solidFill>
              </a:rPr>
              <a:t>成为</a:t>
            </a:r>
            <a:r>
              <a:rPr lang="zh-CN" altLang="en-US" sz="2800" dirty="0"/>
              <a:t>你们天父的儿子；</a:t>
            </a:r>
            <a:r>
              <a:rPr lang="zh-CN" altLang="en-US" sz="2800" dirty="0">
                <a:solidFill>
                  <a:srgbClr val="FF0000"/>
                </a:solidFill>
              </a:rPr>
              <a:t>因为</a:t>
            </a:r>
            <a:r>
              <a:rPr lang="zh-CN" altLang="en-US" sz="2800" dirty="0"/>
              <a:t>他使太阳照恶人，也照好人；降雨给义人，也给不义的人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68304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:46</a:t>
            </a:r>
            <a:r>
              <a:rPr lang="en-US" altLang="zh-CN" sz="2400" dirty="0" smtClean="0"/>
              <a:t>-47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46 </a:t>
            </a:r>
            <a:r>
              <a:rPr lang="en-GB" sz="2800" dirty="0" smtClean="0"/>
              <a:t>For </a:t>
            </a:r>
            <a:r>
              <a:rPr lang="en-GB" sz="2800" dirty="0"/>
              <a:t>if you love those who love you, what reward do you have? Do not even the tax collectors do the same?</a:t>
            </a:r>
          </a:p>
          <a:p>
            <a:pPr marL="0" indent="0">
              <a:buNone/>
            </a:pPr>
            <a:r>
              <a:rPr lang="en-GB" sz="2800" baseline="30000" dirty="0" smtClean="0"/>
              <a:t>47</a:t>
            </a:r>
            <a:r>
              <a:rPr lang="en-GB" sz="2800" dirty="0" smtClean="0"/>
              <a:t> </a:t>
            </a:r>
            <a:r>
              <a:rPr lang="en-GB" sz="2800" dirty="0"/>
              <a:t>And if you greet only your brothers and sisters, what more are you doing than others? Do not even the Gentiles do the same</a:t>
            </a:r>
            <a:r>
              <a:rPr lang="en-GB" sz="2800"/>
              <a:t>? </a:t>
            </a:r>
            <a:endParaRPr lang="en-GB" sz="280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US" altLang="zh-CN" sz="2800" baseline="30000" dirty="0" smtClean="0"/>
              <a:t>46 </a:t>
            </a:r>
            <a:r>
              <a:rPr lang="zh-CN" altLang="en-US" sz="2800" dirty="0" smtClean="0"/>
              <a:t>如</a:t>
            </a:r>
            <a:r>
              <a:rPr lang="zh-CN" altLang="en-US" sz="2800" dirty="0"/>
              <a:t>果你们只爱那些爱你们的人，有什么赏赐呢？税吏不也是这样作吗？</a:t>
            </a:r>
          </a:p>
          <a:p>
            <a:pPr marL="0" indent="0">
              <a:buNone/>
            </a:pPr>
            <a:r>
              <a:rPr lang="en-US" sz="2800" baseline="30000" dirty="0" smtClean="0"/>
              <a:t>47</a:t>
            </a:r>
            <a:r>
              <a:rPr lang="en-US" sz="2800" dirty="0" smtClean="0"/>
              <a:t> </a:t>
            </a:r>
            <a:r>
              <a:rPr lang="zh-CN" altLang="en-US" sz="2800" dirty="0"/>
              <a:t>如果你们单问候你们的弟兄，有什么特别呢？教外人不也是这样作吗？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486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4174</TotalTime>
  <Words>1421</Words>
  <Application>Microsoft Office PowerPoint</Application>
  <PresentationFormat>On-screen Show (4:3)</PresentationFormat>
  <Paragraphs>103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宋体</vt:lpstr>
      <vt:lpstr>幼圆</vt:lpstr>
      <vt:lpstr>Arial</vt:lpstr>
      <vt:lpstr>Calibri</vt:lpstr>
      <vt:lpstr>Century Gothic</vt:lpstr>
      <vt:lpstr>Wingdings 3</vt:lpstr>
      <vt:lpstr>Office Theme</vt:lpstr>
      <vt:lpstr>Wisp</vt:lpstr>
      <vt:lpstr>3_Office Theme</vt:lpstr>
      <vt:lpstr>1_Office Theme</vt:lpstr>
      <vt:lpstr>2018.06.17</vt:lpstr>
      <vt:lpstr>The Gospel of Matthew Series 马太福音系列</vt:lpstr>
      <vt:lpstr>Love Your Enemy 爱仇敌  （马太福音 Matthew 5:43-48）   </vt:lpstr>
      <vt:lpstr>马太福音 Mat 5:38-39</vt:lpstr>
      <vt:lpstr>马太福音 Mat 5:39-42</vt:lpstr>
      <vt:lpstr>PowerPoint Presentation</vt:lpstr>
      <vt:lpstr>马太福音 Mat 5:43-44</vt:lpstr>
      <vt:lpstr>马太福音 Mat 5:45</vt:lpstr>
      <vt:lpstr>马太福音 Mat 5:46-47</vt:lpstr>
      <vt:lpstr>马太福音 Mat 5:48</vt:lpstr>
      <vt:lpstr>利未记  Lev 19:18 </vt:lpstr>
      <vt:lpstr>出埃及记  Exo 23:4-5</vt:lpstr>
      <vt:lpstr>诗篇  Psa 139:21-22</vt:lpstr>
      <vt:lpstr>马太福音 Mat 5:45</vt:lpstr>
      <vt:lpstr>马太福音 Mat 5:46-47</vt:lpstr>
      <vt:lpstr>马太福音 Mat 5:48</vt:lpstr>
      <vt:lpstr>罗马书  Romans 12:19</vt:lpstr>
      <vt:lpstr>马太福音 Mat 5:44</vt:lpstr>
      <vt:lpstr>罗马书  Romans 12:20</vt:lpstr>
      <vt:lpstr>罗马书  Romans 12:21</vt:lpstr>
      <vt:lpstr>The  End 完 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Windows User</cp:lastModifiedBy>
  <cp:revision>255</cp:revision>
  <dcterms:created xsi:type="dcterms:W3CDTF">2017-01-21T11:10:29Z</dcterms:created>
  <dcterms:modified xsi:type="dcterms:W3CDTF">2018-06-17T20:17:07Z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