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631" r:id="rId3"/>
    <p:sldId id="864" r:id="rId4"/>
    <p:sldId id="865" r:id="rId5"/>
    <p:sldId id="866" r:id="rId6"/>
    <p:sldId id="867" r:id="rId7"/>
    <p:sldId id="868" r:id="rId8"/>
    <p:sldId id="869" r:id="rId9"/>
    <p:sldId id="872" r:id="rId10"/>
    <p:sldId id="875" r:id="rId11"/>
    <p:sldId id="879" r:id="rId12"/>
    <p:sldId id="880" r:id="rId13"/>
    <p:sldId id="881" r:id="rId14"/>
    <p:sldId id="876" r:id="rId15"/>
    <p:sldId id="878" r:id="rId16"/>
    <p:sldId id="8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5" autoAdjust="0"/>
    <p:restoredTop sz="94660"/>
  </p:normalViewPr>
  <p:slideViewPr>
    <p:cSldViewPr>
      <p:cViewPr varScale="1">
        <p:scale>
          <a:sx n="108" d="100"/>
          <a:sy n="108" d="100"/>
        </p:scale>
        <p:origin x="7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26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02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02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69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95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928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41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48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92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707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732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5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04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0F9B9-B85C-4E68-AF58-95C1C37A7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GB" altLang="zh-CN" dirty="0"/>
              <a:t>The Secret Place of God  </a:t>
            </a:r>
            <a:br>
              <a:rPr lang="en-GB" altLang="zh-CN" dirty="0"/>
            </a:br>
            <a:r>
              <a:rPr lang="zh-CN" altLang="en-US" dirty="0"/>
              <a:t>在隐密处的神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88DBD-1A3B-4B0D-B810-0C58C81D5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11576"/>
            <a:ext cx="2209800" cy="609600"/>
          </a:xfrm>
        </p:spPr>
        <p:txBody>
          <a:bodyPr>
            <a:normAutofit/>
          </a:bodyPr>
          <a:lstStyle/>
          <a:p>
            <a:r>
              <a:rPr lang="en-GB" dirty="0"/>
              <a:t>2019.</a:t>
            </a:r>
            <a:r>
              <a:rPr lang="en-US" altLang="zh-CN" dirty="0"/>
              <a:t>12</a:t>
            </a:r>
            <a:r>
              <a:rPr lang="en-GB" dirty="0"/>
              <a:t>.</a:t>
            </a:r>
            <a:r>
              <a:rPr lang="en-US" altLang="zh-CN" dirty="0"/>
              <a:t>08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85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C4C6-40B3-4468-B0FA-9ECAEE3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9"/>
          </a:xfrm>
        </p:spPr>
        <p:txBody>
          <a:bodyPr>
            <a:noAutofit/>
          </a:bodyPr>
          <a:lstStyle/>
          <a:p>
            <a:r>
              <a:rPr lang="zh-CN" altLang="en-US" sz="2400" b="1" dirty="0"/>
              <a:t>出埃及记  </a:t>
            </a:r>
            <a:r>
              <a:rPr lang="en-US" sz="2400" b="1" dirty="0"/>
              <a:t>Exodus 19:18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A9AE-4205-4A36-9BAB-8BA4752C6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Mount Sinai was wrapped in smoke</a:t>
            </a:r>
            <a:r>
              <a:rPr lang="en-GB" dirty="0"/>
              <a:t>, because Yahweh descended upon it in fire; and the smoke of it went up like the smoke of a kiln, and </a:t>
            </a:r>
            <a:r>
              <a:rPr lang="en-GB" dirty="0">
                <a:solidFill>
                  <a:srgbClr val="FF0000"/>
                </a:solidFill>
              </a:rPr>
              <a:t>the whole mountain quaked greatly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西奈全山冒烟</a:t>
            </a:r>
            <a:r>
              <a:rPr lang="zh-CN" altLang="en-US" dirty="0"/>
              <a:t>，因为雅伟在火中降临到山上；山的烟向上升，好像火窑的烟一样。</a:t>
            </a:r>
            <a:r>
              <a:rPr lang="zh-CN" altLang="en-US" dirty="0">
                <a:solidFill>
                  <a:srgbClr val="FF0000"/>
                </a:solidFill>
              </a:rPr>
              <a:t>全山猛烈震动</a:t>
            </a:r>
            <a:r>
              <a:rPr lang="zh-CN" altLang="en-US" dirty="0"/>
              <a:t>。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943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C4C6-40B3-4468-B0FA-9ECAEE3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9"/>
          </a:xfrm>
        </p:spPr>
        <p:txBody>
          <a:bodyPr>
            <a:noAutofit/>
          </a:bodyPr>
          <a:lstStyle/>
          <a:p>
            <a:r>
              <a:rPr lang="zh-CN" altLang="en-US" sz="2400" b="1" dirty="0"/>
              <a:t>出埃及记  </a:t>
            </a:r>
            <a:r>
              <a:rPr lang="en-US" sz="2400" b="1" dirty="0"/>
              <a:t>Exodus 19:19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A9AE-4205-4A36-9BAB-8BA4752C6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And as the sound of the trumpet grew louder and louder, Moses spoke, and God answered him in </a:t>
            </a:r>
            <a:r>
              <a:rPr lang="en-GB" dirty="0">
                <a:solidFill>
                  <a:srgbClr val="FF0000"/>
                </a:solidFill>
              </a:rPr>
              <a:t>thunder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zh-CN" altLang="en-US" dirty="0"/>
              <a:t>角声越来越大，大到极点的时候，摩西就说话，神用</a:t>
            </a:r>
            <a:r>
              <a:rPr lang="zh-CN" altLang="en-US" dirty="0">
                <a:solidFill>
                  <a:srgbClr val="FF0000"/>
                </a:solidFill>
              </a:rPr>
              <a:t>雷声</a:t>
            </a:r>
            <a:r>
              <a:rPr lang="zh-CN" altLang="en-US" dirty="0"/>
              <a:t>回答摩西。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072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C4C6-40B3-4468-B0FA-9ECAEE3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9"/>
          </a:xfrm>
        </p:spPr>
        <p:txBody>
          <a:bodyPr>
            <a:noAutofit/>
          </a:bodyPr>
          <a:lstStyle/>
          <a:p>
            <a:r>
              <a:rPr lang="zh-CN" altLang="en-US" sz="2400" b="1" dirty="0"/>
              <a:t>出埃及记  </a:t>
            </a:r>
            <a:r>
              <a:rPr lang="en-US" sz="2400" b="1" dirty="0"/>
              <a:t>Exodus 19:12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A9AE-4205-4A36-9BAB-8BA4752C6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And you shall </a:t>
            </a:r>
            <a:r>
              <a:rPr lang="en-GB" dirty="0">
                <a:solidFill>
                  <a:srgbClr val="FF0000"/>
                </a:solidFill>
              </a:rPr>
              <a:t>set bounds </a:t>
            </a:r>
            <a:r>
              <a:rPr lang="en-GB" dirty="0"/>
              <a:t>for the people round about, saying, `Take heed that you do not go up into the mountain or touch the border of it; whoever touches the mountain shall be </a:t>
            </a:r>
            <a:r>
              <a:rPr lang="en-GB" dirty="0">
                <a:solidFill>
                  <a:srgbClr val="FF0000"/>
                </a:solidFill>
              </a:rPr>
              <a:t>put to death</a:t>
            </a:r>
            <a:r>
              <a:rPr lang="en-GB" dirty="0"/>
              <a:t>;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你要在山的周围给人民</a:t>
            </a:r>
            <a:r>
              <a:rPr lang="zh-CN" altLang="en-US" dirty="0">
                <a:solidFill>
                  <a:srgbClr val="FF0000"/>
                </a:solidFill>
              </a:rPr>
              <a:t>定界限</a:t>
            </a:r>
            <a:r>
              <a:rPr lang="zh-CN" altLang="en-US" dirty="0"/>
              <a:t>，说：</a:t>
            </a:r>
            <a:r>
              <a:rPr lang="en-US" altLang="zh-CN" dirty="0"/>
              <a:t>'</a:t>
            </a:r>
            <a:r>
              <a:rPr lang="zh-CN" altLang="en-US" dirty="0"/>
              <a:t>你们要谨慎，不可上山来，也不可触摸山脚；凡是触摸着那山的，必要把他</a:t>
            </a:r>
            <a:r>
              <a:rPr lang="zh-CN" altLang="en-US" dirty="0">
                <a:solidFill>
                  <a:srgbClr val="FF0000"/>
                </a:solidFill>
              </a:rPr>
              <a:t>处死</a:t>
            </a:r>
            <a:r>
              <a:rPr lang="zh-CN" altLang="en-US" dirty="0"/>
              <a:t>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09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C4C6-40B3-4468-B0FA-9ECAEE3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9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马太福音 </a:t>
            </a:r>
            <a:r>
              <a:rPr lang="en-GB" sz="2400" dirty="0"/>
              <a:t>Mat 6:</a:t>
            </a:r>
            <a:r>
              <a:rPr lang="en-US" altLang="zh-CN" sz="2400" dirty="0"/>
              <a:t>6</a:t>
            </a:r>
            <a:r>
              <a:rPr lang="en-GB" sz="24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A9AE-4205-4A36-9BAB-8BA4752C6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your Father who sees in secret will reward you. </a:t>
            </a:r>
            <a:endParaRPr lang="en-GB" altLang="zh-CN" dirty="0"/>
          </a:p>
          <a:p>
            <a:pPr marL="0" indent="0">
              <a:buNone/>
            </a:pPr>
            <a:r>
              <a:rPr lang="zh-CN" altLang="en-US" dirty="0"/>
              <a:t>你父在隐密中察看，必定报答你。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92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C4C6-40B3-4468-B0FA-9ECAEE3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9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马太福音 </a:t>
            </a:r>
            <a:r>
              <a:rPr lang="en-GB" sz="2400" dirty="0"/>
              <a:t>Mat 6:8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A9AE-4205-4A36-9BAB-8BA4752C6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for your Father knows what you need before you ask him. </a:t>
            </a:r>
            <a:endParaRPr lang="en-GB" altLang="zh-CN" dirty="0"/>
          </a:p>
          <a:p>
            <a:pPr marL="0" indent="0">
              <a:buNone/>
            </a:pPr>
            <a:r>
              <a:rPr lang="zh-CN" altLang="en-US" dirty="0"/>
              <a:t>在你们祈求以先，你们的父已经知道你们的需要了。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414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2286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/>
              <a:t>The End</a:t>
            </a:r>
            <a:br>
              <a:rPr lang="en-GB" altLang="zh-CN" sz="3200"/>
            </a:br>
            <a:r>
              <a:rPr lang="zh-CN" altLang="en-US" sz="3200"/>
              <a:t>完</a:t>
            </a:r>
            <a:br>
              <a:rPr lang="en-US" sz="3200"/>
            </a:b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8003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AD622F8-E839-4F1F-AEA5-24D89AE7C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248400" cy="381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74B8D2-9A21-43C5-BA4C-7A87092CE178}"/>
              </a:ext>
            </a:extLst>
          </p:cNvPr>
          <p:cNvSpPr txBox="1"/>
          <p:nvPr/>
        </p:nvSpPr>
        <p:spPr>
          <a:xfrm>
            <a:off x="1181100" y="1524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/>
              <a:t>往下扎根   往上结果</a:t>
            </a:r>
            <a:endParaRPr lang="en-GB" altLang="zh-CN" sz="2800" dirty="0"/>
          </a:p>
          <a:p>
            <a:pPr algn="ctr"/>
            <a:r>
              <a:rPr lang="en-US" altLang="zh-CN" sz="2800" dirty="0"/>
              <a:t>Take root downward   Bear fruit upward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96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6DF306-4B1D-4DB2-B397-C0D484DFFB6F}"/>
              </a:ext>
            </a:extLst>
          </p:cNvPr>
          <p:cNvSpPr txBox="1"/>
          <p:nvPr/>
        </p:nvSpPr>
        <p:spPr>
          <a:xfrm>
            <a:off x="914400" y="2462911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200" dirty="0"/>
              <a:t>Secret place   </a:t>
            </a:r>
          </a:p>
          <a:p>
            <a:r>
              <a:rPr lang="zh-CN" altLang="en-US" sz="3200" dirty="0"/>
              <a:t>    隐密处</a:t>
            </a:r>
            <a:endParaRPr lang="en-GB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F4559-C5F1-450D-8CBF-5D013E2A665C}"/>
              </a:ext>
            </a:extLst>
          </p:cNvPr>
          <p:cNvSpPr txBox="1"/>
          <p:nvPr/>
        </p:nvSpPr>
        <p:spPr>
          <a:xfrm>
            <a:off x="4495800" y="2499047"/>
            <a:ext cx="32765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Do the will of God</a:t>
            </a:r>
          </a:p>
          <a:p>
            <a:r>
              <a:rPr lang="zh-CN" altLang="en-US" sz="3200" dirty="0"/>
              <a:t>     遵行神旨意</a:t>
            </a:r>
            <a:endParaRPr lang="en-GB" sz="3200" dirty="0"/>
          </a:p>
        </p:txBody>
      </p:sp>
      <p:pic>
        <p:nvPicPr>
          <p:cNvPr id="3074" name="Picture 2" descr="Image result for tree with root and fruit image">
            <a:extLst>
              <a:ext uri="{FF2B5EF4-FFF2-40B4-BE49-F238E27FC236}">
                <a16:creationId xmlns:a16="http://schemas.microsoft.com/office/drawing/2014/main" id="{B34DF145-68F7-4D86-B465-F7957BA3A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"/>
            <a:ext cx="5181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30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C4C6-40B3-4468-B0FA-9ECAEE3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36" y="228600"/>
            <a:ext cx="8229600" cy="639762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马太福音 </a:t>
            </a:r>
            <a:r>
              <a:rPr lang="en-GB" sz="2400" dirty="0"/>
              <a:t>Mat 6:3-4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A9AE-4205-4A36-9BAB-8BA4752C6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36" y="87484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But when you give alms, do not let your left hand know what your right hand is doing, </a:t>
            </a:r>
          </a:p>
          <a:p>
            <a:pPr marL="0" indent="0">
              <a:buNone/>
            </a:pPr>
            <a:r>
              <a:rPr lang="en-GB" baseline="30000" dirty="0"/>
              <a:t>4</a:t>
            </a:r>
            <a:r>
              <a:rPr lang="en-GB" dirty="0"/>
              <a:t> so that your alms may be done in secret; and </a:t>
            </a:r>
            <a:r>
              <a:rPr lang="en-GB" dirty="0">
                <a:solidFill>
                  <a:srgbClr val="FF0000"/>
                </a:solidFill>
              </a:rPr>
              <a:t>your Father who sees in secret </a:t>
            </a:r>
            <a:r>
              <a:rPr lang="en-GB" dirty="0"/>
              <a:t>will reward you.</a:t>
            </a:r>
          </a:p>
          <a:p>
            <a:pPr marL="0" indent="0">
              <a:buNone/>
            </a:pPr>
            <a:r>
              <a:rPr lang="zh-CN" altLang="en-US" dirty="0"/>
              <a:t>你施舍的时候，不要让左手知道右手所作的，</a:t>
            </a:r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en-US" altLang="zh-CN" baseline="30000" dirty="0"/>
              <a:t>4</a:t>
            </a:r>
            <a:r>
              <a:rPr lang="en-US" altLang="zh-CN" dirty="0"/>
              <a:t> </a:t>
            </a:r>
            <a:r>
              <a:rPr lang="zh-CN" altLang="en-US" dirty="0"/>
              <a:t>好使你的施舍是在隐密中行的。你</a:t>
            </a:r>
            <a:r>
              <a:rPr lang="zh-CN" altLang="en-US" dirty="0">
                <a:solidFill>
                  <a:srgbClr val="FF0000"/>
                </a:solidFill>
              </a:rPr>
              <a:t>父在隐密中察看</a:t>
            </a:r>
            <a:r>
              <a:rPr lang="zh-CN" altLang="en-US" dirty="0"/>
              <a:t>，必定报答你。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1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C4C6-40B3-4468-B0FA-9ECAEE3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9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马太福音 </a:t>
            </a:r>
            <a:r>
              <a:rPr lang="en-GB" sz="2400" dirty="0"/>
              <a:t>Mat 6:5-6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A9AE-4205-4A36-9BAB-8BA4752C6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"And whenever you pray, do not be like the hypocrites; for they love to stand and pray in the synagogues and at the street corners, so that they may be seen by others. Truly I tell you, they have received their reward.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US" altLang="zh-CN" dirty="0"/>
              <a:t>"</a:t>
            </a:r>
            <a:r>
              <a:rPr lang="zh-CN" altLang="en-US" dirty="0"/>
              <a:t>你们祈祷的时候，不可像伪君子；他们喜欢在会堂和路口站着祈祷，好让人看见。我实在告诉你们，他们已经得了他们的赏赐。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8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C4C6-40B3-4468-B0FA-9ECAEE3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9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马太福音 </a:t>
            </a:r>
            <a:r>
              <a:rPr lang="en-GB" sz="2400" dirty="0"/>
              <a:t>Mat 6:5-6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A9AE-4205-4A36-9BAB-8BA4752C6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aseline="30000" dirty="0"/>
              <a:t>6</a:t>
            </a:r>
            <a:r>
              <a:rPr lang="en-GB" dirty="0"/>
              <a:t> But whenever you pray, go into your room and shut the door and pray to your Father who is in secret; and </a:t>
            </a:r>
            <a:r>
              <a:rPr lang="en-GB" dirty="0">
                <a:solidFill>
                  <a:srgbClr val="FF0000"/>
                </a:solidFill>
              </a:rPr>
              <a:t>your Father who sees in secret </a:t>
            </a:r>
            <a:r>
              <a:rPr lang="en-GB" dirty="0"/>
              <a:t>will reward you.</a:t>
            </a:r>
          </a:p>
          <a:p>
            <a:pPr marL="0" indent="0">
              <a:buNone/>
            </a:pPr>
            <a:r>
              <a:rPr lang="zh-CN" altLang="en-US" dirty="0"/>
              <a:t>但你祈祷的时候，要进到密室里去，关上门，向在隐密中的父祈祷。你</a:t>
            </a:r>
            <a:r>
              <a:rPr lang="zh-CN" altLang="en-US" dirty="0">
                <a:solidFill>
                  <a:srgbClr val="FF0000"/>
                </a:solidFill>
              </a:rPr>
              <a:t>父在隐密中察看</a:t>
            </a:r>
            <a:r>
              <a:rPr lang="zh-CN" altLang="en-US" dirty="0"/>
              <a:t>，必定报答你。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584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C4C6-40B3-4468-B0FA-9ECAEE3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9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马太福音 </a:t>
            </a:r>
            <a:r>
              <a:rPr lang="en-GB" sz="2400" dirty="0"/>
              <a:t>Mat 6:17-18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A9AE-4205-4A36-9BAB-8BA4752C6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But when you fast, put oil on your head and wash your face, </a:t>
            </a:r>
            <a:r>
              <a:rPr lang="en-GB" baseline="30000" dirty="0"/>
              <a:t>18</a:t>
            </a:r>
            <a:r>
              <a:rPr lang="en-GB" dirty="0"/>
              <a:t> so that your fasting may be seen not by others but by your Father who is in secret; and </a:t>
            </a:r>
            <a:r>
              <a:rPr lang="en-GB" dirty="0">
                <a:solidFill>
                  <a:srgbClr val="FF0000"/>
                </a:solidFill>
              </a:rPr>
              <a:t>your Father who sees in secret </a:t>
            </a:r>
            <a:r>
              <a:rPr lang="en-GB" dirty="0"/>
              <a:t>will reward you. </a:t>
            </a:r>
          </a:p>
          <a:p>
            <a:pPr marL="0" indent="0">
              <a:buNone/>
            </a:pPr>
            <a:r>
              <a:rPr lang="zh-CN" altLang="en-US" dirty="0"/>
              <a:t>可是你禁食的时候，要梳头洗脸，</a:t>
            </a:r>
            <a:r>
              <a:rPr lang="en-US" baseline="30000" dirty="0"/>
              <a:t>18</a:t>
            </a:r>
            <a:r>
              <a:rPr lang="en-US" dirty="0"/>
              <a:t> </a:t>
            </a:r>
            <a:r>
              <a:rPr lang="zh-CN" altLang="en-US" dirty="0"/>
              <a:t>不要叫人看出你在禁食，只让在隐密中的父看见。你</a:t>
            </a:r>
            <a:r>
              <a:rPr lang="zh-CN" altLang="en-US" dirty="0">
                <a:solidFill>
                  <a:srgbClr val="FF0000"/>
                </a:solidFill>
              </a:rPr>
              <a:t>父在隐密中察看</a:t>
            </a:r>
            <a:r>
              <a:rPr lang="zh-CN" altLang="en-US" dirty="0"/>
              <a:t>，必定报答你。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67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4DA3C-992B-4AB9-A2FB-93B72ADB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352800"/>
          </a:xfrm>
        </p:spPr>
        <p:txBody>
          <a:bodyPr>
            <a:normAutofit/>
          </a:bodyPr>
          <a:lstStyle/>
          <a:p>
            <a:pPr algn="l"/>
            <a:r>
              <a:rPr lang="en-GB" altLang="zh-CN" dirty="0"/>
              <a:t>		</a:t>
            </a:r>
            <a:r>
              <a:rPr lang="zh-CN" altLang="en-US" dirty="0"/>
              <a:t>畏</a:t>
            </a:r>
            <a:r>
              <a:rPr lang="en-GB" altLang="zh-CN" dirty="0"/>
              <a:t>				</a:t>
            </a:r>
            <a:r>
              <a:rPr lang="zh-CN" altLang="en-US" dirty="0"/>
              <a:t>慰</a:t>
            </a:r>
            <a:br>
              <a:rPr lang="en-GB" altLang="zh-CN" dirty="0"/>
            </a:br>
            <a:r>
              <a:rPr lang="en-GB" altLang="zh-CN" dirty="0"/>
              <a:t>     </a:t>
            </a:r>
            <a:r>
              <a:rPr lang="en-US" altLang="zh-CN" dirty="0"/>
              <a:t>awesome fear  </a:t>
            </a:r>
            <a:r>
              <a:rPr lang="zh-CN" altLang="en-US" dirty="0"/>
              <a:t>？</a:t>
            </a:r>
            <a:r>
              <a:rPr lang="en-US" altLang="zh-CN" dirty="0"/>
              <a:t>   Comfort  </a:t>
            </a:r>
            <a:r>
              <a:rPr lang="zh-CN" altLang="en-US" dirty="0"/>
              <a:t>？</a:t>
            </a:r>
            <a:br>
              <a:rPr lang="en-GB" altLang="zh-CN" dirty="0"/>
            </a:br>
            <a:br>
              <a:rPr lang="en-GB" altLang="zh-CN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85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C4C6-40B3-4468-B0FA-9ECAEE39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199"/>
          </a:xfrm>
        </p:spPr>
        <p:txBody>
          <a:bodyPr>
            <a:noAutofit/>
          </a:bodyPr>
          <a:lstStyle/>
          <a:p>
            <a:r>
              <a:rPr lang="zh-CN" altLang="en-US" sz="2400" b="1" dirty="0"/>
              <a:t>出埃及记  </a:t>
            </a:r>
            <a:r>
              <a:rPr lang="en-US" sz="2400" b="1" dirty="0"/>
              <a:t>Exodus 19:16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A9AE-4205-4A36-9BAB-8BA4752C6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On the morning of the third day there were </a:t>
            </a:r>
            <a:r>
              <a:rPr lang="en-GB" dirty="0">
                <a:solidFill>
                  <a:srgbClr val="FF0000"/>
                </a:solidFill>
              </a:rPr>
              <a:t>thunders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lightnings</a:t>
            </a:r>
            <a:r>
              <a:rPr lang="en-GB" dirty="0"/>
              <a:t>, and a </a:t>
            </a:r>
            <a:r>
              <a:rPr lang="en-GB" dirty="0">
                <a:solidFill>
                  <a:srgbClr val="FF0000"/>
                </a:solidFill>
              </a:rPr>
              <a:t>thick cloud</a:t>
            </a:r>
            <a:r>
              <a:rPr lang="en-GB" dirty="0"/>
              <a:t> upon the mountain, and </a:t>
            </a:r>
            <a:r>
              <a:rPr lang="en-GB" dirty="0">
                <a:solidFill>
                  <a:srgbClr val="FF0000"/>
                </a:solidFill>
              </a:rPr>
              <a:t>a very loud trumpet blast</a:t>
            </a:r>
            <a:r>
              <a:rPr lang="en-GB" dirty="0"/>
              <a:t>, so that all the people who were in the camp </a:t>
            </a:r>
            <a:r>
              <a:rPr lang="en-GB" dirty="0">
                <a:solidFill>
                  <a:srgbClr val="FF0000"/>
                </a:solidFill>
              </a:rPr>
              <a:t>trembled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zh-CN" altLang="en-US" dirty="0"/>
              <a:t>到了第三天早晨的时候，山上有</a:t>
            </a:r>
            <a:r>
              <a:rPr lang="zh-CN" altLang="en-US" dirty="0">
                <a:solidFill>
                  <a:srgbClr val="FF0000"/>
                </a:solidFill>
              </a:rPr>
              <a:t>雷声</a:t>
            </a:r>
            <a:r>
              <a:rPr lang="zh-CN" altLang="en-US" dirty="0"/>
              <a:t>、</a:t>
            </a:r>
            <a:r>
              <a:rPr lang="zh-CN" altLang="en-US" dirty="0">
                <a:solidFill>
                  <a:srgbClr val="FF0000"/>
                </a:solidFill>
              </a:rPr>
              <a:t>闪电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密云</a:t>
            </a:r>
            <a:r>
              <a:rPr lang="zh-CN" altLang="en-US" dirty="0"/>
              <a:t>，并且</a:t>
            </a:r>
            <a:r>
              <a:rPr lang="zh-CN" altLang="en-US" dirty="0">
                <a:solidFill>
                  <a:srgbClr val="FF0000"/>
                </a:solidFill>
              </a:rPr>
              <a:t>角声非常强大</a:t>
            </a:r>
            <a:r>
              <a:rPr lang="zh-CN" altLang="en-US" dirty="0"/>
              <a:t>，以致所有在营中的</a:t>
            </a:r>
            <a:r>
              <a:rPr lang="zh-CN" altLang="en-US" dirty="0">
                <a:solidFill>
                  <a:srgbClr val="FF0000"/>
                </a:solidFill>
              </a:rPr>
              <a:t>人民都颤抖</a:t>
            </a:r>
            <a:r>
              <a:rPr lang="zh-CN" altLang="en-US" dirty="0"/>
              <a:t>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50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5955</TotalTime>
  <Words>884</Words>
  <Application>Microsoft Office PowerPoint</Application>
  <PresentationFormat>On-screen Show (4:3)</PresentationFormat>
  <Paragraphs>43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Office Theme</vt:lpstr>
      <vt:lpstr>1_Office Theme</vt:lpstr>
      <vt:lpstr>The Secret Place of God   在隐密处的神</vt:lpstr>
      <vt:lpstr>PowerPoint Presentation</vt:lpstr>
      <vt:lpstr>PowerPoint Presentation</vt:lpstr>
      <vt:lpstr>马太福音 Mat 6:3-4 </vt:lpstr>
      <vt:lpstr>马太福音 Mat 6:5-6 </vt:lpstr>
      <vt:lpstr>马太福音 Mat 6:5-6 </vt:lpstr>
      <vt:lpstr>马太福音 Mat 6:17-18 </vt:lpstr>
      <vt:lpstr>  畏    慰      awesome fear  ？   Comfort  ？  </vt:lpstr>
      <vt:lpstr>出埃及记  Exodus 19:16</vt:lpstr>
      <vt:lpstr>出埃及记  Exodus 19:18</vt:lpstr>
      <vt:lpstr>出埃及记  Exodus 19:19</vt:lpstr>
      <vt:lpstr>出埃及记  Exodus 19:12</vt:lpstr>
      <vt:lpstr>马太福音 Mat 6:6 </vt:lpstr>
      <vt:lpstr>马太福音 Mat 6:8 </vt:lpstr>
      <vt:lpstr>The End 完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KAHANG</cp:lastModifiedBy>
  <cp:revision>595</cp:revision>
  <dcterms:created xsi:type="dcterms:W3CDTF">2006-08-16T00:00:00Z</dcterms:created>
  <dcterms:modified xsi:type="dcterms:W3CDTF">2019-12-08T19:47:08Z</dcterms:modified>
  <cp:contentStatus/>
</cp:coreProperties>
</file>