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402" r:id="rId2"/>
    <p:sldId id="404" r:id="rId3"/>
    <p:sldId id="403" r:id="rId4"/>
    <p:sldId id="574" r:id="rId5"/>
    <p:sldId id="479" r:id="rId6"/>
    <p:sldId id="597" r:id="rId7"/>
    <p:sldId id="598" r:id="rId8"/>
    <p:sldId id="592" r:id="rId9"/>
    <p:sldId id="575" r:id="rId10"/>
    <p:sldId id="593" r:id="rId11"/>
    <p:sldId id="576" r:id="rId12"/>
    <p:sldId id="577" r:id="rId13"/>
    <p:sldId id="578" r:id="rId14"/>
    <p:sldId id="579" r:id="rId15"/>
    <p:sldId id="594" r:id="rId16"/>
    <p:sldId id="580" r:id="rId17"/>
    <p:sldId id="599" r:id="rId18"/>
    <p:sldId id="581" r:id="rId19"/>
    <p:sldId id="600" r:id="rId20"/>
    <p:sldId id="601" r:id="rId21"/>
    <p:sldId id="589" r:id="rId22"/>
    <p:sldId id="602" r:id="rId23"/>
    <p:sldId id="587" r:id="rId24"/>
    <p:sldId id="586" r:id="rId25"/>
    <p:sldId id="603" r:id="rId26"/>
    <p:sldId id="595" r:id="rId27"/>
    <p:sldId id="607" r:id="rId28"/>
    <p:sldId id="604" r:id="rId29"/>
    <p:sldId id="585" r:id="rId30"/>
    <p:sldId id="596" r:id="rId31"/>
    <p:sldId id="590" r:id="rId32"/>
    <p:sldId id="591" r:id="rId33"/>
    <p:sldId id="605" r:id="rId34"/>
    <p:sldId id="606" r:id="rId35"/>
    <p:sldId id="453" r:id="rId36"/>
    <p:sldId id="44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2018/7/22</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485453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4048791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123200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1483476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499268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481739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3421376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380611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549532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3849203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3647609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1144783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27223189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dirty="0"/>
          </a:p>
        </p:txBody>
      </p:sp>
    </p:spTree>
    <p:extLst>
      <p:ext uri="{BB962C8B-B14F-4D97-AF65-F5344CB8AC3E}">
        <p14:creationId xmlns:p14="http://schemas.microsoft.com/office/powerpoint/2010/main" val="4098761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22</a:t>
            </a:fld>
            <a:endParaRPr lang="en-GB" dirty="0"/>
          </a:p>
        </p:txBody>
      </p:sp>
    </p:spTree>
    <p:extLst>
      <p:ext uri="{BB962C8B-B14F-4D97-AF65-F5344CB8AC3E}">
        <p14:creationId xmlns:p14="http://schemas.microsoft.com/office/powerpoint/2010/main" val="37810580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23</a:t>
            </a:fld>
            <a:endParaRPr lang="en-GB" dirty="0"/>
          </a:p>
        </p:txBody>
      </p:sp>
    </p:spTree>
    <p:extLst>
      <p:ext uri="{BB962C8B-B14F-4D97-AF65-F5344CB8AC3E}">
        <p14:creationId xmlns:p14="http://schemas.microsoft.com/office/powerpoint/2010/main" val="827443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24</a:t>
            </a:fld>
            <a:endParaRPr lang="en-GB" dirty="0"/>
          </a:p>
        </p:txBody>
      </p:sp>
    </p:spTree>
    <p:extLst>
      <p:ext uri="{BB962C8B-B14F-4D97-AF65-F5344CB8AC3E}">
        <p14:creationId xmlns:p14="http://schemas.microsoft.com/office/powerpoint/2010/main" val="14931633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25</a:t>
            </a:fld>
            <a:endParaRPr lang="en-GB" dirty="0"/>
          </a:p>
        </p:txBody>
      </p:sp>
    </p:spTree>
    <p:extLst>
      <p:ext uri="{BB962C8B-B14F-4D97-AF65-F5344CB8AC3E}">
        <p14:creationId xmlns:p14="http://schemas.microsoft.com/office/powerpoint/2010/main" val="3635284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26</a:t>
            </a:fld>
            <a:endParaRPr lang="en-GB" dirty="0"/>
          </a:p>
        </p:txBody>
      </p:sp>
    </p:spTree>
    <p:extLst>
      <p:ext uri="{BB962C8B-B14F-4D97-AF65-F5344CB8AC3E}">
        <p14:creationId xmlns:p14="http://schemas.microsoft.com/office/powerpoint/2010/main" val="1311567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27</a:t>
            </a:fld>
            <a:endParaRPr lang="en-GB" dirty="0"/>
          </a:p>
        </p:txBody>
      </p:sp>
    </p:spTree>
    <p:extLst>
      <p:ext uri="{BB962C8B-B14F-4D97-AF65-F5344CB8AC3E}">
        <p14:creationId xmlns:p14="http://schemas.microsoft.com/office/powerpoint/2010/main" val="3962077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28</a:t>
            </a:fld>
            <a:endParaRPr lang="en-GB" dirty="0"/>
          </a:p>
        </p:txBody>
      </p:sp>
    </p:spTree>
    <p:extLst>
      <p:ext uri="{BB962C8B-B14F-4D97-AF65-F5344CB8AC3E}">
        <p14:creationId xmlns:p14="http://schemas.microsoft.com/office/powerpoint/2010/main" val="5014047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29</a:t>
            </a:fld>
            <a:endParaRPr lang="en-GB" dirty="0"/>
          </a:p>
        </p:txBody>
      </p:sp>
    </p:spTree>
    <p:extLst>
      <p:ext uri="{BB962C8B-B14F-4D97-AF65-F5344CB8AC3E}">
        <p14:creationId xmlns:p14="http://schemas.microsoft.com/office/powerpoint/2010/main" val="584151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11523871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30</a:t>
            </a:fld>
            <a:endParaRPr lang="en-GB" dirty="0"/>
          </a:p>
        </p:txBody>
      </p:sp>
    </p:spTree>
    <p:extLst>
      <p:ext uri="{BB962C8B-B14F-4D97-AF65-F5344CB8AC3E}">
        <p14:creationId xmlns:p14="http://schemas.microsoft.com/office/powerpoint/2010/main" val="232134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31</a:t>
            </a:fld>
            <a:endParaRPr lang="en-GB" dirty="0"/>
          </a:p>
        </p:txBody>
      </p:sp>
    </p:spTree>
    <p:extLst>
      <p:ext uri="{BB962C8B-B14F-4D97-AF65-F5344CB8AC3E}">
        <p14:creationId xmlns:p14="http://schemas.microsoft.com/office/powerpoint/2010/main" val="39313166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32</a:t>
            </a:fld>
            <a:endParaRPr lang="en-GB" dirty="0"/>
          </a:p>
        </p:txBody>
      </p:sp>
    </p:spTree>
    <p:extLst>
      <p:ext uri="{BB962C8B-B14F-4D97-AF65-F5344CB8AC3E}">
        <p14:creationId xmlns:p14="http://schemas.microsoft.com/office/powerpoint/2010/main" val="2920370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33</a:t>
            </a:fld>
            <a:endParaRPr lang="en-GB" dirty="0"/>
          </a:p>
        </p:txBody>
      </p:sp>
    </p:spTree>
    <p:extLst>
      <p:ext uri="{BB962C8B-B14F-4D97-AF65-F5344CB8AC3E}">
        <p14:creationId xmlns:p14="http://schemas.microsoft.com/office/powerpoint/2010/main" val="29669414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34</a:t>
            </a:fld>
            <a:endParaRPr lang="en-GB" dirty="0"/>
          </a:p>
        </p:txBody>
      </p:sp>
    </p:spTree>
    <p:extLst>
      <p:ext uri="{BB962C8B-B14F-4D97-AF65-F5344CB8AC3E}">
        <p14:creationId xmlns:p14="http://schemas.microsoft.com/office/powerpoint/2010/main" val="1110975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35</a:t>
            </a:fld>
            <a:endParaRPr lang="en-GB" dirty="0"/>
          </a:p>
        </p:txBody>
      </p:sp>
    </p:spTree>
    <p:extLst>
      <p:ext uri="{BB962C8B-B14F-4D97-AF65-F5344CB8AC3E}">
        <p14:creationId xmlns:p14="http://schemas.microsoft.com/office/powerpoint/2010/main" val="4261692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1623448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3648453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4291171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3498497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434306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335335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a:t>2018.</a:t>
            </a:r>
            <a:r>
              <a:rPr lang="en-US" altLang="zh-CN" sz="3200"/>
              <a:t>07.22</a:t>
            </a:r>
            <a:endParaRPr lang="en-GB" sz="3200" dirty="0"/>
          </a:p>
        </p:txBody>
      </p:sp>
    </p:spTree>
    <p:extLst>
      <p:ext uri="{BB962C8B-B14F-4D97-AF65-F5344CB8AC3E}">
        <p14:creationId xmlns:p14="http://schemas.microsoft.com/office/powerpoint/2010/main" val="3281689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a:t>Prayer</a:t>
            </a:r>
            <a:br>
              <a:rPr lang="en-US" sz="2800"/>
            </a:br>
            <a:r>
              <a:rPr lang="zh-CN" altLang="en-US" sz="2800"/>
              <a:t>祈祷</a:t>
            </a:r>
            <a:endParaRPr lang="en-GB" sz="2800" dirty="0"/>
          </a:p>
        </p:txBody>
      </p:sp>
    </p:spTree>
    <p:extLst>
      <p:ext uri="{BB962C8B-B14F-4D97-AF65-F5344CB8AC3E}">
        <p14:creationId xmlns:p14="http://schemas.microsoft.com/office/powerpoint/2010/main" val="2023516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:5-6</a:t>
            </a:r>
            <a:endParaRPr lang="en-GB" sz="2400" dirty="0"/>
          </a:p>
        </p:txBody>
      </p:sp>
      <p:sp>
        <p:nvSpPr>
          <p:cNvPr id="3" name="Content Placeholder 2"/>
          <p:cNvSpPr>
            <a:spLocks noGrp="1"/>
          </p:cNvSpPr>
          <p:nvPr>
            <p:ph idx="1"/>
          </p:nvPr>
        </p:nvSpPr>
        <p:spPr>
          <a:xfrm>
            <a:off x="304800" y="381000"/>
            <a:ext cx="8534400" cy="6248400"/>
          </a:xfrm>
        </p:spPr>
        <p:txBody>
          <a:bodyPr>
            <a:noAutofit/>
          </a:bodyPr>
          <a:lstStyle/>
          <a:p>
            <a:pPr marL="0" indent="0">
              <a:buNone/>
            </a:pPr>
            <a:r>
              <a:rPr lang="en-GB" sz="2800" baseline="30000"/>
              <a:t>5</a:t>
            </a:r>
            <a:r>
              <a:rPr lang="en-GB" sz="2800"/>
              <a:t> And </a:t>
            </a:r>
            <a:r>
              <a:rPr lang="en-GB" sz="2800">
                <a:solidFill>
                  <a:srgbClr val="FF0000"/>
                </a:solidFill>
              </a:rPr>
              <a:t>when you pray</a:t>
            </a:r>
            <a:r>
              <a:rPr lang="en-GB" sz="2800"/>
              <a:t>, you shall not be like the hypocrites. For they love to pray standing in the synagogues and on the corners of the streets, that they may be seen by men. Assuredly, I say to you, they have their reward. </a:t>
            </a:r>
            <a:r>
              <a:rPr lang="en-GB" sz="2800" baseline="30000"/>
              <a:t>6</a:t>
            </a:r>
            <a:r>
              <a:rPr lang="en-GB" sz="2800"/>
              <a:t> But you, when you pray, go into your room, and when you have shut your door, pray to your Father who is in the secret place; and your Father who sees in secret will reward you.</a:t>
            </a:r>
          </a:p>
          <a:p>
            <a:pPr marL="0" indent="0">
              <a:buNone/>
            </a:pPr>
            <a:r>
              <a:rPr lang="en-GB" sz="2800"/>
              <a:t> </a:t>
            </a:r>
          </a:p>
          <a:p>
            <a:pPr marL="0" indent="0">
              <a:lnSpc>
                <a:spcPts val="4000"/>
              </a:lnSpc>
              <a:buNone/>
            </a:pPr>
            <a:r>
              <a:rPr lang="en-US" altLang="zh-CN" sz="2800" baseline="30000"/>
              <a:t>5  </a:t>
            </a:r>
            <a:r>
              <a:rPr lang="zh-CN" altLang="en-US" sz="2800"/>
              <a:t>你们</a:t>
            </a:r>
            <a:r>
              <a:rPr lang="zh-CN" altLang="en-US" sz="2800">
                <a:solidFill>
                  <a:srgbClr val="FF0000"/>
                </a:solidFill>
              </a:rPr>
              <a:t>祈祷的时候</a:t>
            </a:r>
            <a:r>
              <a:rPr lang="zh-CN" altLang="en-US" sz="2800"/>
              <a:t>，不可像伪君子；他们喜欢在会堂和路口站着祈祷，好让人看见。我实在告诉你们，他们已经得了他们的赏赐。 </a:t>
            </a:r>
            <a:r>
              <a:rPr lang="en-US" altLang="zh-CN" sz="2800" baseline="30000"/>
              <a:t>6</a:t>
            </a:r>
            <a:r>
              <a:rPr lang="en-US" altLang="zh-CN" sz="2800"/>
              <a:t> </a:t>
            </a:r>
            <a:r>
              <a:rPr lang="zh-CN" altLang="en-US" sz="2800"/>
              <a:t>但你祈祷的时候，要进到密室里去，关上门，向在隐密中的父祈祷。你父在隐密中察看，必定报答你。</a:t>
            </a:r>
            <a:r>
              <a:rPr lang="zh-CN" altLang="en-US"/>
              <a:t> </a:t>
            </a:r>
            <a:endParaRPr lang="zh-CN" altLang="en-US" sz="2800" dirty="0"/>
          </a:p>
        </p:txBody>
      </p:sp>
    </p:spTree>
    <p:extLst>
      <p:ext uri="{BB962C8B-B14F-4D97-AF65-F5344CB8AC3E}">
        <p14:creationId xmlns:p14="http://schemas.microsoft.com/office/powerpoint/2010/main" val="2048989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:7-8</a:t>
            </a:r>
            <a:endParaRPr lang="en-GB" sz="2400" dirty="0"/>
          </a:p>
        </p:txBody>
      </p:sp>
      <p:sp>
        <p:nvSpPr>
          <p:cNvPr id="3" name="Content Placeholder 2"/>
          <p:cNvSpPr>
            <a:spLocks noGrp="1"/>
          </p:cNvSpPr>
          <p:nvPr>
            <p:ph idx="1"/>
          </p:nvPr>
        </p:nvSpPr>
        <p:spPr>
          <a:xfrm>
            <a:off x="304800" y="609600"/>
            <a:ext cx="8534400" cy="6248400"/>
          </a:xfrm>
        </p:spPr>
        <p:txBody>
          <a:bodyPr>
            <a:noAutofit/>
          </a:bodyPr>
          <a:lstStyle/>
          <a:p>
            <a:pPr marL="0" indent="0">
              <a:buNone/>
            </a:pPr>
            <a:r>
              <a:rPr lang="en-GB" sz="2800" baseline="30000"/>
              <a:t>7</a:t>
            </a:r>
            <a:r>
              <a:rPr lang="en-GB" sz="2800"/>
              <a:t>  And when you pray, do not use vain repetitions as the heathen do. For they think that they will be heard for their many words. </a:t>
            </a:r>
            <a:r>
              <a:rPr lang="en-GB" sz="2800" baseline="30000"/>
              <a:t>8</a:t>
            </a:r>
            <a:r>
              <a:rPr lang="en-GB" sz="2800"/>
              <a:t> Therefore do not be like them. For your Father knows the things you have need of before you ask Him.</a:t>
            </a:r>
          </a:p>
          <a:p>
            <a:pPr marL="0" indent="0">
              <a:buNone/>
            </a:pPr>
            <a:endParaRPr lang="en-GB" sz="2800"/>
          </a:p>
          <a:p>
            <a:pPr marL="0" indent="0">
              <a:lnSpc>
                <a:spcPts val="4000"/>
              </a:lnSpc>
              <a:buNone/>
            </a:pPr>
            <a:r>
              <a:rPr lang="en-US" altLang="zh-CN" sz="2800" baseline="30000"/>
              <a:t>7  </a:t>
            </a:r>
            <a:r>
              <a:rPr lang="zh-CN" altLang="en-US" sz="2800"/>
              <a:t>你们祈祷的时候，不可重复无意义的话，像教外人一样，他们以为话多了就蒙垂听。 </a:t>
            </a:r>
            <a:r>
              <a:rPr lang="en-US" altLang="zh-CN" sz="2800" baseline="30000"/>
              <a:t>8</a:t>
            </a:r>
            <a:r>
              <a:rPr lang="en-US" altLang="zh-CN" sz="2800"/>
              <a:t> </a:t>
            </a:r>
            <a:r>
              <a:rPr lang="zh-CN" altLang="en-US" sz="2800"/>
              <a:t>你们不可像他们，因为在你们祈求以先，你们的父已经知道你们的需要了。 </a:t>
            </a:r>
            <a:endParaRPr lang="zh-CN" altLang="en-US" sz="2800" dirty="0"/>
          </a:p>
        </p:txBody>
      </p:sp>
    </p:spTree>
    <p:extLst>
      <p:ext uri="{BB962C8B-B14F-4D97-AF65-F5344CB8AC3E}">
        <p14:creationId xmlns:p14="http://schemas.microsoft.com/office/powerpoint/2010/main" val="2922769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your kingdom come, your will be done, on earth as in heaven. </a:t>
            </a:r>
            <a:r>
              <a:rPr lang="en-GB" sz="2800" baseline="30000"/>
              <a:t>11</a:t>
            </a:r>
            <a:r>
              <a:rPr lang="en-GB" sz="2800"/>
              <a:t> Give us today our daily bread. </a:t>
            </a:r>
            <a:r>
              <a:rPr lang="en-GB" sz="2800" baseline="30000"/>
              <a:t>12</a:t>
            </a:r>
            <a:r>
              <a:rPr lang="en-GB" sz="2800"/>
              <a:t> And forgive us our debts, as we have forgiven those who are in debt to us.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2817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a:t>
            </a:r>
            <a:r>
              <a:rPr lang="en-US" altLang="zh-CN" sz="2400"/>
              <a:t>14</a:t>
            </a:r>
            <a:r>
              <a:rPr lang="en-US" sz="2400"/>
              <a:t>-</a:t>
            </a:r>
            <a:r>
              <a:rPr lang="en-US" altLang="zh-CN" sz="2400"/>
              <a:t>15</a:t>
            </a:r>
            <a:endParaRPr lang="en-GB" sz="2400" dirty="0"/>
          </a:p>
        </p:txBody>
      </p:sp>
      <p:sp>
        <p:nvSpPr>
          <p:cNvPr id="3" name="Content Placeholder 2"/>
          <p:cNvSpPr>
            <a:spLocks noGrp="1"/>
          </p:cNvSpPr>
          <p:nvPr>
            <p:ph idx="1"/>
          </p:nvPr>
        </p:nvSpPr>
        <p:spPr>
          <a:xfrm>
            <a:off x="304800" y="609600"/>
            <a:ext cx="8534400" cy="6248400"/>
          </a:xfrm>
        </p:spPr>
        <p:txBody>
          <a:bodyPr>
            <a:noAutofit/>
          </a:bodyPr>
          <a:lstStyle/>
          <a:p>
            <a:pPr marL="0" indent="0">
              <a:buNone/>
            </a:pPr>
            <a:r>
              <a:rPr lang="en-GB" sz="2800" baseline="30000"/>
              <a:t>14</a:t>
            </a:r>
            <a:r>
              <a:rPr lang="en-GB" sz="2800"/>
              <a:t>  Yes, if you forgive others their failings, your heavenly Father will forgive you yours; </a:t>
            </a:r>
            <a:r>
              <a:rPr lang="en-GB" sz="2800" baseline="30000"/>
              <a:t>15</a:t>
            </a:r>
            <a:r>
              <a:rPr lang="en-GB" sz="2800"/>
              <a:t> but if you do not forgive others, your Father will not forgive your failings either. </a:t>
            </a:r>
            <a:r>
              <a:rPr lang="en-GB" sz="2000"/>
              <a:t>(NJB)</a:t>
            </a:r>
          </a:p>
          <a:p>
            <a:pPr marL="0" indent="0">
              <a:buNone/>
            </a:pPr>
            <a:endParaRPr lang="en-GB" sz="2000"/>
          </a:p>
          <a:p>
            <a:pPr marL="0" indent="0">
              <a:lnSpc>
                <a:spcPts val="4000"/>
              </a:lnSpc>
              <a:buNone/>
            </a:pPr>
            <a:r>
              <a:rPr lang="en-US" altLang="zh-CN" sz="2800" baseline="30000"/>
              <a:t>14  </a:t>
            </a:r>
            <a:r>
              <a:rPr lang="zh-CN" altLang="en-US" sz="2800"/>
              <a:t>如果你们饶恕别人的过犯，你们的天父也必饶恕你们。 </a:t>
            </a:r>
            <a:r>
              <a:rPr lang="en-US" altLang="zh-CN" sz="2800" baseline="30000"/>
              <a:t>15</a:t>
            </a:r>
            <a:r>
              <a:rPr lang="en-US" altLang="zh-CN" sz="2800"/>
              <a:t> </a:t>
            </a:r>
            <a:r>
              <a:rPr lang="zh-CN" altLang="en-US" sz="2800"/>
              <a:t>如果你们不饶恕别人，你们的父也必不饶恕你们的过犯。</a:t>
            </a:r>
            <a:endParaRPr lang="zh-CN" altLang="en-US" sz="2800" dirty="0"/>
          </a:p>
        </p:txBody>
      </p:sp>
    </p:spTree>
    <p:extLst>
      <p:ext uri="{BB962C8B-B14F-4D97-AF65-F5344CB8AC3E}">
        <p14:creationId xmlns:p14="http://schemas.microsoft.com/office/powerpoint/2010/main" val="1523189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altLang="zh-CN" sz="2800"/>
              <a:t>Fasting</a:t>
            </a:r>
            <a:br>
              <a:rPr lang="en-US" sz="2800"/>
            </a:br>
            <a:r>
              <a:rPr lang="zh-CN" altLang="en-US" sz="2800"/>
              <a:t>禁食</a:t>
            </a:r>
            <a:endParaRPr lang="en-GB" sz="2800" dirty="0"/>
          </a:p>
        </p:txBody>
      </p:sp>
    </p:spTree>
    <p:extLst>
      <p:ext uri="{BB962C8B-B14F-4D97-AF65-F5344CB8AC3E}">
        <p14:creationId xmlns:p14="http://schemas.microsoft.com/office/powerpoint/2010/main" val="1813277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:16-18</a:t>
            </a:r>
            <a:endParaRPr lang="en-GB" sz="2400" dirty="0"/>
          </a:p>
        </p:txBody>
      </p:sp>
      <p:sp>
        <p:nvSpPr>
          <p:cNvPr id="3" name="Content Placeholder 2"/>
          <p:cNvSpPr>
            <a:spLocks noGrp="1"/>
          </p:cNvSpPr>
          <p:nvPr>
            <p:ph idx="1"/>
          </p:nvPr>
        </p:nvSpPr>
        <p:spPr>
          <a:xfrm>
            <a:off x="304800" y="457200"/>
            <a:ext cx="8534400" cy="6248400"/>
          </a:xfrm>
        </p:spPr>
        <p:txBody>
          <a:bodyPr>
            <a:noAutofit/>
          </a:bodyPr>
          <a:lstStyle/>
          <a:p>
            <a:pPr marL="0" indent="0">
              <a:buNone/>
            </a:pPr>
            <a:r>
              <a:rPr lang="en-US" altLang="zh-CN" sz="2800" baseline="30000"/>
              <a:t>16</a:t>
            </a:r>
            <a:r>
              <a:rPr lang="en-GB" sz="2800"/>
              <a:t> Now </a:t>
            </a:r>
            <a:r>
              <a:rPr lang="en-GB" sz="2800">
                <a:solidFill>
                  <a:srgbClr val="FF0000"/>
                </a:solidFill>
              </a:rPr>
              <a:t>when you fast</a:t>
            </a:r>
            <a:r>
              <a:rPr lang="en-GB" sz="2800"/>
              <a:t>, don't go around looking miserable, like the hypocrites. They make sour faces so that people will know they are fasting. Yes! I tell you, they have their reward already! </a:t>
            </a:r>
            <a:r>
              <a:rPr lang="en-GB" sz="2800" baseline="30000"/>
              <a:t>17</a:t>
            </a:r>
            <a:r>
              <a:rPr lang="en-GB" sz="2800"/>
              <a:t> But you, when you fast, wash your face and groom yourself, </a:t>
            </a:r>
            <a:r>
              <a:rPr lang="en-GB" sz="2800" baseline="30000"/>
              <a:t>18</a:t>
            </a:r>
            <a:r>
              <a:rPr lang="en-GB" sz="2800"/>
              <a:t> so that no one will know you are fasting- except your Father, who is with you in secret. Your Father, who sees what is done in secret, will reward you. </a:t>
            </a:r>
            <a:r>
              <a:rPr lang="en-GB" sz="2000"/>
              <a:t>(CJB)</a:t>
            </a:r>
          </a:p>
          <a:p>
            <a:pPr marL="0" indent="0">
              <a:lnSpc>
                <a:spcPts val="4000"/>
              </a:lnSpc>
              <a:buNone/>
            </a:pPr>
            <a:r>
              <a:rPr lang="en-GB" sz="2800"/>
              <a:t> </a:t>
            </a:r>
            <a:r>
              <a:rPr lang="en-US" altLang="zh-CN" sz="2800" baseline="30000"/>
              <a:t>16  </a:t>
            </a:r>
            <a:r>
              <a:rPr lang="zh-CN" altLang="en-US" sz="2800"/>
              <a:t>你们</a:t>
            </a:r>
            <a:r>
              <a:rPr lang="zh-CN" altLang="en-US" sz="2800">
                <a:solidFill>
                  <a:srgbClr val="FF0000"/>
                </a:solidFill>
              </a:rPr>
              <a:t>禁食的时候</a:t>
            </a:r>
            <a:r>
              <a:rPr lang="zh-CN" altLang="en-US" sz="2800"/>
              <a:t>，不可像伪君子那样愁眉苦脸，他们装成难看的样子，叫人看出他们在禁食。我实在告诉你们，他们已经得了他们的赏赐。 </a:t>
            </a:r>
            <a:r>
              <a:rPr lang="en-US" altLang="zh-CN" sz="2800" baseline="30000"/>
              <a:t>17</a:t>
            </a:r>
            <a:r>
              <a:rPr lang="en-US" altLang="zh-CN" sz="2800"/>
              <a:t> </a:t>
            </a:r>
            <a:r>
              <a:rPr lang="zh-CN" altLang="en-US" sz="2800"/>
              <a:t>可是你禁食的时候，要梳头洗脸， </a:t>
            </a:r>
            <a:r>
              <a:rPr lang="en-US" altLang="zh-CN" sz="2800" baseline="30000"/>
              <a:t>18</a:t>
            </a:r>
            <a:r>
              <a:rPr lang="en-US" altLang="zh-CN" sz="2800"/>
              <a:t> </a:t>
            </a:r>
            <a:r>
              <a:rPr lang="zh-CN" altLang="en-US" sz="2800"/>
              <a:t>不要叫人看出你在禁食，只让在隐密中的父看见。你父在隐密中察看，必定报答你。 </a:t>
            </a:r>
            <a:endParaRPr lang="zh-CN" altLang="en-US" sz="2800" dirty="0"/>
          </a:p>
        </p:txBody>
      </p:sp>
    </p:spTree>
    <p:extLst>
      <p:ext uri="{BB962C8B-B14F-4D97-AF65-F5344CB8AC3E}">
        <p14:creationId xmlns:p14="http://schemas.microsoft.com/office/powerpoint/2010/main" val="2621146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:7-8</a:t>
            </a:r>
            <a:endParaRPr lang="en-GB" sz="2400" dirty="0"/>
          </a:p>
        </p:txBody>
      </p:sp>
      <p:sp>
        <p:nvSpPr>
          <p:cNvPr id="3" name="Content Placeholder 2"/>
          <p:cNvSpPr>
            <a:spLocks noGrp="1"/>
          </p:cNvSpPr>
          <p:nvPr>
            <p:ph idx="1"/>
          </p:nvPr>
        </p:nvSpPr>
        <p:spPr>
          <a:xfrm>
            <a:off x="304800" y="609600"/>
            <a:ext cx="8534400" cy="6248400"/>
          </a:xfrm>
        </p:spPr>
        <p:txBody>
          <a:bodyPr>
            <a:noAutofit/>
          </a:bodyPr>
          <a:lstStyle/>
          <a:p>
            <a:pPr marL="0" indent="0">
              <a:buNone/>
            </a:pPr>
            <a:r>
              <a:rPr lang="en-GB" sz="2800" baseline="30000"/>
              <a:t>7</a:t>
            </a:r>
            <a:r>
              <a:rPr lang="en-GB" sz="2800"/>
              <a:t>  And when you pray, do not use </a:t>
            </a:r>
            <a:r>
              <a:rPr lang="en-US" altLang="zh-CN" sz="2800">
                <a:solidFill>
                  <a:srgbClr val="FF0000"/>
                </a:solidFill>
              </a:rPr>
              <a:t>meaningless</a:t>
            </a:r>
            <a:r>
              <a:rPr lang="en-GB" sz="2800">
                <a:solidFill>
                  <a:srgbClr val="FF0000"/>
                </a:solidFill>
              </a:rPr>
              <a:t> repetitions </a:t>
            </a:r>
            <a:r>
              <a:rPr lang="en-GB" sz="2800"/>
              <a:t>as the heathen do. For they think that they will be heard for their </a:t>
            </a:r>
            <a:r>
              <a:rPr lang="en-GB" sz="2800">
                <a:solidFill>
                  <a:srgbClr val="FF0000"/>
                </a:solidFill>
              </a:rPr>
              <a:t>many words</a:t>
            </a:r>
            <a:r>
              <a:rPr lang="en-GB" sz="2800"/>
              <a:t>. </a:t>
            </a:r>
            <a:r>
              <a:rPr lang="en-GB" sz="2800" baseline="30000"/>
              <a:t>8</a:t>
            </a:r>
            <a:r>
              <a:rPr lang="en-GB" sz="2800"/>
              <a:t> Therefore do not be like them. For your Father knows the things you have need of before you ask Him.</a:t>
            </a:r>
          </a:p>
          <a:p>
            <a:pPr marL="0" indent="0">
              <a:buNone/>
            </a:pPr>
            <a:endParaRPr lang="en-GB" sz="2800"/>
          </a:p>
          <a:p>
            <a:pPr marL="0" indent="0">
              <a:lnSpc>
                <a:spcPts val="4000"/>
              </a:lnSpc>
              <a:buNone/>
            </a:pPr>
            <a:r>
              <a:rPr lang="en-US" altLang="zh-CN" sz="2800" baseline="30000"/>
              <a:t>7  </a:t>
            </a:r>
            <a:r>
              <a:rPr lang="zh-CN" altLang="en-US" sz="2800"/>
              <a:t>你们祈祷的时候，</a:t>
            </a:r>
            <a:r>
              <a:rPr lang="zh-CN" altLang="en-US" sz="2800">
                <a:solidFill>
                  <a:srgbClr val="FF0000"/>
                </a:solidFill>
              </a:rPr>
              <a:t>不可重复无意义的话</a:t>
            </a:r>
            <a:r>
              <a:rPr lang="zh-CN" altLang="en-US" sz="2800"/>
              <a:t>，像教外人一样，他们</a:t>
            </a:r>
            <a:r>
              <a:rPr lang="zh-CN" altLang="en-US" sz="2800">
                <a:solidFill>
                  <a:srgbClr val="FF0000"/>
                </a:solidFill>
              </a:rPr>
              <a:t>以为话多了就蒙垂听</a:t>
            </a:r>
            <a:r>
              <a:rPr lang="zh-CN" altLang="en-US" sz="2800"/>
              <a:t>。 </a:t>
            </a:r>
            <a:r>
              <a:rPr lang="en-US" altLang="zh-CN" sz="2800" baseline="30000"/>
              <a:t>8</a:t>
            </a:r>
            <a:r>
              <a:rPr lang="en-US" altLang="zh-CN" sz="2800"/>
              <a:t> </a:t>
            </a:r>
            <a:r>
              <a:rPr lang="zh-CN" altLang="en-US" sz="2800"/>
              <a:t>你们不可像他们，因为在你们祈求以先，你们的父已经知道你们的需要了。 </a:t>
            </a:r>
            <a:endParaRPr lang="zh-CN" altLang="en-US" sz="2800" dirty="0"/>
          </a:p>
        </p:txBody>
      </p:sp>
    </p:spTree>
    <p:extLst>
      <p:ext uri="{BB962C8B-B14F-4D97-AF65-F5344CB8AC3E}">
        <p14:creationId xmlns:p14="http://schemas.microsoft.com/office/powerpoint/2010/main" val="2787104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Ecclesiastes </a:t>
            </a:r>
            <a:r>
              <a:rPr lang="zh-CN" altLang="en-US" sz="2400"/>
              <a:t>传道书 </a:t>
            </a:r>
            <a:r>
              <a:rPr lang="en-US" altLang="zh-CN" sz="2400"/>
              <a:t>5</a:t>
            </a:r>
            <a:r>
              <a:rPr lang="en-US" sz="2400"/>
              <a:t>:1-2</a:t>
            </a:r>
            <a:endParaRPr lang="en-GB" sz="2400" dirty="0"/>
          </a:p>
        </p:txBody>
      </p:sp>
      <p:sp>
        <p:nvSpPr>
          <p:cNvPr id="3" name="Content Placeholder 2"/>
          <p:cNvSpPr>
            <a:spLocks noGrp="1"/>
          </p:cNvSpPr>
          <p:nvPr>
            <p:ph idx="1"/>
          </p:nvPr>
        </p:nvSpPr>
        <p:spPr>
          <a:xfrm>
            <a:off x="304800" y="457200"/>
            <a:ext cx="8534400" cy="6248400"/>
          </a:xfrm>
        </p:spPr>
        <p:txBody>
          <a:bodyPr>
            <a:noAutofit/>
          </a:bodyPr>
          <a:lstStyle/>
          <a:p>
            <a:pPr marL="0" indent="0">
              <a:buNone/>
            </a:pPr>
            <a:r>
              <a:rPr lang="en-US" altLang="zh-CN" sz="2800" baseline="30000"/>
              <a:t>1 </a:t>
            </a:r>
            <a:r>
              <a:rPr lang="en-GB" sz="2800"/>
              <a:t> Watch your step when you go to the house of God. Offering to </a:t>
            </a:r>
            <a:r>
              <a:rPr lang="en-GB" sz="2800">
                <a:solidFill>
                  <a:srgbClr val="FF0000"/>
                </a:solidFill>
              </a:rPr>
              <a:t>listen</a:t>
            </a:r>
            <a:r>
              <a:rPr lang="en-GB" sz="2800"/>
              <a:t> is better than fools offering sacrifices, because they don't discern whether or not they are doing evil. </a:t>
            </a:r>
            <a:r>
              <a:rPr lang="en-US" altLang="zh-CN" sz="2800" baseline="30000"/>
              <a:t>2  </a:t>
            </a:r>
            <a:r>
              <a:rPr lang="en-GB" sz="2800">
                <a:solidFill>
                  <a:srgbClr val="FF0000"/>
                </a:solidFill>
              </a:rPr>
              <a:t>Don't speak impulsively</a:t>
            </a:r>
            <a:r>
              <a:rPr lang="en-GB" sz="2800"/>
              <a:t>.  Don't be in a hurry to give voice to your words </a:t>
            </a:r>
            <a:r>
              <a:rPr lang="en-GB" sz="2800">
                <a:solidFill>
                  <a:srgbClr val="FF0000"/>
                </a:solidFill>
              </a:rPr>
              <a:t>before God</a:t>
            </a:r>
            <a:r>
              <a:rPr lang="en-GB" sz="2800"/>
              <a:t>. For God is in heaven, and you are on earth; so let your words be few.  </a:t>
            </a:r>
            <a:r>
              <a:rPr lang="en-GB" sz="2000"/>
              <a:t>(CJB)</a:t>
            </a:r>
          </a:p>
          <a:p>
            <a:pPr marL="0" indent="0">
              <a:buNone/>
            </a:pPr>
            <a:endParaRPr lang="en-GB" sz="2000"/>
          </a:p>
          <a:p>
            <a:pPr marL="0" indent="0">
              <a:lnSpc>
                <a:spcPts val="4000"/>
              </a:lnSpc>
              <a:buNone/>
            </a:pPr>
            <a:r>
              <a:rPr lang="en-GB" sz="2800"/>
              <a:t> </a:t>
            </a:r>
            <a:r>
              <a:rPr lang="en-US" altLang="zh-CN" sz="2800" baseline="30000"/>
              <a:t>1  </a:t>
            </a:r>
            <a:r>
              <a:rPr lang="zh-CN" altLang="en-US" sz="2800"/>
              <a:t>你到　神的殿，脚步要谨慎；</a:t>
            </a:r>
            <a:r>
              <a:rPr lang="zh-CN" altLang="en-US" sz="2800">
                <a:solidFill>
                  <a:srgbClr val="FF0000"/>
                </a:solidFill>
              </a:rPr>
              <a:t>近前聆听</a:t>
            </a:r>
            <a:r>
              <a:rPr lang="zh-CN" altLang="en-US" sz="2800"/>
              <a:t>，胜于愚昧人献祭，因为他们不知道所作的是恶的。 </a:t>
            </a:r>
            <a:r>
              <a:rPr lang="en-US" altLang="zh-CN" sz="2800" baseline="30000"/>
              <a:t>2</a:t>
            </a:r>
            <a:r>
              <a:rPr lang="en-US" altLang="zh-CN" sz="2800"/>
              <a:t> </a:t>
            </a:r>
            <a:r>
              <a:rPr lang="zh-CN" altLang="en-US" sz="2800">
                <a:solidFill>
                  <a:srgbClr val="FF0000"/>
                </a:solidFill>
              </a:rPr>
              <a:t>在　神面前不可冒失开口，心急发言</a:t>
            </a:r>
            <a:r>
              <a:rPr lang="zh-CN" altLang="en-US" sz="2800"/>
              <a:t>，因为　神在天上，你在地上，所以你的言语要寡少。 </a:t>
            </a:r>
            <a:endParaRPr lang="zh-CN" altLang="en-US" sz="2800" dirty="0"/>
          </a:p>
        </p:txBody>
      </p:sp>
    </p:spTree>
    <p:extLst>
      <p:ext uri="{BB962C8B-B14F-4D97-AF65-F5344CB8AC3E}">
        <p14:creationId xmlns:p14="http://schemas.microsoft.com/office/powerpoint/2010/main" val="1514557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:5-6</a:t>
            </a:r>
            <a:endParaRPr lang="en-GB" sz="2400" dirty="0"/>
          </a:p>
        </p:txBody>
      </p:sp>
      <p:sp>
        <p:nvSpPr>
          <p:cNvPr id="3" name="Content Placeholder 2"/>
          <p:cNvSpPr>
            <a:spLocks noGrp="1"/>
          </p:cNvSpPr>
          <p:nvPr>
            <p:ph idx="1"/>
          </p:nvPr>
        </p:nvSpPr>
        <p:spPr>
          <a:xfrm>
            <a:off x="304800" y="381000"/>
            <a:ext cx="8534400" cy="6248400"/>
          </a:xfrm>
        </p:spPr>
        <p:txBody>
          <a:bodyPr>
            <a:noAutofit/>
          </a:bodyPr>
          <a:lstStyle/>
          <a:p>
            <a:pPr marL="0" indent="0">
              <a:buNone/>
            </a:pPr>
            <a:r>
              <a:rPr lang="en-GB" sz="2800" baseline="30000"/>
              <a:t>5</a:t>
            </a:r>
            <a:r>
              <a:rPr lang="en-GB" sz="2800"/>
              <a:t> And </a:t>
            </a:r>
            <a:r>
              <a:rPr lang="en-GB" sz="2800">
                <a:solidFill>
                  <a:srgbClr val="FF0000"/>
                </a:solidFill>
              </a:rPr>
              <a:t>when you pray</a:t>
            </a:r>
            <a:r>
              <a:rPr lang="en-GB" sz="2800"/>
              <a:t>, you shall not be like the hypocrites. For they love to pray standing in the synagogues and on the corners of the streets, that they may be seen by men. Assuredly, I say to you, they have their reward. </a:t>
            </a:r>
            <a:r>
              <a:rPr lang="en-GB" sz="2800" baseline="30000"/>
              <a:t>6</a:t>
            </a:r>
            <a:r>
              <a:rPr lang="en-GB" sz="2800"/>
              <a:t> But you, when you pray, </a:t>
            </a:r>
            <a:r>
              <a:rPr lang="en-GB" sz="2800">
                <a:solidFill>
                  <a:srgbClr val="FF0000"/>
                </a:solidFill>
              </a:rPr>
              <a:t>go into your room</a:t>
            </a:r>
            <a:r>
              <a:rPr lang="en-GB" sz="2800"/>
              <a:t>, and when you have </a:t>
            </a:r>
            <a:r>
              <a:rPr lang="en-GB" sz="2800">
                <a:solidFill>
                  <a:srgbClr val="FF0000"/>
                </a:solidFill>
              </a:rPr>
              <a:t>shut your door, pray to your Father who is in the secret place</a:t>
            </a:r>
            <a:r>
              <a:rPr lang="en-GB" sz="2800"/>
              <a:t>; and your Father who sees in secret will reward you.</a:t>
            </a:r>
          </a:p>
          <a:p>
            <a:pPr marL="0" indent="0">
              <a:buNone/>
            </a:pPr>
            <a:r>
              <a:rPr lang="en-GB" sz="2800"/>
              <a:t> </a:t>
            </a:r>
          </a:p>
          <a:p>
            <a:pPr marL="0" indent="0">
              <a:lnSpc>
                <a:spcPts val="4000"/>
              </a:lnSpc>
              <a:buNone/>
            </a:pPr>
            <a:r>
              <a:rPr lang="en-US" altLang="zh-CN" sz="2800" baseline="30000"/>
              <a:t>5  </a:t>
            </a:r>
            <a:r>
              <a:rPr lang="zh-CN" altLang="en-US" sz="2800"/>
              <a:t>你们</a:t>
            </a:r>
            <a:r>
              <a:rPr lang="zh-CN" altLang="en-US" sz="2800">
                <a:solidFill>
                  <a:srgbClr val="FF0000"/>
                </a:solidFill>
              </a:rPr>
              <a:t>祈祷的时候</a:t>
            </a:r>
            <a:r>
              <a:rPr lang="zh-CN" altLang="en-US" sz="2800"/>
              <a:t>，不可像伪君子；他们喜欢在会堂和路口站着祈祷，好让人看见。我实在告诉你们，他们已经得了他们的赏赐。 </a:t>
            </a:r>
            <a:r>
              <a:rPr lang="en-US" altLang="zh-CN" sz="2800" baseline="30000"/>
              <a:t>6</a:t>
            </a:r>
            <a:r>
              <a:rPr lang="en-US" altLang="zh-CN" sz="2800"/>
              <a:t> </a:t>
            </a:r>
            <a:r>
              <a:rPr lang="zh-CN" altLang="en-US" sz="2800"/>
              <a:t>但你祈祷的时候，</a:t>
            </a:r>
            <a:r>
              <a:rPr lang="zh-CN" altLang="en-US" sz="2800">
                <a:solidFill>
                  <a:srgbClr val="FF0000"/>
                </a:solidFill>
              </a:rPr>
              <a:t>要进到密室里去，关上门，向在隐密中的父祈祷</a:t>
            </a:r>
            <a:r>
              <a:rPr lang="zh-CN" altLang="en-US" sz="2800"/>
              <a:t>。你父在隐密中察看，必定报答你。</a:t>
            </a:r>
            <a:r>
              <a:rPr lang="zh-CN" altLang="en-US"/>
              <a:t> </a:t>
            </a:r>
            <a:endParaRPr lang="zh-CN" altLang="en-US" sz="2800" dirty="0"/>
          </a:p>
        </p:txBody>
      </p:sp>
    </p:spTree>
    <p:extLst>
      <p:ext uri="{BB962C8B-B14F-4D97-AF65-F5344CB8AC3E}">
        <p14:creationId xmlns:p14="http://schemas.microsoft.com/office/powerpoint/2010/main" val="100996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dirty="0"/>
              <a:t>The Gospel </a:t>
            </a:r>
            <a:r>
              <a:rPr lang="en-US" sz="2800"/>
              <a:t>of Matthew </a:t>
            </a:r>
            <a:r>
              <a:rPr lang="en-US" sz="2800" dirty="0"/>
              <a:t>Series</a:t>
            </a:r>
            <a:br>
              <a:rPr lang="en-US" sz="2800" dirty="0"/>
            </a:br>
            <a:r>
              <a:rPr lang="zh-CN" altLang="en-US" sz="2800" dirty="0"/>
              <a:t>马太福音系列</a:t>
            </a:r>
            <a:endParaRPr lang="en-GB" sz="2800" dirty="0"/>
          </a:p>
        </p:txBody>
      </p:sp>
    </p:spTree>
    <p:extLst>
      <p:ext uri="{BB962C8B-B14F-4D97-AF65-F5344CB8AC3E}">
        <p14:creationId xmlns:p14="http://schemas.microsoft.com/office/powerpoint/2010/main" val="3951928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altLang="zh-CN" sz="2800"/>
              <a:t>1</a:t>
            </a:r>
            <a:br>
              <a:rPr lang="en-US" sz="2800"/>
            </a:br>
            <a:r>
              <a:rPr lang="en-US" sz="2800"/>
              <a:t>Preparations</a:t>
            </a:r>
            <a:br>
              <a:rPr lang="en-US" sz="2800"/>
            </a:br>
            <a:r>
              <a:rPr lang="zh-CN" altLang="en-US" sz="2800"/>
              <a:t>准备</a:t>
            </a:r>
            <a:endParaRPr lang="en-GB" sz="2800" dirty="0"/>
          </a:p>
        </p:txBody>
      </p:sp>
    </p:spTree>
    <p:extLst>
      <p:ext uri="{BB962C8B-B14F-4D97-AF65-F5344CB8AC3E}">
        <p14:creationId xmlns:p14="http://schemas.microsoft.com/office/powerpoint/2010/main" val="178452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Isaiah </a:t>
            </a:r>
            <a:r>
              <a:rPr lang="zh-CN" altLang="en-US" sz="2400"/>
              <a:t>以赛亚书 </a:t>
            </a:r>
            <a:r>
              <a:rPr lang="en-US" altLang="zh-CN" sz="2400"/>
              <a:t>30</a:t>
            </a:r>
            <a:r>
              <a:rPr lang="en-US" sz="2400"/>
              <a:t>:1</a:t>
            </a:r>
            <a:r>
              <a:rPr lang="en-US" altLang="zh-CN" sz="2400"/>
              <a:t>5</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a:t>For thus says the Lord Yahweh, the Holy One of Israel: </a:t>
            </a:r>
          </a:p>
          <a:p>
            <a:pPr marL="0" indent="0">
              <a:buNone/>
            </a:pPr>
            <a:r>
              <a:rPr lang="en-GB" sz="2800"/>
              <a:t>“In returning and rest you shall be saved; </a:t>
            </a:r>
          </a:p>
          <a:p>
            <a:pPr marL="0" indent="0">
              <a:buNone/>
            </a:pPr>
            <a:r>
              <a:rPr lang="en-GB" sz="2800"/>
              <a:t>  In quietness and confidence shall be your strength." </a:t>
            </a:r>
          </a:p>
          <a:p>
            <a:pPr marL="0" indent="0">
              <a:buNone/>
            </a:pPr>
            <a:r>
              <a:rPr lang="en-GB" sz="2800"/>
              <a:t>  But you would not. </a:t>
            </a:r>
            <a:r>
              <a:rPr lang="en-GB" sz="2000"/>
              <a:t>(NKJ)</a:t>
            </a:r>
          </a:p>
          <a:p>
            <a:pPr marL="0" indent="0">
              <a:buNone/>
            </a:pPr>
            <a:endParaRPr lang="en-GB" sz="2000"/>
          </a:p>
          <a:p>
            <a:pPr marL="0" indent="0">
              <a:lnSpc>
                <a:spcPts val="4000"/>
              </a:lnSpc>
              <a:buNone/>
            </a:pPr>
            <a:r>
              <a:rPr lang="zh-CN" altLang="en-US" sz="2800"/>
              <a:t>主  雅伟以色列的圣者曾如此说：你们得救在于回转 安息。得力在于平静安稳。但你们竟不愿意。</a:t>
            </a:r>
            <a:endParaRPr lang="zh-CN" altLang="en-US" sz="2400" dirty="0"/>
          </a:p>
        </p:txBody>
      </p:sp>
    </p:spTree>
    <p:extLst>
      <p:ext uri="{BB962C8B-B14F-4D97-AF65-F5344CB8AC3E}">
        <p14:creationId xmlns:p14="http://schemas.microsoft.com/office/powerpoint/2010/main" val="3863883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altLang="zh-CN" sz="2800"/>
              <a:t>2</a:t>
            </a:r>
            <a:br>
              <a:rPr lang="en-US" sz="2800"/>
            </a:br>
            <a:r>
              <a:rPr lang="en-US" altLang="zh-CN" sz="2800"/>
              <a:t>Mak</a:t>
            </a:r>
            <a:r>
              <a:rPr lang="en-GB" altLang="zh-CN" sz="2800"/>
              <a:t>e</a:t>
            </a:r>
            <a:r>
              <a:rPr lang="zh-CN" altLang="en-US" sz="2800"/>
              <a:t> </a:t>
            </a:r>
            <a:r>
              <a:rPr lang="en-GB" altLang="zh-CN" sz="2800"/>
              <a:t>contact</a:t>
            </a:r>
            <a:r>
              <a:rPr lang="zh-CN" altLang="en-US" sz="2800"/>
              <a:t> </a:t>
            </a:r>
            <a:r>
              <a:rPr lang="en-GB" altLang="zh-CN" sz="2800"/>
              <a:t>with</a:t>
            </a:r>
            <a:r>
              <a:rPr lang="zh-CN" altLang="en-US" sz="2800"/>
              <a:t> </a:t>
            </a:r>
            <a:r>
              <a:rPr lang="en-GB" altLang="zh-CN" sz="2800"/>
              <a:t>God by calling on God’s name</a:t>
            </a:r>
            <a:br>
              <a:rPr lang="en-US" sz="2800"/>
            </a:br>
            <a:r>
              <a:rPr lang="zh-CN" altLang="en-US" sz="2800"/>
              <a:t>呼求神至圣之名，来到神面前</a:t>
            </a:r>
            <a:endParaRPr lang="en-GB" sz="2800" dirty="0"/>
          </a:p>
        </p:txBody>
      </p:sp>
    </p:spTree>
    <p:extLst>
      <p:ext uri="{BB962C8B-B14F-4D97-AF65-F5344CB8AC3E}">
        <p14:creationId xmlns:p14="http://schemas.microsoft.com/office/powerpoint/2010/main" val="2410579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Psalms </a:t>
            </a:r>
            <a:r>
              <a:rPr lang="zh-CN" altLang="en-US" sz="2400"/>
              <a:t>诗篇 </a:t>
            </a:r>
            <a:r>
              <a:rPr lang="en-US" altLang="zh-CN" sz="2400"/>
              <a:t>27</a:t>
            </a:r>
            <a:r>
              <a:rPr lang="en-US" sz="2400"/>
              <a:t>:</a:t>
            </a:r>
            <a:r>
              <a:rPr lang="en-US" altLang="zh-CN" sz="2400"/>
              <a:t>8-9</a:t>
            </a:r>
            <a:endParaRPr lang="en-GB" sz="2400" dirty="0"/>
          </a:p>
        </p:txBody>
      </p:sp>
      <p:sp>
        <p:nvSpPr>
          <p:cNvPr id="3" name="Content Placeholder 2"/>
          <p:cNvSpPr>
            <a:spLocks noGrp="1"/>
          </p:cNvSpPr>
          <p:nvPr>
            <p:ph idx="1"/>
          </p:nvPr>
        </p:nvSpPr>
        <p:spPr>
          <a:xfrm>
            <a:off x="304800" y="914400"/>
            <a:ext cx="8534400" cy="5562600"/>
          </a:xfrm>
        </p:spPr>
        <p:txBody>
          <a:bodyPr>
            <a:noAutofit/>
          </a:bodyPr>
          <a:lstStyle/>
          <a:p>
            <a:pPr marL="0" indent="0">
              <a:buNone/>
            </a:pPr>
            <a:r>
              <a:rPr lang="en-GB" sz="2800" baseline="30000"/>
              <a:t>8  </a:t>
            </a:r>
            <a:r>
              <a:rPr lang="en-GB" sz="2800"/>
              <a:t>When You said, “Seek My face,”  my heart said to You, 	“Your face, Yahweh, I will seek.”</a:t>
            </a:r>
          </a:p>
          <a:p>
            <a:pPr marL="0" indent="0">
              <a:buNone/>
            </a:pPr>
            <a:r>
              <a:rPr lang="en-GB" sz="2800" baseline="30000"/>
              <a:t>9</a:t>
            </a:r>
            <a:r>
              <a:rPr lang="en-GB" sz="2800"/>
              <a:t>  Do not hide Your face from me.    </a:t>
            </a:r>
            <a:r>
              <a:rPr lang="en-GB" sz="2000"/>
              <a:t>(NK</a:t>
            </a:r>
            <a:r>
              <a:rPr lang="en-US" altLang="zh-CN" sz="2000"/>
              <a:t>J</a:t>
            </a:r>
            <a:r>
              <a:rPr lang="en-GB" sz="2000"/>
              <a:t>)</a:t>
            </a:r>
          </a:p>
          <a:p>
            <a:pPr marL="0" indent="0">
              <a:buNone/>
            </a:pPr>
            <a:endParaRPr lang="en-GB" sz="2000"/>
          </a:p>
          <a:p>
            <a:pPr marL="0" indent="0">
              <a:lnSpc>
                <a:spcPts val="4000"/>
              </a:lnSpc>
              <a:buNone/>
            </a:pPr>
            <a:r>
              <a:rPr lang="zh-CN" altLang="en-US" sz="2800"/>
              <a:t>想起你说过：你们要寻求我的圣颜！</a:t>
            </a:r>
            <a:endParaRPr lang="en-US" altLang="zh-CN" sz="2800"/>
          </a:p>
          <a:p>
            <a:pPr marL="0" indent="0">
              <a:lnSpc>
                <a:spcPts val="4000"/>
              </a:lnSpc>
              <a:buNone/>
            </a:pPr>
            <a:r>
              <a:rPr lang="zh-CN" altLang="en-US" sz="2800"/>
              <a:t>那时我的心对你说：</a:t>
            </a:r>
            <a:endParaRPr lang="en-US" altLang="zh-CN" sz="2800"/>
          </a:p>
          <a:p>
            <a:pPr marL="0" indent="0">
              <a:lnSpc>
                <a:spcPts val="4000"/>
              </a:lnSpc>
              <a:buNone/>
            </a:pPr>
            <a:r>
              <a:rPr lang="en-US" altLang="zh-CN" sz="2800"/>
              <a:t>         </a:t>
            </a:r>
            <a:r>
              <a:rPr lang="zh-CN" altLang="en-US" sz="2800"/>
              <a:t>雅伟啊！你的圣颜我寻了又寻，</a:t>
            </a:r>
            <a:r>
              <a:rPr lang="en-US" altLang="zh-CN" sz="2800"/>
              <a:t> </a:t>
            </a:r>
          </a:p>
          <a:p>
            <a:pPr marL="0" indent="0">
              <a:lnSpc>
                <a:spcPts val="4000"/>
              </a:lnSpc>
              <a:buNone/>
            </a:pPr>
            <a:r>
              <a:rPr lang="en-US" altLang="zh-CN" sz="2800" baseline="30000"/>
              <a:t>          9</a:t>
            </a:r>
            <a:r>
              <a:rPr lang="en-US" altLang="zh-CN" sz="2800"/>
              <a:t> </a:t>
            </a:r>
            <a:r>
              <a:rPr lang="zh-CN" altLang="en-US" sz="2800"/>
              <a:t>求你不要把脸对我藏起。</a:t>
            </a:r>
            <a:endParaRPr lang="en-GB" altLang="zh-CN" sz="2800"/>
          </a:p>
        </p:txBody>
      </p:sp>
    </p:spTree>
    <p:extLst>
      <p:ext uri="{BB962C8B-B14F-4D97-AF65-F5344CB8AC3E}">
        <p14:creationId xmlns:p14="http://schemas.microsoft.com/office/powerpoint/2010/main" val="1138303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Psalms </a:t>
            </a:r>
            <a:r>
              <a:rPr lang="zh-CN" altLang="en-US" sz="2400"/>
              <a:t>诗篇 </a:t>
            </a:r>
            <a:r>
              <a:rPr lang="en-US" altLang="zh-CN" sz="2400"/>
              <a:t>27</a:t>
            </a:r>
            <a:r>
              <a:rPr lang="en-US" sz="2400"/>
              <a:t>:</a:t>
            </a:r>
            <a:r>
              <a:rPr lang="en-US" altLang="zh-CN" sz="2400"/>
              <a:t>4</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a:t>One thing I ask of Yahweh, </a:t>
            </a:r>
            <a:r>
              <a:rPr lang="en-GB" sz="2800">
                <a:solidFill>
                  <a:srgbClr val="FF0000"/>
                </a:solidFill>
              </a:rPr>
              <a:t>one thing I seek</a:t>
            </a:r>
            <a:r>
              <a:rPr lang="en-GB" sz="2800"/>
              <a:t>:  </a:t>
            </a:r>
          </a:p>
          <a:p>
            <a:pPr marL="0" indent="0">
              <a:buNone/>
            </a:pPr>
            <a:r>
              <a:rPr lang="en-GB" sz="2800"/>
              <a:t>To dwell in Yahweh's house </a:t>
            </a:r>
            <a:r>
              <a:rPr lang="en-GB" sz="2800">
                <a:solidFill>
                  <a:srgbClr val="FF0000"/>
                </a:solidFill>
              </a:rPr>
              <a:t>all the days of my life</a:t>
            </a:r>
          </a:p>
          <a:p>
            <a:pPr marL="0" indent="0">
              <a:buNone/>
            </a:pPr>
            <a:r>
              <a:rPr lang="en-GB" sz="2800"/>
              <a:t>     To enjoy the sweetness of Yahweh</a:t>
            </a:r>
          </a:p>
          <a:p>
            <a:pPr marL="0" indent="0">
              <a:buNone/>
            </a:pPr>
            <a:r>
              <a:rPr lang="en-GB" sz="2800"/>
              <a:t>     To seek out his temple.        </a:t>
            </a:r>
            <a:r>
              <a:rPr lang="en-GB" sz="2000"/>
              <a:t>(N</a:t>
            </a:r>
            <a:r>
              <a:rPr lang="en-US" altLang="zh-CN" sz="2000"/>
              <a:t>JB</a:t>
            </a:r>
            <a:r>
              <a:rPr lang="en-GB" sz="2000"/>
              <a:t>)</a:t>
            </a:r>
          </a:p>
          <a:p>
            <a:pPr marL="0" indent="0">
              <a:buNone/>
            </a:pPr>
            <a:endParaRPr lang="en-GB" sz="2000"/>
          </a:p>
          <a:p>
            <a:pPr marL="0" indent="0">
              <a:lnSpc>
                <a:spcPts val="4000"/>
              </a:lnSpc>
              <a:buNone/>
            </a:pPr>
            <a:r>
              <a:rPr lang="zh-CN" altLang="en-US" sz="2800">
                <a:solidFill>
                  <a:srgbClr val="FF0000"/>
                </a:solidFill>
              </a:rPr>
              <a:t>只有一事</a:t>
            </a:r>
            <a:r>
              <a:rPr lang="zh-CN" altLang="en-US" sz="2800"/>
              <a:t>，我曾恳请雅伟，并</a:t>
            </a:r>
            <a:r>
              <a:rPr lang="zh-CN" altLang="en-US" sz="2800">
                <a:solidFill>
                  <a:srgbClr val="FF0000"/>
                </a:solidFill>
              </a:rPr>
              <a:t>苦苦追求</a:t>
            </a:r>
            <a:r>
              <a:rPr lang="zh-CN" altLang="en-US" sz="2800"/>
              <a:t>；</a:t>
            </a:r>
            <a:endParaRPr lang="en-GB" altLang="zh-CN" sz="2800"/>
          </a:p>
          <a:p>
            <a:pPr marL="0" indent="0">
              <a:lnSpc>
                <a:spcPts val="4000"/>
              </a:lnSpc>
              <a:buNone/>
            </a:pPr>
            <a:r>
              <a:rPr lang="zh-CN" altLang="en-US" sz="2800"/>
              <a:t>     即</a:t>
            </a:r>
            <a:r>
              <a:rPr lang="zh-CN" altLang="en-US" sz="2800">
                <a:solidFill>
                  <a:srgbClr val="FF0000"/>
                </a:solidFill>
              </a:rPr>
              <a:t>终生</a:t>
            </a:r>
            <a:r>
              <a:rPr lang="zh-CN" altLang="en-US" sz="2800"/>
              <a:t>住在雅伟的殿宇，</a:t>
            </a:r>
            <a:endParaRPr lang="en-GB" altLang="zh-CN" sz="2800"/>
          </a:p>
          <a:p>
            <a:pPr marL="0" indent="0">
              <a:lnSpc>
                <a:spcPts val="4000"/>
              </a:lnSpc>
              <a:buNone/>
            </a:pPr>
            <a:r>
              <a:rPr lang="zh-CN" altLang="en-US" sz="2800"/>
              <a:t>     天天瞻仰他的圣美，</a:t>
            </a:r>
            <a:endParaRPr lang="en-GB" altLang="zh-CN" sz="2800"/>
          </a:p>
          <a:p>
            <a:pPr marL="0" indent="0">
              <a:lnSpc>
                <a:spcPts val="4000"/>
              </a:lnSpc>
              <a:buNone/>
            </a:pPr>
            <a:r>
              <a:rPr lang="en-GB" altLang="zh-CN" sz="2800"/>
              <a:t>     </a:t>
            </a:r>
            <a:r>
              <a:rPr lang="zh-CN" altLang="en-US" sz="2800"/>
              <a:t>在他的圣所寻求。 </a:t>
            </a:r>
            <a:endParaRPr lang="zh-CN" altLang="en-US" sz="2000" dirty="0"/>
          </a:p>
        </p:txBody>
      </p:sp>
    </p:spTree>
    <p:extLst>
      <p:ext uri="{BB962C8B-B14F-4D97-AF65-F5344CB8AC3E}">
        <p14:creationId xmlns:p14="http://schemas.microsoft.com/office/powerpoint/2010/main" val="1261042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altLang="zh-CN" sz="2800"/>
              <a:t>3</a:t>
            </a:r>
            <a:br>
              <a:rPr lang="en-US" sz="2800"/>
            </a:br>
            <a:r>
              <a:rPr lang="en-US" sz="2800"/>
              <a:t>Make holy offerings to </a:t>
            </a:r>
            <a:r>
              <a:rPr lang="en-GB" altLang="zh-CN" sz="2800"/>
              <a:t>God</a:t>
            </a:r>
            <a:br>
              <a:rPr lang="en-US" sz="2800"/>
            </a:br>
            <a:r>
              <a:rPr lang="zh-CN" altLang="en-US" sz="2800"/>
              <a:t>向  神献上圣洁的祭</a:t>
            </a:r>
            <a:endParaRPr lang="en-GB" sz="2800" dirty="0"/>
          </a:p>
        </p:txBody>
      </p:sp>
    </p:spTree>
    <p:extLst>
      <p:ext uri="{BB962C8B-B14F-4D97-AF65-F5344CB8AC3E}">
        <p14:creationId xmlns:p14="http://schemas.microsoft.com/office/powerpoint/2010/main" val="1191655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Isaiah </a:t>
            </a:r>
            <a:r>
              <a:rPr lang="zh-CN" altLang="en-US" sz="2400"/>
              <a:t>以赛亚书 </a:t>
            </a:r>
            <a:r>
              <a:rPr lang="en-US" altLang="zh-CN" sz="2400"/>
              <a:t>66</a:t>
            </a:r>
            <a:r>
              <a:rPr lang="en-US" sz="2400"/>
              <a:t>:</a:t>
            </a:r>
            <a:r>
              <a:rPr lang="en-US" altLang="zh-CN" sz="2400"/>
              <a:t>2</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a:t>Thus says Yahweh: With heaven my throne and earth my footstool, what house could you build me, what place for me to rest, </a:t>
            </a:r>
            <a:r>
              <a:rPr lang="en-GB" sz="2800" baseline="30000"/>
              <a:t>2</a:t>
            </a:r>
            <a:r>
              <a:rPr lang="en-GB" sz="2800"/>
              <a:t> when all these things were made by me and all belong to me? - declares Yahweh. But my eyes are drawn to </a:t>
            </a:r>
            <a:r>
              <a:rPr lang="en-GB" sz="2800">
                <a:solidFill>
                  <a:srgbClr val="FF0000"/>
                </a:solidFill>
              </a:rPr>
              <a:t>the</a:t>
            </a:r>
            <a:r>
              <a:rPr lang="en-GB" sz="2800"/>
              <a:t> </a:t>
            </a:r>
            <a:r>
              <a:rPr lang="en-GB" sz="2800">
                <a:solidFill>
                  <a:srgbClr val="FF0000"/>
                </a:solidFill>
              </a:rPr>
              <a:t>person of humbled and contrite spirit</a:t>
            </a:r>
            <a:r>
              <a:rPr lang="en-GB" sz="2800"/>
              <a:t>, who trembles at my word. </a:t>
            </a:r>
            <a:r>
              <a:rPr lang="en-GB" sz="2000"/>
              <a:t>(NJB)</a:t>
            </a:r>
          </a:p>
          <a:p>
            <a:pPr marL="0" indent="0">
              <a:buNone/>
            </a:pPr>
            <a:endParaRPr lang="en-GB" sz="2000"/>
          </a:p>
          <a:p>
            <a:pPr marL="0" indent="0">
              <a:lnSpc>
                <a:spcPts val="4000"/>
              </a:lnSpc>
              <a:buNone/>
            </a:pPr>
            <a:r>
              <a:rPr lang="zh-CN" altLang="en-US" sz="2800"/>
              <a:t>雅伟这样说：天是我的宝座，地是我的脚凳；你们要在哪里为我建造殿宇呢？怎样的地方才是我安息的所在呢？</a:t>
            </a:r>
            <a:r>
              <a:rPr lang="en-US" altLang="zh-CN" sz="2800"/>
              <a:t> </a:t>
            </a:r>
            <a:r>
              <a:rPr lang="en-US" altLang="zh-CN" sz="2800" baseline="30000"/>
              <a:t>2</a:t>
            </a:r>
            <a:r>
              <a:rPr lang="en-US" altLang="zh-CN" sz="2800"/>
              <a:t> </a:t>
            </a:r>
            <a:r>
              <a:rPr lang="zh-CN" altLang="en-US" sz="2800"/>
              <a:t>耶和华说：这一切都是我亲手所造的，所以它们就有了。</a:t>
            </a:r>
            <a:r>
              <a:rPr lang="zh-CN" altLang="en-US" sz="2800">
                <a:solidFill>
                  <a:srgbClr val="FF0000"/>
                </a:solidFill>
              </a:rPr>
              <a:t>以下这种人是我要垂顾的，就是谦卑、心灵伤痛、因我的话而战兢的人</a:t>
            </a:r>
            <a:r>
              <a:rPr lang="zh-CN" altLang="en-US" sz="2800"/>
              <a:t>。 </a:t>
            </a:r>
            <a:endParaRPr lang="zh-CN" altLang="en-US" sz="2800" dirty="0"/>
          </a:p>
        </p:txBody>
      </p:sp>
    </p:spTree>
    <p:extLst>
      <p:ext uri="{BB962C8B-B14F-4D97-AF65-F5344CB8AC3E}">
        <p14:creationId xmlns:p14="http://schemas.microsoft.com/office/powerpoint/2010/main" val="1582568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a:t>Rewards from Heavenly Father</a:t>
            </a:r>
            <a:br>
              <a:rPr lang="en-US" sz="2800"/>
            </a:br>
            <a:r>
              <a:rPr lang="zh-CN" altLang="en-US" sz="2800"/>
              <a:t>天父所赐的报赏</a:t>
            </a:r>
            <a:endParaRPr lang="en-GB" sz="2800" dirty="0"/>
          </a:p>
        </p:txBody>
      </p:sp>
    </p:spTree>
    <p:extLst>
      <p:ext uri="{BB962C8B-B14F-4D97-AF65-F5344CB8AC3E}">
        <p14:creationId xmlns:p14="http://schemas.microsoft.com/office/powerpoint/2010/main" val="2177078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Psalms </a:t>
            </a:r>
            <a:r>
              <a:rPr lang="zh-CN" altLang="en-US" sz="2400"/>
              <a:t>诗篇 </a:t>
            </a:r>
            <a:r>
              <a:rPr lang="en-US" altLang="zh-CN" sz="2400"/>
              <a:t>27</a:t>
            </a:r>
            <a:r>
              <a:rPr lang="en-US" sz="2400"/>
              <a:t>:</a:t>
            </a:r>
            <a:r>
              <a:rPr lang="en-US" altLang="zh-CN" sz="2400"/>
              <a:t>4</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a:t>One thing I ask of Yahweh, one thing I seek:  </a:t>
            </a:r>
          </a:p>
          <a:p>
            <a:pPr marL="0" indent="0">
              <a:buNone/>
            </a:pPr>
            <a:r>
              <a:rPr lang="en-GB" sz="2800"/>
              <a:t>To dwell in Yahweh's house all the days of my life</a:t>
            </a:r>
          </a:p>
          <a:p>
            <a:pPr marL="0" indent="0">
              <a:buNone/>
            </a:pPr>
            <a:r>
              <a:rPr lang="en-GB" sz="2800"/>
              <a:t>     To </a:t>
            </a:r>
            <a:r>
              <a:rPr lang="en-GB" sz="2800">
                <a:solidFill>
                  <a:srgbClr val="FF0000"/>
                </a:solidFill>
              </a:rPr>
              <a:t>enjoy the sweetness of Yahweh</a:t>
            </a:r>
          </a:p>
          <a:p>
            <a:pPr marL="0" indent="0">
              <a:buNone/>
            </a:pPr>
            <a:r>
              <a:rPr lang="en-GB" sz="2800"/>
              <a:t>     To seek out his temple.        </a:t>
            </a:r>
            <a:r>
              <a:rPr lang="en-GB" sz="2000"/>
              <a:t>(N</a:t>
            </a:r>
            <a:r>
              <a:rPr lang="en-US" altLang="zh-CN" sz="2000"/>
              <a:t>JB</a:t>
            </a:r>
            <a:r>
              <a:rPr lang="en-GB" sz="2000"/>
              <a:t>)</a:t>
            </a:r>
          </a:p>
          <a:p>
            <a:pPr marL="0" indent="0">
              <a:buNone/>
            </a:pPr>
            <a:endParaRPr lang="en-GB" sz="2000"/>
          </a:p>
          <a:p>
            <a:pPr marL="0" indent="0">
              <a:lnSpc>
                <a:spcPts val="4000"/>
              </a:lnSpc>
              <a:buNone/>
            </a:pPr>
            <a:r>
              <a:rPr lang="zh-CN" altLang="en-US" sz="2800"/>
              <a:t>只有一事，我曾恳请雅伟，并苦苦追求；</a:t>
            </a:r>
            <a:endParaRPr lang="en-GB" altLang="zh-CN" sz="2800"/>
          </a:p>
          <a:p>
            <a:pPr marL="0" indent="0">
              <a:lnSpc>
                <a:spcPts val="4000"/>
              </a:lnSpc>
              <a:buNone/>
            </a:pPr>
            <a:r>
              <a:rPr lang="zh-CN" altLang="en-US" sz="2800"/>
              <a:t>     即终生住在雅伟的殿宇，</a:t>
            </a:r>
            <a:endParaRPr lang="en-GB" altLang="zh-CN" sz="2800"/>
          </a:p>
          <a:p>
            <a:pPr marL="0" indent="0">
              <a:lnSpc>
                <a:spcPts val="4000"/>
              </a:lnSpc>
              <a:buNone/>
            </a:pPr>
            <a:r>
              <a:rPr lang="zh-CN" altLang="en-US" sz="2800"/>
              <a:t>     天天</a:t>
            </a:r>
            <a:r>
              <a:rPr lang="zh-CN" altLang="en-US" sz="2800">
                <a:solidFill>
                  <a:srgbClr val="FF0000"/>
                </a:solidFill>
              </a:rPr>
              <a:t>瞻仰他的圣美</a:t>
            </a:r>
            <a:r>
              <a:rPr lang="zh-CN" altLang="en-US" sz="2800"/>
              <a:t>，</a:t>
            </a:r>
            <a:endParaRPr lang="en-GB" altLang="zh-CN" sz="2800"/>
          </a:p>
          <a:p>
            <a:pPr marL="0" indent="0">
              <a:lnSpc>
                <a:spcPts val="4000"/>
              </a:lnSpc>
              <a:buNone/>
            </a:pPr>
            <a:r>
              <a:rPr lang="en-GB" altLang="zh-CN" sz="2800"/>
              <a:t>     </a:t>
            </a:r>
            <a:r>
              <a:rPr lang="zh-CN" altLang="en-US" sz="2800"/>
              <a:t>在他的圣所寻求。 </a:t>
            </a:r>
            <a:endParaRPr lang="zh-CN" altLang="en-US" sz="2000" dirty="0"/>
          </a:p>
        </p:txBody>
      </p:sp>
    </p:spTree>
    <p:extLst>
      <p:ext uri="{BB962C8B-B14F-4D97-AF65-F5344CB8AC3E}">
        <p14:creationId xmlns:p14="http://schemas.microsoft.com/office/powerpoint/2010/main" val="829065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Psalms </a:t>
            </a:r>
            <a:r>
              <a:rPr lang="zh-CN" altLang="en-US" sz="2400"/>
              <a:t>诗篇 </a:t>
            </a:r>
            <a:r>
              <a:rPr lang="en-US" altLang="zh-CN" sz="2400"/>
              <a:t>16</a:t>
            </a:r>
            <a:r>
              <a:rPr lang="en-US" sz="2400"/>
              <a:t>:8-9</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baseline="30000"/>
              <a:t>8</a:t>
            </a:r>
            <a:r>
              <a:rPr lang="en-GB" sz="2800"/>
              <a:t>  I keep Yahweh before me always, </a:t>
            </a:r>
          </a:p>
          <a:p>
            <a:pPr marL="0" indent="0">
              <a:buNone/>
            </a:pPr>
            <a:r>
              <a:rPr lang="en-GB" sz="2800"/>
              <a:t>        For with him at my right hand, nothing can shake me. </a:t>
            </a:r>
          </a:p>
          <a:p>
            <a:pPr marL="0" indent="0">
              <a:buNone/>
            </a:pPr>
            <a:r>
              <a:rPr lang="en-GB" sz="2800" baseline="30000"/>
              <a:t>9</a:t>
            </a:r>
            <a:r>
              <a:rPr lang="en-GB" sz="2800"/>
              <a:t>  So my heart rejoices, my soul delights, </a:t>
            </a:r>
          </a:p>
          <a:p>
            <a:pPr marL="0" indent="0">
              <a:buNone/>
            </a:pPr>
            <a:r>
              <a:rPr lang="en-GB" sz="2800"/>
              <a:t>	my body too will rest secure. </a:t>
            </a:r>
            <a:r>
              <a:rPr lang="en-GB" sz="2000"/>
              <a:t>(N</a:t>
            </a:r>
            <a:r>
              <a:rPr lang="en-US" altLang="zh-CN" sz="2000"/>
              <a:t>J</a:t>
            </a:r>
            <a:r>
              <a:rPr lang="en-GB" altLang="zh-CN" sz="2000"/>
              <a:t>B</a:t>
            </a:r>
            <a:r>
              <a:rPr lang="en-GB" sz="2000"/>
              <a:t>)</a:t>
            </a:r>
          </a:p>
          <a:p>
            <a:pPr marL="0" indent="0">
              <a:buNone/>
            </a:pPr>
            <a:endParaRPr lang="en-GB" sz="2000"/>
          </a:p>
          <a:p>
            <a:pPr marL="0" indent="0">
              <a:lnSpc>
                <a:spcPts val="4000"/>
              </a:lnSpc>
              <a:buNone/>
            </a:pPr>
            <a:r>
              <a:rPr lang="en-GB" altLang="zh-CN" sz="2800"/>
              <a:t>	</a:t>
            </a:r>
            <a:r>
              <a:rPr lang="zh-CN" altLang="en-US" sz="2800"/>
              <a:t>我常常把雅伟摆在我面前，</a:t>
            </a:r>
            <a:endParaRPr lang="en-GB" altLang="zh-CN" sz="2800"/>
          </a:p>
          <a:p>
            <a:pPr marL="0" indent="0">
              <a:lnSpc>
                <a:spcPts val="4000"/>
              </a:lnSpc>
              <a:buNone/>
            </a:pPr>
            <a:r>
              <a:rPr lang="en-GB" altLang="zh-CN" sz="2800"/>
              <a:t>		</a:t>
            </a:r>
            <a:r>
              <a:rPr lang="zh-CN" altLang="en-US" sz="2800"/>
              <a:t>因他在我右边，我必不会动摇。 </a:t>
            </a:r>
            <a:endParaRPr lang="en-GB" altLang="zh-CN" sz="2800"/>
          </a:p>
          <a:p>
            <a:pPr marL="0" indent="0">
              <a:lnSpc>
                <a:spcPts val="4000"/>
              </a:lnSpc>
              <a:buNone/>
            </a:pPr>
            <a:r>
              <a:rPr lang="en-US" altLang="zh-CN" sz="2800" baseline="30000"/>
              <a:t>9</a:t>
            </a:r>
            <a:r>
              <a:rPr lang="en-US" altLang="zh-CN" sz="2800"/>
              <a:t> 	</a:t>
            </a:r>
            <a:r>
              <a:rPr lang="zh-CN" altLang="en-US" sz="2800"/>
              <a:t>为此我的心快乐，我的灵欢欣，</a:t>
            </a:r>
            <a:endParaRPr lang="en-GB" altLang="zh-CN" sz="2800"/>
          </a:p>
          <a:p>
            <a:pPr marL="0" indent="0">
              <a:lnSpc>
                <a:spcPts val="4000"/>
              </a:lnSpc>
              <a:buNone/>
            </a:pPr>
            <a:r>
              <a:rPr lang="en-GB" altLang="zh-CN" sz="2800"/>
              <a:t>		</a:t>
            </a:r>
            <a:r>
              <a:rPr lang="zh-CN" altLang="en-US" sz="2800"/>
              <a:t>我的肉身也必安然居住。</a:t>
            </a:r>
            <a:endParaRPr lang="zh-CN" altLang="en-US" sz="2000" dirty="0"/>
          </a:p>
        </p:txBody>
      </p:sp>
    </p:spTree>
    <p:extLst>
      <p:ext uri="{BB962C8B-B14F-4D97-AF65-F5344CB8AC3E}">
        <p14:creationId xmlns:p14="http://schemas.microsoft.com/office/powerpoint/2010/main" val="168259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3429000"/>
          </a:xfrm>
        </p:spPr>
        <p:txBody>
          <a:bodyPr>
            <a:normAutofit fontScale="90000"/>
          </a:bodyPr>
          <a:lstStyle/>
          <a:p>
            <a:pPr>
              <a:lnSpc>
                <a:spcPct val="150000"/>
              </a:lnSpc>
            </a:pPr>
            <a:br>
              <a:rPr lang="en-US" sz="2800"/>
            </a:br>
            <a:br>
              <a:rPr lang="en-US" sz="2800"/>
            </a:br>
            <a:r>
              <a:rPr lang="en-US" sz="3100"/>
              <a:t>Matthew </a:t>
            </a:r>
            <a:r>
              <a:rPr lang="zh-CN" altLang="en-US" sz="3100"/>
              <a:t>马太福音 </a:t>
            </a:r>
            <a:r>
              <a:rPr lang="en-US" altLang="zh-CN" sz="3100"/>
              <a:t>6:1-18</a:t>
            </a:r>
            <a:br>
              <a:rPr lang="en-US" sz="2800"/>
            </a:br>
            <a:br>
              <a:rPr lang="en-US" sz="3200"/>
            </a:br>
            <a:endParaRPr lang="en-GB" sz="3200" dirty="0"/>
          </a:p>
        </p:txBody>
      </p:sp>
    </p:spTree>
    <p:extLst>
      <p:ext uri="{BB962C8B-B14F-4D97-AF65-F5344CB8AC3E}">
        <p14:creationId xmlns:p14="http://schemas.microsoft.com/office/powerpoint/2010/main" val="1644567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Psalms </a:t>
            </a:r>
            <a:r>
              <a:rPr lang="zh-CN" altLang="en-US" sz="2400"/>
              <a:t>诗篇 </a:t>
            </a:r>
            <a:r>
              <a:rPr lang="en-US" altLang="zh-CN" sz="2400"/>
              <a:t>16</a:t>
            </a:r>
            <a:r>
              <a:rPr lang="en-US" sz="2400"/>
              <a:t>:</a:t>
            </a:r>
            <a:r>
              <a:rPr lang="en-US" altLang="zh-CN" sz="2400"/>
              <a:t>11</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a:t>You will show me the path of life; In Your presence </a:t>
            </a:r>
            <a:r>
              <a:rPr lang="en-GB" sz="2800" i="1"/>
              <a:t>is </a:t>
            </a:r>
            <a:r>
              <a:rPr lang="en-GB" sz="2800"/>
              <a:t>fullness of joy; At Your right hand </a:t>
            </a:r>
            <a:r>
              <a:rPr lang="en-GB" sz="2800" i="1"/>
              <a:t>are </a:t>
            </a:r>
            <a:r>
              <a:rPr lang="en-GB" sz="2800"/>
              <a:t>pleasures forevermore. </a:t>
            </a:r>
            <a:r>
              <a:rPr lang="en-GB" sz="2000"/>
              <a:t>(N</a:t>
            </a:r>
            <a:r>
              <a:rPr lang="en-US" altLang="zh-CN" sz="2000"/>
              <a:t>KJ</a:t>
            </a:r>
            <a:r>
              <a:rPr lang="en-GB" sz="2000"/>
              <a:t>)</a:t>
            </a:r>
          </a:p>
          <a:p>
            <a:pPr marL="0" indent="0">
              <a:buNone/>
            </a:pPr>
            <a:endParaRPr lang="en-GB" sz="2000"/>
          </a:p>
          <a:p>
            <a:pPr marL="0" indent="0">
              <a:lnSpc>
                <a:spcPts val="4000"/>
              </a:lnSpc>
              <a:buNone/>
            </a:pPr>
            <a:r>
              <a:rPr lang="zh-CN" altLang="en-US" sz="2800"/>
              <a:t>          你指给我的乃是生命之路，</a:t>
            </a:r>
            <a:endParaRPr lang="en-GB" altLang="zh-CN" sz="2800"/>
          </a:p>
          <a:p>
            <a:pPr marL="0" indent="0">
              <a:lnSpc>
                <a:spcPts val="4000"/>
              </a:lnSpc>
              <a:buNone/>
            </a:pPr>
            <a:r>
              <a:rPr lang="zh-CN" altLang="en-US" sz="2800"/>
              <a:t>               在你面前，欢愉不尽，</a:t>
            </a:r>
            <a:endParaRPr lang="en-GB" altLang="zh-CN" sz="2800"/>
          </a:p>
          <a:p>
            <a:pPr marL="0" indent="0">
              <a:lnSpc>
                <a:spcPts val="4000"/>
              </a:lnSpc>
              <a:buNone/>
            </a:pPr>
            <a:r>
              <a:rPr lang="zh-CN" altLang="en-US" sz="2800"/>
              <a:t>               倚你右手，福乐无垠。 </a:t>
            </a:r>
            <a:endParaRPr lang="zh-CN" altLang="en-US" sz="2400" dirty="0"/>
          </a:p>
        </p:txBody>
      </p:sp>
    </p:spTree>
    <p:extLst>
      <p:ext uri="{BB962C8B-B14F-4D97-AF65-F5344CB8AC3E}">
        <p14:creationId xmlns:p14="http://schemas.microsoft.com/office/powerpoint/2010/main" val="4214559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Isaiah </a:t>
            </a:r>
            <a:r>
              <a:rPr lang="zh-CN" altLang="en-US" sz="2400"/>
              <a:t>以赛亚书 </a:t>
            </a:r>
            <a:r>
              <a:rPr lang="en-US" altLang="zh-CN" sz="2400"/>
              <a:t>40</a:t>
            </a:r>
            <a:r>
              <a:rPr lang="en-US" sz="2400"/>
              <a:t>:</a:t>
            </a:r>
            <a:r>
              <a:rPr lang="en-US" altLang="zh-CN" sz="2400"/>
              <a:t>28-29</a:t>
            </a:r>
            <a:endParaRPr lang="en-GB" sz="2400" dirty="0"/>
          </a:p>
        </p:txBody>
      </p:sp>
      <p:sp>
        <p:nvSpPr>
          <p:cNvPr id="3" name="Content Placeholder 2"/>
          <p:cNvSpPr>
            <a:spLocks noGrp="1"/>
          </p:cNvSpPr>
          <p:nvPr>
            <p:ph idx="1"/>
          </p:nvPr>
        </p:nvSpPr>
        <p:spPr>
          <a:xfrm>
            <a:off x="304800" y="457200"/>
            <a:ext cx="8534400" cy="6248400"/>
          </a:xfrm>
        </p:spPr>
        <p:txBody>
          <a:bodyPr>
            <a:noAutofit/>
          </a:bodyPr>
          <a:lstStyle/>
          <a:p>
            <a:pPr marL="0" indent="0">
              <a:buNone/>
            </a:pPr>
            <a:r>
              <a:rPr lang="en-GB" sz="2800" baseline="30000"/>
              <a:t>28</a:t>
            </a:r>
            <a:r>
              <a:rPr lang="en-GB" sz="2800"/>
              <a:t>  Did you not know? Had you not heard? </a:t>
            </a:r>
          </a:p>
          <a:p>
            <a:pPr marL="0" indent="0">
              <a:buNone/>
            </a:pPr>
            <a:r>
              <a:rPr lang="en-GB" sz="2800"/>
              <a:t>     Yahweh is the everlasting God, </a:t>
            </a:r>
          </a:p>
          <a:p>
            <a:pPr marL="0" indent="0">
              <a:buNone/>
            </a:pPr>
            <a:r>
              <a:rPr lang="en-GB" sz="2800"/>
              <a:t>           he created the remotest parts of the earth. </a:t>
            </a:r>
          </a:p>
          <a:p>
            <a:pPr marL="0" indent="0">
              <a:buNone/>
            </a:pPr>
            <a:r>
              <a:rPr lang="en-GB" sz="2800"/>
              <a:t>      He does not grow tired or weary, </a:t>
            </a:r>
          </a:p>
          <a:p>
            <a:pPr marL="0" indent="0">
              <a:buNone/>
            </a:pPr>
            <a:r>
              <a:rPr lang="en-GB" sz="2800"/>
              <a:t>	his understanding is beyond fathoming. </a:t>
            </a:r>
          </a:p>
          <a:p>
            <a:pPr marL="0" indent="0">
              <a:buNone/>
            </a:pPr>
            <a:r>
              <a:rPr lang="en-GB" sz="2800" baseline="30000"/>
              <a:t>29</a:t>
            </a:r>
            <a:r>
              <a:rPr lang="en-GB" sz="2800"/>
              <a:t>   He gives</a:t>
            </a:r>
            <a:r>
              <a:rPr lang="en-GB" sz="2800">
                <a:solidFill>
                  <a:srgbClr val="FF0000"/>
                </a:solidFill>
              </a:rPr>
              <a:t> strength </a:t>
            </a:r>
            <a:r>
              <a:rPr lang="en-GB" sz="2800"/>
              <a:t>to the weary, </a:t>
            </a:r>
          </a:p>
          <a:p>
            <a:pPr marL="0" indent="0">
              <a:buNone/>
            </a:pPr>
            <a:r>
              <a:rPr lang="en-GB" sz="2800"/>
              <a:t>	he strengthens the powerless.  </a:t>
            </a:r>
            <a:r>
              <a:rPr lang="en-GB" sz="2000"/>
              <a:t>(NJB)</a:t>
            </a:r>
          </a:p>
          <a:p>
            <a:pPr marL="0" indent="0">
              <a:buNone/>
            </a:pPr>
            <a:endParaRPr lang="en-GB" sz="2000"/>
          </a:p>
          <a:p>
            <a:pPr marL="0" indent="0">
              <a:lnSpc>
                <a:spcPts val="4000"/>
              </a:lnSpc>
              <a:buNone/>
            </a:pPr>
            <a:r>
              <a:rPr lang="en-US" altLang="zh-CN" sz="2800" baseline="30000"/>
              <a:t>28</a:t>
            </a:r>
            <a:r>
              <a:rPr lang="en-US" altLang="zh-CN" sz="2800"/>
              <a:t> </a:t>
            </a:r>
            <a:r>
              <a:rPr lang="en-US"/>
              <a:t> </a:t>
            </a:r>
            <a:r>
              <a:rPr lang="zh-CN" altLang="en-US" sz="2800"/>
              <a:t>你不知道吗？你没有听过吗？ 永在的神，雅伟，地极的创造主既不疲乏，也不困倦；他的知识无法测度。 </a:t>
            </a:r>
            <a:r>
              <a:rPr lang="en-US" altLang="zh-CN" sz="2800" baseline="30000"/>
              <a:t>29</a:t>
            </a:r>
            <a:r>
              <a:rPr lang="en-US" altLang="zh-CN" sz="2800"/>
              <a:t> </a:t>
            </a:r>
            <a:r>
              <a:rPr lang="zh-CN" altLang="en-US" sz="2800"/>
              <a:t>疲乏的，</a:t>
            </a:r>
            <a:r>
              <a:rPr lang="zh-CN" altLang="en-US" sz="2800">
                <a:solidFill>
                  <a:srgbClr val="FF0000"/>
                </a:solidFill>
              </a:rPr>
              <a:t>他赐气力</a:t>
            </a:r>
            <a:r>
              <a:rPr lang="zh-CN" altLang="en-US" sz="2800"/>
              <a:t>，无力的，他</a:t>
            </a:r>
            <a:r>
              <a:rPr lang="zh-CN" altLang="en-US" sz="2800">
                <a:solidFill>
                  <a:srgbClr val="FF0000"/>
                </a:solidFill>
              </a:rPr>
              <a:t>加力量</a:t>
            </a:r>
            <a:r>
              <a:rPr lang="zh-CN" altLang="en-US" sz="2800"/>
              <a:t>。</a:t>
            </a:r>
            <a:endParaRPr lang="zh-CN" altLang="en-US" sz="2800" dirty="0"/>
          </a:p>
        </p:txBody>
      </p:sp>
    </p:spTree>
    <p:extLst>
      <p:ext uri="{BB962C8B-B14F-4D97-AF65-F5344CB8AC3E}">
        <p14:creationId xmlns:p14="http://schemas.microsoft.com/office/powerpoint/2010/main" val="1630012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Isaiah </a:t>
            </a:r>
            <a:r>
              <a:rPr lang="zh-CN" altLang="en-US" sz="2400"/>
              <a:t>以赛亚书 </a:t>
            </a:r>
            <a:r>
              <a:rPr lang="en-US" altLang="zh-CN" sz="2400"/>
              <a:t>40</a:t>
            </a:r>
            <a:r>
              <a:rPr lang="en-US" sz="2400"/>
              <a:t>:30</a:t>
            </a:r>
            <a:r>
              <a:rPr lang="en-US" altLang="zh-CN" sz="2400"/>
              <a:t>-31</a:t>
            </a:r>
            <a:endParaRPr lang="en-GB" sz="2400" dirty="0"/>
          </a:p>
        </p:txBody>
      </p:sp>
      <p:sp>
        <p:nvSpPr>
          <p:cNvPr id="3" name="Content Placeholder 2"/>
          <p:cNvSpPr>
            <a:spLocks noGrp="1"/>
          </p:cNvSpPr>
          <p:nvPr>
            <p:ph idx="1"/>
          </p:nvPr>
        </p:nvSpPr>
        <p:spPr>
          <a:xfrm>
            <a:off x="304800" y="457200"/>
            <a:ext cx="8534400" cy="6248400"/>
          </a:xfrm>
        </p:spPr>
        <p:txBody>
          <a:bodyPr>
            <a:noAutofit/>
          </a:bodyPr>
          <a:lstStyle/>
          <a:p>
            <a:pPr marL="0" indent="0">
              <a:buNone/>
            </a:pPr>
            <a:r>
              <a:rPr lang="en-GB" sz="2800" baseline="30000"/>
              <a:t>30</a:t>
            </a:r>
            <a:r>
              <a:rPr lang="en-GB"/>
              <a:t> </a:t>
            </a:r>
            <a:r>
              <a:rPr lang="en-GB" sz="2800"/>
              <a:t>Youths grow tired &amp; weary, the young stumble &amp; fall,  </a:t>
            </a:r>
          </a:p>
          <a:p>
            <a:pPr marL="0" indent="0">
              <a:buNone/>
            </a:pPr>
            <a:r>
              <a:rPr lang="en-GB" sz="2800" baseline="30000"/>
              <a:t>31</a:t>
            </a:r>
            <a:r>
              <a:rPr lang="en-GB" sz="2800"/>
              <a:t>  but </a:t>
            </a:r>
            <a:r>
              <a:rPr lang="en-GB" sz="2800">
                <a:solidFill>
                  <a:srgbClr val="FF0000"/>
                </a:solidFill>
              </a:rPr>
              <a:t>those who wait upon Yahweh </a:t>
            </a:r>
          </a:p>
          <a:p>
            <a:pPr marL="0" indent="0">
              <a:buNone/>
            </a:pPr>
            <a:r>
              <a:rPr lang="en-GB" sz="2800"/>
              <a:t>	will regain their strength, </a:t>
            </a:r>
          </a:p>
          <a:p>
            <a:pPr marL="0" indent="0">
              <a:buNone/>
            </a:pPr>
            <a:r>
              <a:rPr lang="en-GB" sz="2800"/>
              <a:t>     they will mount up with wings like eagles, </a:t>
            </a:r>
          </a:p>
          <a:p>
            <a:pPr marL="0" indent="0">
              <a:buNone/>
            </a:pPr>
            <a:r>
              <a:rPr lang="en-GB" sz="2800"/>
              <a:t>	though they run they will not grow weary, </a:t>
            </a:r>
          </a:p>
          <a:p>
            <a:pPr marL="0" indent="0">
              <a:buNone/>
            </a:pPr>
            <a:r>
              <a:rPr lang="en-GB" sz="2800"/>
              <a:t>	though they walk they will never tire. </a:t>
            </a:r>
            <a:r>
              <a:rPr lang="en-GB" sz="2000"/>
              <a:t>(CJB)</a:t>
            </a:r>
          </a:p>
          <a:p>
            <a:pPr marL="0" indent="0">
              <a:buNone/>
            </a:pPr>
            <a:endParaRPr lang="en-GB" sz="2000"/>
          </a:p>
          <a:p>
            <a:pPr marL="0" indent="0">
              <a:lnSpc>
                <a:spcPts val="4000"/>
              </a:lnSpc>
              <a:buNone/>
            </a:pPr>
            <a:r>
              <a:rPr lang="en-US" altLang="zh-CN" sz="2800" baseline="30000"/>
              <a:t>30</a:t>
            </a:r>
            <a:r>
              <a:rPr lang="en-US" altLang="zh-CN" sz="2800"/>
              <a:t> </a:t>
            </a:r>
            <a:r>
              <a:rPr lang="zh-CN" altLang="en-US" sz="2800"/>
              <a:t>就是年轻人也会疲乏困倦，强壮的人也会全然跌倒。 </a:t>
            </a:r>
            <a:r>
              <a:rPr lang="en-US" altLang="zh-CN" sz="2800" baseline="30000"/>
              <a:t>31</a:t>
            </a:r>
            <a:r>
              <a:rPr lang="en-US" altLang="zh-CN" sz="2800"/>
              <a:t> </a:t>
            </a:r>
            <a:r>
              <a:rPr lang="zh-CN" altLang="en-US" sz="2800"/>
              <a:t>但</a:t>
            </a:r>
            <a:r>
              <a:rPr lang="zh-CN" altLang="en-US" sz="2800">
                <a:solidFill>
                  <a:srgbClr val="FF0000"/>
                </a:solidFill>
              </a:rPr>
              <a:t>那些等候雅伟的人</a:t>
            </a:r>
            <a:r>
              <a:rPr lang="zh-CN" altLang="en-US" sz="2800"/>
              <a:t>，必重新得力；他们必像鹰一样展翅上腾；他们奔跑，也不困倦，他们行走，也不疲乏。 </a:t>
            </a:r>
            <a:endParaRPr lang="zh-CN" altLang="en-US" sz="2400" dirty="0"/>
          </a:p>
        </p:txBody>
      </p:sp>
    </p:spTree>
    <p:extLst>
      <p:ext uri="{BB962C8B-B14F-4D97-AF65-F5344CB8AC3E}">
        <p14:creationId xmlns:p14="http://schemas.microsoft.com/office/powerpoint/2010/main" val="1696609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Isaiah </a:t>
            </a:r>
            <a:r>
              <a:rPr lang="zh-CN" altLang="en-US" sz="2400"/>
              <a:t>以赛亚书 </a:t>
            </a:r>
            <a:r>
              <a:rPr lang="en-US" altLang="zh-CN" sz="2400"/>
              <a:t>30</a:t>
            </a:r>
            <a:r>
              <a:rPr lang="en-US" sz="2400"/>
              <a:t>:1</a:t>
            </a:r>
            <a:r>
              <a:rPr lang="en-US" altLang="zh-CN" sz="2400"/>
              <a:t>5</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a:t>For thus says the Lord Yahweh, the Holy One of Israel: </a:t>
            </a:r>
          </a:p>
          <a:p>
            <a:pPr marL="0" indent="0">
              <a:buNone/>
            </a:pPr>
            <a:r>
              <a:rPr lang="en-GB" sz="2800"/>
              <a:t>“In returning and rest you shall be saved; </a:t>
            </a:r>
          </a:p>
          <a:p>
            <a:pPr marL="0" indent="0">
              <a:buNone/>
            </a:pPr>
            <a:r>
              <a:rPr lang="en-GB" sz="2800"/>
              <a:t>  In quietness and </a:t>
            </a:r>
            <a:r>
              <a:rPr lang="en-GB" sz="2800">
                <a:solidFill>
                  <a:srgbClr val="FF0000"/>
                </a:solidFill>
              </a:rPr>
              <a:t>confidence</a:t>
            </a:r>
            <a:r>
              <a:rPr lang="en-GB" sz="2800"/>
              <a:t> shall be your </a:t>
            </a:r>
            <a:r>
              <a:rPr lang="en-GB" sz="2800">
                <a:solidFill>
                  <a:srgbClr val="FF0000"/>
                </a:solidFill>
              </a:rPr>
              <a:t>strength</a:t>
            </a:r>
            <a:r>
              <a:rPr lang="en-GB" sz="2800"/>
              <a:t>." </a:t>
            </a:r>
          </a:p>
          <a:p>
            <a:pPr marL="0" indent="0">
              <a:buNone/>
            </a:pPr>
            <a:r>
              <a:rPr lang="en-GB" sz="2800"/>
              <a:t>  But you would not. </a:t>
            </a:r>
            <a:r>
              <a:rPr lang="en-GB" sz="2000"/>
              <a:t>(NKJ)</a:t>
            </a:r>
          </a:p>
          <a:p>
            <a:pPr marL="0" indent="0">
              <a:buNone/>
            </a:pPr>
            <a:endParaRPr lang="en-GB" sz="2000"/>
          </a:p>
          <a:p>
            <a:pPr marL="0" indent="0">
              <a:lnSpc>
                <a:spcPts val="4000"/>
              </a:lnSpc>
              <a:buNone/>
            </a:pPr>
            <a:r>
              <a:rPr lang="zh-CN" altLang="en-US" sz="2800"/>
              <a:t>主  雅伟以色列的圣者曾如此说：你们得救在于回转 安息。</a:t>
            </a:r>
            <a:r>
              <a:rPr lang="zh-CN" altLang="en-US" sz="2800">
                <a:solidFill>
                  <a:srgbClr val="FF0000"/>
                </a:solidFill>
              </a:rPr>
              <a:t>得力</a:t>
            </a:r>
            <a:r>
              <a:rPr lang="zh-CN" altLang="en-US" sz="2800"/>
              <a:t>在于</a:t>
            </a:r>
            <a:r>
              <a:rPr lang="zh-CN" altLang="en-US" sz="2800">
                <a:solidFill>
                  <a:srgbClr val="FF0000"/>
                </a:solidFill>
              </a:rPr>
              <a:t>平静安稳</a:t>
            </a:r>
            <a:r>
              <a:rPr lang="zh-CN" altLang="en-US" sz="2800"/>
              <a:t>。但你们竟不愿意。</a:t>
            </a:r>
            <a:endParaRPr lang="zh-CN" altLang="en-US" sz="2400" dirty="0"/>
          </a:p>
        </p:txBody>
      </p:sp>
    </p:spTree>
    <p:extLst>
      <p:ext uri="{BB962C8B-B14F-4D97-AF65-F5344CB8AC3E}">
        <p14:creationId xmlns:p14="http://schemas.microsoft.com/office/powerpoint/2010/main" val="1387437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GB" altLang="zh-CN" sz="2800"/>
              <a:t>Seeking God in Inner Room</a:t>
            </a:r>
            <a:br>
              <a:rPr lang="en-US" sz="2800"/>
            </a:br>
            <a:r>
              <a:rPr lang="zh-CN" altLang="en-US" sz="2800"/>
              <a:t>隐秘中的祈祷</a:t>
            </a:r>
            <a:endParaRPr lang="en-GB" sz="2800" dirty="0"/>
          </a:p>
        </p:txBody>
      </p:sp>
    </p:spTree>
    <p:extLst>
      <p:ext uri="{BB962C8B-B14F-4D97-AF65-F5344CB8AC3E}">
        <p14:creationId xmlns:p14="http://schemas.microsoft.com/office/powerpoint/2010/main" val="2192298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a:t>The End</a:t>
            </a:r>
            <a:br>
              <a:rPr lang="en-GB" altLang="zh-CN" sz="3200"/>
            </a:br>
            <a:r>
              <a:rPr lang="zh-CN" altLang="en-US" sz="3200"/>
              <a:t>完</a:t>
            </a:r>
            <a:br>
              <a:rPr lang="en-US" sz="3200"/>
            </a:br>
            <a:endParaRPr lang="en-GB" sz="3200" dirty="0"/>
          </a:p>
        </p:txBody>
      </p:sp>
    </p:spTree>
    <p:extLst>
      <p:ext uri="{BB962C8B-B14F-4D97-AF65-F5344CB8AC3E}">
        <p14:creationId xmlns:p14="http://schemas.microsoft.com/office/powerpoint/2010/main" val="527879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91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GB" altLang="zh-CN" sz="2800"/>
              <a:t>Seeking God in The Inner Room</a:t>
            </a:r>
            <a:br>
              <a:rPr lang="en-US" sz="2800"/>
            </a:br>
            <a:r>
              <a:rPr lang="zh-CN" altLang="en-US" sz="2800"/>
              <a:t>隐秘中的祈祷</a:t>
            </a:r>
            <a:endParaRPr lang="en-GB" sz="2800" dirty="0"/>
          </a:p>
        </p:txBody>
      </p:sp>
    </p:spTree>
    <p:extLst>
      <p:ext uri="{BB962C8B-B14F-4D97-AF65-F5344CB8AC3E}">
        <p14:creationId xmlns:p14="http://schemas.microsoft.com/office/powerpoint/2010/main" val="3724577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:1</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a:t>Be careful not to parade your acts of righteousness</a:t>
            </a:r>
            <a:r>
              <a:rPr lang="en-GB" sz="2800" i="1"/>
              <a:t> </a:t>
            </a:r>
            <a:r>
              <a:rPr lang="en-GB" sz="2800"/>
              <a:t>in front of people in order to be seen by them!   If you do, you have no reward from your Father in heaven. </a:t>
            </a:r>
            <a:r>
              <a:rPr lang="en-GB" sz="1600"/>
              <a:t>(CJB)</a:t>
            </a:r>
          </a:p>
          <a:p>
            <a:pPr marL="0" indent="0">
              <a:buNone/>
            </a:pPr>
            <a:endParaRPr lang="en-US" sz="2800"/>
          </a:p>
          <a:p>
            <a:pPr marL="0" indent="0">
              <a:lnSpc>
                <a:spcPts val="4000"/>
              </a:lnSpc>
              <a:buNone/>
            </a:pPr>
            <a:r>
              <a:rPr lang="zh-CN" altLang="en-US" sz="2800"/>
              <a:t>你们小心，不要在众人面前行你们的义，让他们看见；如果这样，就得不到你们天父的赏赐</a:t>
            </a:r>
            <a:r>
              <a:rPr lang="zh-CN" altLang="en-US"/>
              <a:t>。 </a:t>
            </a:r>
            <a:endParaRPr lang="zh-CN" altLang="en-US" sz="2800" dirty="0"/>
          </a:p>
        </p:txBody>
      </p:sp>
    </p:spTree>
    <p:extLst>
      <p:ext uri="{BB962C8B-B14F-4D97-AF65-F5344CB8AC3E}">
        <p14:creationId xmlns:p14="http://schemas.microsoft.com/office/powerpoint/2010/main" val="335453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:1</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a:t>Be careful not to parade your acts of righteousness</a:t>
            </a:r>
            <a:r>
              <a:rPr lang="en-GB" sz="2800" i="1"/>
              <a:t> </a:t>
            </a:r>
            <a:r>
              <a:rPr lang="en-GB" sz="2800"/>
              <a:t>in front of people in order to be seen by them!   If you do, you have no </a:t>
            </a:r>
            <a:r>
              <a:rPr lang="en-GB" sz="2800">
                <a:solidFill>
                  <a:srgbClr val="FF0000"/>
                </a:solidFill>
              </a:rPr>
              <a:t>reward from your Father in heaven</a:t>
            </a:r>
            <a:r>
              <a:rPr lang="en-GB" sz="2800"/>
              <a:t>. </a:t>
            </a:r>
            <a:r>
              <a:rPr lang="en-GB" sz="1600"/>
              <a:t>(CJB)</a:t>
            </a:r>
          </a:p>
          <a:p>
            <a:pPr marL="0" indent="0">
              <a:buNone/>
            </a:pPr>
            <a:endParaRPr lang="en-US" sz="2800"/>
          </a:p>
          <a:p>
            <a:pPr marL="0" indent="0">
              <a:lnSpc>
                <a:spcPts val="4000"/>
              </a:lnSpc>
              <a:buNone/>
            </a:pPr>
            <a:r>
              <a:rPr lang="zh-CN" altLang="en-US" sz="2800"/>
              <a:t>你们小心，不要在众人面前行你们的义，让他们看见；如果这样，就</a:t>
            </a:r>
            <a:r>
              <a:rPr lang="zh-CN" altLang="en-US" sz="2800">
                <a:solidFill>
                  <a:srgbClr val="FF0000"/>
                </a:solidFill>
              </a:rPr>
              <a:t>得</a:t>
            </a:r>
            <a:r>
              <a:rPr lang="zh-CN" altLang="en-US" sz="2800"/>
              <a:t>不</a:t>
            </a:r>
            <a:r>
              <a:rPr lang="zh-CN" altLang="en-US" sz="2800">
                <a:solidFill>
                  <a:srgbClr val="FF0000"/>
                </a:solidFill>
              </a:rPr>
              <a:t>到</a:t>
            </a:r>
            <a:r>
              <a:rPr lang="zh-CN" altLang="en-US" sz="2800"/>
              <a:t>你们</a:t>
            </a:r>
            <a:r>
              <a:rPr lang="zh-CN" altLang="en-US" sz="2800">
                <a:solidFill>
                  <a:srgbClr val="FF0000"/>
                </a:solidFill>
              </a:rPr>
              <a:t>天父的赏赐</a:t>
            </a:r>
            <a:r>
              <a:rPr lang="zh-CN" altLang="en-US"/>
              <a:t>。 </a:t>
            </a:r>
            <a:endParaRPr lang="zh-CN" altLang="en-US" sz="2800" dirty="0"/>
          </a:p>
        </p:txBody>
      </p:sp>
    </p:spTree>
    <p:extLst>
      <p:ext uri="{BB962C8B-B14F-4D97-AF65-F5344CB8AC3E}">
        <p14:creationId xmlns:p14="http://schemas.microsoft.com/office/powerpoint/2010/main" val="211555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:1</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a:t>Be careful </a:t>
            </a:r>
            <a:r>
              <a:rPr lang="en-GB" sz="2800">
                <a:solidFill>
                  <a:srgbClr val="FF0000"/>
                </a:solidFill>
              </a:rPr>
              <a:t>not to parade your acts </a:t>
            </a:r>
            <a:r>
              <a:rPr lang="en-GB" sz="2800"/>
              <a:t>of righteousness</a:t>
            </a:r>
            <a:r>
              <a:rPr lang="en-GB" sz="2800" i="1"/>
              <a:t> </a:t>
            </a:r>
            <a:r>
              <a:rPr lang="en-GB" sz="2800">
                <a:solidFill>
                  <a:srgbClr val="FF0000"/>
                </a:solidFill>
              </a:rPr>
              <a:t>in front of people </a:t>
            </a:r>
            <a:r>
              <a:rPr lang="en-GB" sz="2800"/>
              <a:t>in order to be seen by them!   If you do, you have no reward from your Father in heaven. </a:t>
            </a:r>
            <a:r>
              <a:rPr lang="en-GB" sz="1600"/>
              <a:t>(CJB)</a:t>
            </a:r>
          </a:p>
          <a:p>
            <a:pPr marL="0" indent="0">
              <a:buNone/>
            </a:pPr>
            <a:endParaRPr lang="en-US" sz="2800"/>
          </a:p>
          <a:p>
            <a:pPr marL="0" indent="0">
              <a:lnSpc>
                <a:spcPts val="4000"/>
              </a:lnSpc>
              <a:buNone/>
            </a:pPr>
            <a:r>
              <a:rPr lang="zh-CN" altLang="en-US" sz="2800"/>
              <a:t>你们小心，</a:t>
            </a:r>
            <a:r>
              <a:rPr lang="zh-CN" altLang="en-US" sz="2800">
                <a:solidFill>
                  <a:srgbClr val="FF0000"/>
                </a:solidFill>
              </a:rPr>
              <a:t>不要在众人面前行</a:t>
            </a:r>
            <a:r>
              <a:rPr lang="zh-CN" altLang="en-US" sz="2800"/>
              <a:t>你们的义，</a:t>
            </a:r>
            <a:r>
              <a:rPr lang="zh-CN" altLang="en-US" sz="2800">
                <a:solidFill>
                  <a:srgbClr val="FF0000"/>
                </a:solidFill>
              </a:rPr>
              <a:t>让他们看见</a:t>
            </a:r>
            <a:r>
              <a:rPr lang="zh-CN" altLang="en-US" sz="2800"/>
              <a:t>；如果这样，就得不到你们天父的赏赐</a:t>
            </a:r>
            <a:r>
              <a:rPr lang="zh-CN" altLang="en-US"/>
              <a:t>。 </a:t>
            </a:r>
            <a:endParaRPr lang="zh-CN" altLang="en-US" sz="2800" dirty="0"/>
          </a:p>
        </p:txBody>
      </p:sp>
    </p:spTree>
    <p:extLst>
      <p:ext uri="{BB962C8B-B14F-4D97-AF65-F5344CB8AC3E}">
        <p14:creationId xmlns:p14="http://schemas.microsoft.com/office/powerpoint/2010/main" val="45118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a:t>Cha</a:t>
            </a:r>
            <a:r>
              <a:rPr lang="en-GB" sz="2800"/>
              <a:t>rity</a:t>
            </a:r>
            <a:br>
              <a:rPr lang="en-US" sz="2800"/>
            </a:br>
            <a:r>
              <a:rPr lang="zh-CN" altLang="en-US" sz="2800"/>
              <a:t>施舍</a:t>
            </a:r>
            <a:endParaRPr lang="en-GB" sz="2800" dirty="0"/>
          </a:p>
        </p:txBody>
      </p:sp>
    </p:spTree>
    <p:extLst>
      <p:ext uri="{BB962C8B-B14F-4D97-AF65-F5344CB8AC3E}">
        <p14:creationId xmlns:p14="http://schemas.microsoft.com/office/powerpoint/2010/main" val="998361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:2-4</a:t>
            </a:r>
            <a:endParaRPr lang="en-GB" sz="2400" dirty="0"/>
          </a:p>
        </p:txBody>
      </p:sp>
      <p:sp>
        <p:nvSpPr>
          <p:cNvPr id="3" name="Content Placeholder 2"/>
          <p:cNvSpPr>
            <a:spLocks noGrp="1"/>
          </p:cNvSpPr>
          <p:nvPr>
            <p:ph idx="1"/>
          </p:nvPr>
        </p:nvSpPr>
        <p:spPr>
          <a:xfrm>
            <a:off x="304800" y="381000"/>
            <a:ext cx="8534400" cy="6248400"/>
          </a:xfrm>
        </p:spPr>
        <p:txBody>
          <a:bodyPr>
            <a:noAutofit/>
          </a:bodyPr>
          <a:lstStyle/>
          <a:p>
            <a:pPr marL="0" indent="0">
              <a:buNone/>
            </a:pPr>
            <a:r>
              <a:rPr lang="en-GB" sz="2800" baseline="30000"/>
              <a:t>2</a:t>
            </a:r>
            <a:r>
              <a:rPr lang="en-GB" sz="2800"/>
              <a:t> Therefore, when you </a:t>
            </a:r>
            <a:r>
              <a:rPr lang="en-GB" sz="2800">
                <a:solidFill>
                  <a:srgbClr val="FF0000"/>
                </a:solidFill>
              </a:rPr>
              <a:t>do a charitable deed</a:t>
            </a:r>
            <a:r>
              <a:rPr lang="en-GB" sz="2800"/>
              <a:t>, do not sound a trumpet before you as the hypocrites do in the synagogues and in the streets, that they may have glory from men. Assuredly, I say to you, they have their reward. </a:t>
            </a:r>
            <a:r>
              <a:rPr lang="en-GB" sz="2800" baseline="30000"/>
              <a:t>3</a:t>
            </a:r>
            <a:r>
              <a:rPr lang="en-GB" sz="2800"/>
              <a:t> "But when you do a charitable deed, do not let your left hand know what your right hand is doing, </a:t>
            </a:r>
            <a:r>
              <a:rPr lang="en-GB" sz="2800" baseline="30000"/>
              <a:t>4</a:t>
            </a:r>
            <a:r>
              <a:rPr lang="en-GB" sz="2800"/>
              <a:t> that your charitable deed may be in secret; and your Father who sees in secret will Himself reward you openly. </a:t>
            </a:r>
          </a:p>
          <a:p>
            <a:pPr marL="0" indent="0">
              <a:lnSpc>
                <a:spcPts val="4000"/>
              </a:lnSpc>
              <a:buNone/>
            </a:pPr>
            <a:r>
              <a:rPr lang="zh-CN" altLang="en-US" sz="2800"/>
              <a:t>因此你</a:t>
            </a:r>
            <a:r>
              <a:rPr lang="zh-CN" altLang="en-US" sz="2800">
                <a:solidFill>
                  <a:srgbClr val="FF0000"/>
                </a:solidFill>
              </a:rPr>
              <a:t>施舍</a:t>
            </a:r>
            <a:r>
              <a:rPr lang="zh-CN" altLang="en-US" sz="2800"/>
              <a:t>的时候，不可到处张扬，好像伪君子在会堂和街上所作的一样，以博取众人的称赞。我实在告诉你们，他们已经得了他们的赏赐。 </a:t>
            </a:r>
            <a:r>
              <a:rPr lang="en-US" altLang="zh-CN" sz="2800" baseline="30000"/>
              <a:t>3</a:t>
            </a:r>
            <a:r>
              <a:rPr lang="en-US" altLang="zh-CN" sz="2800"/>
              <a:t> </a:t>
            </a:r>
            <a:r>
              <a:rPr lang="zh-CN" altLang="en-US" sz="2800"/>
              <a:t>你施舍的时候，不要让左手知道右手所作的， </a:t>
            </a:r>
            <a:r>
              <a:rPr lang="en-US" altLang="zh-CN" sz="2800" baseline="30000"/>
              <a:t>4</a:t>
            </a:r>
            <a:r>
              <a:rPr lang="en-US" altLang="zh-CN" sz="2800"/>
              <a:t> </a:t>
            </a:r>
            <a:r>
              <a:rPr lang="zh-CN" altLang="en-US" sz="2800"/>
              <a:t>好使你的施舍是在隐密中行的。你父在隐密中察看，必定报答你。</a:t>
            </a:r>
            <a:r>
              <a:rPr lang="zh-CN" altLang="en-US"/>
              <a:t> </a:t>
            </a:r>
            <a:endParaRPr lang="zh-CN" altLang="en-US" sz="2800" dirty="0"/>
          </a:p>
        </p:txBody>
      </p:sp>
    </p:spTree>
    <p:extLst>
      <p:ext uri="{BB962C8B-B14F-4D97-AF65-F5344CB8AC3E}">
        <p14:creationId xmlns:p14="http://schemas.microsoft.com/office/powerpoint/2010/main" val="222335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4044</TotalTime>
  <Words>2552</Words>
  <Application>Microsoft Office PowerPoint</Application>
  <PresentationFormat>On-screen Show (4:3)</PresentationFormat>
  <Paragraphs>175</Paragraphs>
  <Slides>36</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宋体</vt:lpstr>
      <vt:lpstr>Arial</vt:lpstr>
      <vt:lpstr>Calibri</vt:lpstr>
      <vt:lpstr>Office Theme</vt:lpstr>
      <vt:lpstr>2018.07.22</vt:lpstr>
      <vt:lpstr>The Gospel of Matthew Series 马太福音系列</vt:lpstr>
      <vt:lpstr>  Matthew 马太福音 6:1-18  </vt:lpstr>
      <vt:lpstr>Seeking God in The Inner Room 隐秘中的祈祷</vt:lpstr>
      <vt:lpstr>Matthew 马太福音 6:1</vt:lpstr>
      <vt:lpstr>Matthew 马太福音 6:1</vt:lpstr>
      <vt:lpstr>Matthew 马太福音 6:1</vt:lpstr>
      <vt:lpstr>Charity 施舍</vt:lpstr>
      <vt:lpstr>Matthew 马太福音 6:2-4</vt:lpstr>
      <vt:lpstr>Prayer 祈祷</vt:lpstr>
      <vt:lpstr>Matthew 马太福音 6:5-6</vt:lpstr>
      <vt:lpstr>Matthew 马太福音 6:7-8</vt:lpstr>
      <vt:lpstr>Matthew 马太福音 6:9-13</vt:lpstr>
      <vt:lpstr>Matthew 马太福音 6:14-15</vt:lpstr>
      <vt:lpstr>Fasting 禁食</vt:lpstr>
      <vt:lpstr>Matthew 马太福音 6:16-18</vt:lpstr>
      <vt:lpstr>Matthew 马太福音 6:7-8</vt:lpstr>
      <vt:lpstr>Ecclesiastes 传道书 5:1-2</vt:lpstr>
      <vt:lpstr>Matthew 马太福音 6:5-6</vt:lpstr>
      <vt:lpstr>1 Preparations 准备</vt:lpstr>
      <vt:lpstr>Isaiah 以赛亚书 30:15</vt:lpstr>
      <vt:lpstr>2 Make contact with God by calling on God’s name 呼求神至圣之名，来到神面前</vt:lpstr>
      <vt:lpstr>Psalms 诗篇 27:8-9</vt:lpstr>
      <vt:lpstr>Psalms 诗篇 27:4</vt:lpstr>
      <vt:lpstr>3 Make holy offerings to God 向  神献上圣洁的祭</vt:lpstr>
      <vt:lpstr>Isaiah 以赛亚书 66:2</vt:lpstr>
      <vt:lpstr>Rewards from Heavenly Father 天父所赐的报赏</vt:lpstr>
      <vt:lpstr>Psalms 诗篇 27:4</vt:lpstr>
      <vt:lpstr>Psalms 诗篇 16:8-9</vt:lpstr>
      <vt:lpstr>Psalms 诗篇 16:11</vt:lpstr>
      <vt:lpstr>Isaiah 以赛亚书 40:28-29</vt:lpstr>
      <vt:lpstr>Isaiah 以赛亚书 40:30-31</vt:lpstr>
      <vt:lpstr>Isaiah 以赛亚书 30:15</vt:lpstr>
      <vt:lpstr>Seeking God in Inner Room 隐秘中的祈祷</vt:lpstr>
      <vt:lpstr>The End 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KAHANG</cp:lastModifiedBy>
  <cp:revision>505</cp:revision>
  <dcterms:created xsi:type="dcterms:W3CDTF">2006-08-16T00:00:00Z</dcterms:created>
  <dcterms:modified xsi:type="dcterms:W3CDTF">2018-07-22T21:20:02Z</dcterms:modified>
  <cp:contentStatus/>
</cp:coreProperties>
</file>