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402" r:id="rId2"/>
    <p:sldId id="404" r:id="rId3"/>
    <p:sldId id="403" r:id="rId4"/>
    <p:sldId id="650" r:id="rId5"/>
    <p:sldId id="647" r:id="rId6"/>
    <p:sldId id="651" r:id="rId7"/>
    <p:sldId id="684" r:id="rId8"/>
    <p:sldId id="685" r:id="rId9"/>
    <p:sldId id="656" r:id="rId10"/>
    <p:sldId id="657" r:id="rId11"/>
    <p:sldId id="658" r:id="rId12"/>
    <p:sldId id="659" r:id="rId13"/>
    <p:sldId id="660" r:id="rId14"/>
    <p:sldId id="645" r:id="rId15"/>
    <p:sldId id="686" r:id="rId16"/>
    <p:sldId id="687" r:id="rId17"/>
    <p:sldId id="690" r:id="rId18"/>
    <p:sldId id="688" r:id="rId19"/>
    <p:sldId id="689" r:id="rId20"/>
    <p:sldId id="410" r:id="rId21"/>
    <p:sldId id="663" r:id="rId22"/>
    <p:sldId id="606" r:id="rId23"/>
    <p:sldId id="664" r:id="rId24"/>
    <p:sldId id="665" r:id="rId25"/>
    <p:sldId id="666" r:id="rId26"/>
    <p:sldId id="667" r:id="rId27"/>
    <p:sldId id="668" r:id="rId28"/>
    <p:sldId id="669" r:id="rId29"/>
    <p:sldId id="670" r:id="rId30"/>
    <p:sldId id="671" r:id="rId31"/>
    <p:sldId id="672" r:id="rId32"/>
    <p:sldId id="683" r:id="rId33"/>
    <p:sldId id="680" r:id="rId34"/>
    <p:sldId id="681" r:id="rId35"/>
    <p:sldId id="679" r:id="rId36"/>
    <p:sldId id="678" r:id="rId37"/>
    <p:sldId id="682" r:id="rId38"/>
    <p:sldId id="405" r:id="rId39"/>
    <p:sldId id="673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94660"/>
  </p:normalViewPr>
  <p:slideViewPr>
    <p:cSldViewPr>
      <p:cViewPr>
        <p:scale>
          <a:sx n="90" d="100"/>
          <a:sy n="90" d="100"/>
        </p:scale>
        <p:origin x="1812" y="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01B87-E822-4F28-8A9C-06FFFDE87C68}" type="datetimeFigureOut">
              <a:rPr lang="zh-CN" altLang="en-US" smtClean="0"/>
              <a:t>2018/9/15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CDDFB-8118-4FBE-AFE7-DBE2C2EAA9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9882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54536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75482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11147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19781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74986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53371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58165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51260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0992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05845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282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47838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88133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38226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55755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89384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51908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5850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97971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250620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17120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8965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238713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622417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31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225574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592221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33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43354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34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82887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35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455660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36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450894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37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56954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38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9779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6091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7725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4125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02452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71867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56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/>
              <a:t>2018.09.09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81689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/>
              <a:t>Matthew </a:t>
            </a:r>
            <a:r>
              <a:rPr lang="zh-CN" altLang="en-US" sz="2400"/>
              <a:t>马太福音 </a:t>
            </a:r>
            <a:r>
              <a:rPr lang="en-US" altLang="zh-CN" sz="2400"/>
              <a:t>6</a:t>
            </a:r>
            <a:r>
              <a:rPr lang="en-US" sz="2400"/>
              <a:t>:13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534400" cy="609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/>
              <a:t>13</a:t>
            </a:r>
            <a:r>
              <a:rPr lang="en-GB" sz="2800">
                <a:solidFill>
                  <a:srgbClr val="FF0000"/>
                </a:solidFill>
              </a:rPr>
              <a:t> </a:t>
            </a:r>
            <a:r>
              <a:rPr lang="en-GB" sz="2800"/>
              <a:t>Do not </a:t>
            </a:r>
            <a:r>
              <a:rPr lang="en-GB" sz="2800">
                <a:solidFill>
                  <a:srgbClr val="FF0000"/>
                </a:solidFill>
              </a:rPr>
              <a:t>lead </a:t>
            </a:r>
            <a:r>
              <a:rPr lang="en-GB" sz="2800"/>
              <a:t>us into temptation, but rescue us from evil. </a:t>
            </a:r>
            <a:endParaRPr lang="en-GB" sz="1800"/>
          </a:p>
          <a:p>
            <a:pPr marL="0" indent="0">
              <a:buNone/>
            </a:pPr>
            <a:endParaRPr lang="en-GB" sz="1800"/>
          </a:p>
          <a:p>
            <a:pPr marL="0" indent="0">
              <a:lnSpc>
                <a:spcPts val="4000"/>
              </a:lnSpc>
              <a:buNone/>
            </a:pPr>
            <a:r>
              <a:rPr lang="en-US" altLang="zh-CN" sz="2800" baseline="30000"/>
              <a:t>13</a:t>
            </a:r>
            <a:r>
              <a:rPr lang="en-US" altLang="zh-CN" sz="2800"/>
              <a:t> </a:t>
            </a:r>
            <a:r>
              <a:rPr lang="zh-CN" altLang="en-US" sz="2800">
                <a:solidFill>
                  <a:srgbClr val="FF0000"/>
                </a:solidFill>
              </a:rPr>
              <a:t>不叫我们遇见</a:t>
            </a:r>
            <a:r>
              <a:rPr lang="zh-CN" altLang="en-US" sz="2800"/>
              <a:t>试探， 救我们脱离凶恶。</a:t>
            </a:r>
            <a:r>
              <a:rPr lang="en-US" altLang="zh-CN" sz="2800"/>
              <a:t> </a:t>
            </a:r>
            <a:r>
              <a:rPr lang="en-US" altLang="zh-CN" sz="2000"/>
              <a:t>《</a:t>
            </a:r>
            <a:r>
              <a:rPr lang="zh-CN" altLang="en-US" sz="2000"/>
              <a:t>和合本</a:t>
            </a:r>
            <a:r>
              <a:rPr lang="en-US" altLang="zh-CN" sz="2000"/>
              <a:t>》</a:t>
            </a:r>
          </a:p>
          <a:p>
            <a:pPr marL="0" indent="0">
              <a:lnSpc>
                <a:spcPts val="4000"/>
              </a:lnSpc>
              <a:buNone/>
            </a:pPr>
            <a:endParaRPr lang="en-US" altLang="zh-CN" sz="2000"/>
          </a:p>
          <a:p>
            <a:pPr marL="0" indent="0">
              <a:lnSpc>
                <a:spcPts val="4000"/>
              </a:lnSpc>
              <a:buNone/>
            </a:pPr>
            <a:r>
              <a:rPr lang="en-US" altLang="zh-CN" sz="2800" baseline="30000"/>
              <a:t>13</a:t>
            </a:r>
            <a:r>
              <a:rPr lang="en-US" altLang="zh-CN" sz="2800"/>
              <a:t> </a:t>
            </a:r>
            <a:r>
              <a:rPr lang="zh-CN" altLang="en-US" sz="2800">
                <a:solidFill>
                  <a:srgbClr val="FF0000"/>
                </a:solidFill>
              </a:rPr>
              <a:t>不要让我们陷入</a:t>
            </a:r>
            <a:r>
              <a:rPr lang="zh-CN" altLang="en-US" sz="2800"/>
              <a:t>试探， 救我们脱离那恶者。</a:t>
            </a:r>
            <a:r>
              <a:rPr lang="en-US" altLang="zh-CN" sz="2800"/>
              <a:t> </a:t>
            </a:r>
            <a:r>
              <a:rPr lang="en-US" altLang="zh-CN" sz="2000"/>
              <a:t>《</a:t>
            </a:r>
            <a:r>
              <a:rPr lang="zh-CN" altLang="en-US" sz="2000"/>
              <a:t>新译本</a:t>
            </a:r>
            <a:r>
              <a:rPr lang="en-US" altLang="zh-CN" sz="2000"/>
              <a:t>》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63426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/>
              <a:t>Matthew </a:t>
            </a:r>
            <a:r>
              <a:rPr lang="zh-CN" altLang="en-US" sz="2400"/>
              <a:t>马太福音 </a:t>
            </a:r>
            <a:r>
              <a:rPr lang="en-US" altLang="zh-CN" sz="2400"/>
              <a:t>6</a:t>
            </a:r>
            <a:r>
              <a:rPr lang="en-US" sz="2400"/>
              <a:t>:13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534400" cy="609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/>
              <a:t>13</a:t>
            </a:r>
            <a:r>
              <a:rPr lang="en-GB" sz="2800">
                <a:solidFill>
                  <a:srgbClr val="FF0000"/>
                </a:solidFill>
              </a:rPr>
              <a:t> </a:t>
            </a:r>
            <a:r>
              <a:rPr lang="en-GB" sz="2800"/>
              <a:t>Do not </a:t>
            </a:r>
            <a:r>
              <a:rPr lang="en-GB" sz="2800">
                <a:solidFill>
                  <a:srgbClr val="FF0000"/>
                </a:solidFill>
              </a:rPr>
              <a:t>lead </a:t>
            </a:r>
            <a:r>
              <a:rPr lang="en-GB" sz="2800"/>
              <a:t>us into temptation, but rescue us from evil. </a:t>
            </a:r>
            <a:endParaRPr lang="en-GB" sz="1800"/>
          </a:p>
          <a:p>
            <a:pPr marL="0" indent="0">
              <a:buNone/>
            </a:pPr>
            <a:endParaRPr lang="en-GB" sz="1800"/>
          </a:p>
          <a:p>
            <a:pPr marL="0" indent="0">
              <a:lnSpc>
                <a:spcPts val="4000"/>
              </a:lnSpc>
              <a:buNone/>
            </a:pPr>
            <a:r>
              <a:rPr lang="en-US" altLang="zh-CN" sz="2800" baseline="30000"/>
              <a:t>13</a:t>
            </a:r>
            <a:r>
              <a:rPr lang="en-US" altLang="zh-CN" sz="2800"/>
              <a:t> </a:t>
            </a:r>
            <a:r>
              <a:rPr lang="zh-CN" altLang="en-US" sz="2800"/>
              <a:t>不要</a:t>
            </a:r>
            <a:r>
              <a:rPr lang="zh-CN" altLang="en-US" sz="2800">
                <a:solidFill>
                  <a:srgbClr val="FF0000"/>
                </a:solidFill>
              </a:rPr>
              <a:t>带领我们进入</a:t>
            </a:r>
            <a:r>
              <a:rPr lang="zh-CN" altLang="en-US" sz="2800"/>
              <a:t>试探， 救我们脱离那恶者。</a:t>
            </a:r>
          </a:p>
          <a:p>
            <a:pPr marL="0" indent="0">
              <a:lnSpc>
                <a:spcPts val="4000"/>
              </a:lnSpc>
              <a:buNone/>
            </a:pPr>
            <a:endParaRPr lang="en-US" altLang="zh-CN" sz="2800" baseline="30000"/>
          </a:p>
          <a:p>
            <a:pPr marL="0" indent="0">
              <a:lnSpc>
                <a:spcPts val="4000"/>
              </a:lnSpc>
              <a:buNone/>
            </a:pPr>
            <a:r>
              <a:rPr lang="en-US" altLang="zh-CN" sz="2800" baseline="30000"/>
              <a:t>13</a:t>
            </a:r>
            <a:r>
              <a:rPr lang="en-US" altLang="zh-CN" sz="2800"/>
              <a:t> </a:t>
            </a:r>
            <a:r>
              <a:rPr lang="zh-CN" altLang="en-US" sz="2800" strike="sngStrike"/>
              <a:t>不叫我们遇见</a:t>
            </a:r>
            <a:r>
              <a:rPr lang="zh-CN" altLang="en-US" sz="2800"/>
              <a:t>试探， 救我们脱离凶恶。</a:t>
            </a:r>
            <a:r>
              <a:rPr lang="en-US" altLang="zh-CN" sz="2800"/>
              <a:t> </a:t>
            </a:r>
            <a:r>
              <a:rPr lang="en-US" altLang="zh-CN" sz="2000"/>
              <a:t>《</a:t>
            </a:r>
            <a:r>
              <a:rPr lang="zh-CN" altLang="en-US" sz="2000"/>
              <a:t>和合本</a:t>
            </a:r>
            <a:r>
              <a:rPr lang="en-US" altLang="zh-CN" sz="2000"/>
              <a:t>》</a:t>
            </a:r>
          </a:p>
          <a:p>
            <a:pPr marL="0" indent="0">
              <a:lnSpc>
                <a:spcPts val="4000"/>
              </a:lnSpc>
              <a:buNone/>
            </a:pPr>
            <a:endParaRPr lang="en-US" altLang="zh-CN" sz="2000"/>
          </a:p>
          <a:p>
            <a:pPr marL="0" indent="0">
              <a:lnSpc>
                <a:spcPts val="4000"/>
              </a:lnSpc>
              <a:buNone/>
            </a:pPr>
            <a:r>
              <a:rPr lang="en-US" altLang="zh-CN" sz="2800" baseline="30000"/>
              <a:t>13</a:t>
            </a:r>
            <a:r>
              <a:rPr lang="en-US" altLang="zh-CN" sz="2800"/>
              <a:t> </a:t>
            </a:r>
            <a:r>
              <a:rPr lang="zh-CN" altLang="en-US" sz="2800" strike="sngStrike"/>
              <a:t>不要让我们陷入</a:t>
            </a:r>
            <a:r>
              <a:rPr lang="zh-CN" altLang="en-US" sz="2800"/>
              <a:t>试探， 救我们脱离那恶者。</a:t>
            </a:r>
            <a:r>
              <a:rPr lang="en-US" altLang="zh-CN" sz="2800"/>
              <a:t> </a:t>
            </a:r>
            <a:r>
              <a:rPr lang="en-US" altLang="zh-CN" sz="2000"/>
              <a:t>《</a:t>
            </a:r>
            <a:r>
              <a:rPr lang="zh-CN" altLang="en-US" sz="2000"/>
              <a:t>新译本</a:t>
            </a:r>
            <a:r>
              <a:rPr lang="en-US" altLang="zh-CN" sz="2000"/>
              <a:t>》</a:t>
            </a:r>
          </a:p>
          <a:p>
            <a:pPr marL="0" indent="0">
              <a:lnSpc>
                <a:spcPts val="4000"/>
              </a:lnSpc>
              <a:buNone/>
            </a:pPr>
            <a:endParaRPr lang="en-US" altLang="zh-CN" sz="2000"/>
          </a:p>
        </p:txBody>
      </p:sp>
    </p:spTree>
    <p:extLst>
      <p:ext uri="{BB962C8B-B14F-4D97-AF65-F5344CB8AC3E}">
        <p14:creationId xmlns:p14="http://schemas.microsoft.com/office/powerpoint/2010/main" val="408908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/>
              <a:t>Matthew </a:t>
            </a:r>
            <a:r>
              <a:rPr lang="zh-CN" altLang="en-US" sz="2400"/>
              <a:t>马太福音 </a:t>
            </a:r>
            <a:r>
              <a:rPr lang="en-US" altLang="zh-CN" sz="2400"/>
              <a:t>6</a:t>
            </a:r>
            <a:r>
              <a:rPr lang="en-US" sz="2400"/>
              <a:t>:13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/>
              <a:t>13</a:t>
            </a:r>
            <a:r>
              <a:rPr lang="en-GB" sz="2800">
                <a:solidFill>
                  <a:srgbClr val="FF0000"/>
                </a:solidFill>
              </a:rPr>
              <a:t>  </a:t>
            </a:r>
            <a:r>
              <a:rPr lang="en-GB" sz="2800"/>
              <a:t>Do not lead</a:t>
            </a:r>
            <a:r>
              <a:rPr lang="en-GB" sz="2800">
                <a:solidFill>
                  <a:srgbClr val="FF0000"/>
                </a:solidFill>
              </a:rPr>
              <a:t> </a:t>
            </a:r>
            <a:r>
              <a:rPr lang="en-GB" sz="2800"/>
              <a:t>us into </a:t>
            </a:r>
            <a:r>
              <a:rPr lang="en-GB" sz="2800">
                <a:solidFill>
                  <a:srgbClr val="FF0000"/>
                </a:solidFill>
              </a:rPr>
              <a:t>temptation</a:t>
            </a:r>
            <a:r>
              <a:rPr lang="en-GB" sz="2800"/>
              <a:t>, but rescue us from the</a:t>
            </a:r>
            <a:r>
              <a:rPr lang="zh-CN" altLang="en-US" sz="2800"/>
              <a:t> </a:t>
            </a:r>
            <a:r>
              <a:rPr lang="en-GB" sz="2800"/>
              <a:t>evil one. </a:t>
            </a:r>
            <a:endParaRPr lang="en-GB" sz="1800"/>
          </a:p>
          <a:p>
            <a:pPr marL="0" indent="0">
              <a:buNone/>
            </a:pPr>
            <a:endParaRPr lang="en-GB" sz="1800"/>
          </a:p>
          <a:p>
            <a:pPr marL="0" indent="0">
              <a:lnSpc>
                <a:spcPts val="4000"/>
              </a:lnSpc>
              <a:buNone/>
            </a:pPr>
            <a:r>
              <a:rPr lang="en-US" altLang="zh-CN" sz="2800" baseline="30000"/>
              <a:t>13</a:t>
            </a:r>
            <a:r>
              <a:rPr lang="en-US" altLang="zh-CN" sz="2800"/>
              <a:t> </a:t>
            </a:r>
            <a:r>
              <a:rPr lang="zh-CN" altLang="en-US" sz="2800"/>
              <a:t>不要带领我们进入</a:t>
            </a:r>
            <a:r>
              <a:rPr lang="zh-CN" altLang="en-US" sz="2800" strike="sngStrike">
                <a:solidFill>
                  <a:srgbClr val="FF0000"/>
                </a:solidFill>
              </a:rPr>
              <a:t>试探</a:t>
            </a:r>
            <a:r>
              <a:rPr lang="zh-CN" altLang="en-US" sz="2800"/>
              <a:t>， 救我们脱离那恶者。</a:t>
            </a:r>
          </a:p>
          <a:p>
            <a:pPr marL="0" indent="0">
              <a:lnSpc>
                <a:spcPts val="4000"/>
              </a:lnSpc>
              <a:buNone/>
            </a:pPr>
            <a:endParaRPr lang="en-US" altLang="zh-CN" sz="2800" baseline="30000"/>
          </a:p>
          <a:p>
            <a:pPr marL="0" indent="0">
              <a:lnSpc>
                <a:spcPts val="4000"/>
              </a:lnSpc>
              <a:buNone/>
            </a:pPr>
            <a:endParaRPr lang="en-US" altLang="zh-CN" sz="2000"/>
          </a:p>
        </p:txBody>
      </p:sp>
    </p:spTree>
    <p:extLst>
      <p:ext uri="{BB962C8B-B14F-4D97-AF65-F5344CB8AC3E}">
        <p14:creationId xmlns:p14="http://schemas.microsoft.com/office/powerpoint/2010/main" val="215523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/>
              <a:t>Matthew </a:t>
            </a:r>
            <a:r>
              <a:rPr lang="zh-CN" altLang="en-US" sz="2400"/>
              <a:t>马太福音 </a:t>
            </a:r>
            <a:r>
              <a:rPr lang="en-US" altLang="zh-CN" sz="2400"/>
              <a:t>6</a:t>
            </a:r>
            <a:r>
              <a:rPr lang="en-US" sz="2400"/>
              <a:t>:13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/>
              <a:t>13</a:t>
            </a:r>
            <a:r>
              <a:rPr lang="en-GB" sz="2800">
                <a:solidFill>
                  <a:srgbClr val="FF0000"/>
                </a:solidFill>
              </a:rPr>
              <a:t>  </a:t>
            </a:r>
            <a:r>
              <a:rPr lang="en-GB" sz="2800"/>
              <a:t>Do not lead</a:t>
            </a:r>
            <a:r>
              <a:rPr lang="en-GB" sz="2800">
                <a:solidFill>
                  <a:srgbClr val="FF0000"/>
                </a:solidFill>
              </a:rPr>
              <a:t> </a:t>
            </a:r>
            <a:r>
              <a:rPr lang="en-GB" sz="2800"/>
              <a:t>us into </a:t>
            </a:r>
            <a:r>
              <a:rPr lang="en-GB" sz="2800">
                <a:solidFill>
                  <a:srgbClr val="FF0000"/>
                </a:solidFill>
              </a:rPr>
              <a:t>temptation</a:t>
            </a:r>
            <a:r>
              <a:rPr lang="en-GB" sz="2800"/>
              <a:t>, but rescue us from the</a:t>
            </a:r>
            <a:r>
              <a:rPr lang="zh-CN" altLang="en-US" sz="2800"/>
              <a:t> </a:t>
            </a:r>
            <a:r>
              <a:rPr lang="en-GB" sz="2800"/>
              <a:t>evil one. </a:t>
            </a:r>
            <a:endParaRPr lang="en-GB" sz="1800"/>
          </a:p>
          <a:p>
            <a:pPr marL="0" indent="0">
              <a:buNone/>
            </a:pPr>
            <a:endParaRPr lang="en-GB" sz="1800"/>
          </a:p>
          <a:p>
            <a:pPr marL="0" indent="0">
              <a:lnSpc>
                <a:spcPts val="4000"/>
              </a:lnSpc>
              <a:buNone/>
            </a:pPr>
            <a:r>
              <a:rPr lang="en-US" altLang="zh-CN" sz="2800" baseline="30000"/>
              <a:t>13</a:t>
            </a:r>
            <a:r>
              <a:rPr lang="en-US" altLang="zh-CN" sz="2800"/>
              <a:t> </a:t>
            </a:r>
            <a:r>
              <a:rPr lang="zh-CN" altLang="en-US" sz="2800"/>
              <a:t>不要带领我们进入</a:t>
            </a:r>
            <a:r>
              <a:rPr lang="zh-CN" altLang="en-US" sz="2800">
                <a:solidFill>
                  <a:srgbClr val="FF0000"/>
                </a:solidFill>
              </a:rPr>
              <a:t>诱惑</a:t>
            </a:r>
            <a:r>
              <a:rPr lang="zh-CN" altLang="en-US" sz="2800"/>
              <a:t>， 救我们脱离那恶者。</a:t>
            </a:r>
          </a:p>
          <a:p>
            <a:pPr marL="0" indent="0">
              <a:lnSpc>
                <a:spcPts val="4000"/>
              </a:lnSpc>
              <a:buNone/>
            </a:pPr>
            <a:endParaRPr lang="en-US" altLang="zh-CN" sz="2800" baseline="30000"/>
          </a:p>
          <a:p>
            <a:pPr marL="0" indent="0">
              <a:lnSpc>
                <a:spcPts val="4000"/>
              </a:lnSpc>
              <a:buNone/>
            </a:pPr>
            <a:endParaRPr lang="en-US" altLang="zh-CN" sz="2000"/>
          </a:p>
        </p:txBody>
      </p:sp>
    </p:spTree>
    <p:extLst>
      <p:ext uri="{BB962C8B-B14F-4D97-AF65-F5344CB8AC3E}">
        <p14:creationId xmlns:p14="http://schemas.microsoft.com/office/powerpoint/2010/main" val="2449490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/>
              <a:t>《</a:t>
            </a:r>
            <a:r>
              <a:rPr lang="zh-CN" altLang="en-US" sz="2400"/>
              <a:t>现代汉语词典</a:t>
            </a:r>
            <a:r>
              <a:rPr lang="en-US" altLang="zh-CN" sz="2400"/>
              <a:t>》1154-55</a:t>
            </a:r>
            <a:r>
              <a:rPr lang="zh-CN" altLang="en-US" sz="2400"/>
              <a:t>页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u="sng">
                <a:solidFill>
                  <a:srgbClr val="FF0000"/>
                </a:solidFill>
              </a:rPr>
              <a:t>试探</a:t>
            </a:r>
            <a:endParaRPr lang="en-GB" altLang="zh-CN" u="sng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GB" sz="2800"/>
          </a:p>
          <a:p>
            <a:pPr marL="0" indent="0">
              <a:lnSpc>
                <a:spcPts val="4000"/>
              </a:lnSpc>
              <a:buNone/>
            </a:pPr>
            <a:r>
              <a:rPr lang="en-US" altLang="zh-CN" sz="2800"/>
              <a:t>1.	</a:t>
            </a:r>
            <a:r>
              <a:rPr lang="zh-CN" altLang="en-US" sz="2800">
                <a:solidFill>
                  <a:srgbClr val="FF0000"/>
                </a:solidFill>
              </a:rPr>
              <a:t>试着探索</a:t>
            </a:r>
            <a:r>
              <a:rPr lang="zh-CN" altLang="en-US" sz="2800"/>
              <a:t>某种问题。</a:t>
            </a:r>
            <a:r>
              <a:rPr lang="en-GB" altLang="zh-CN" sz="2800"/>
              <a:t>To probe</a:t>
            </a:r>
          </a:p>
          <a:p>
            <a:pPr marL="0" indent="0">
              <a:lnSpc>
                <a:spcPts val="4000"/>
              </a:lnSpc>
              <a:buNone/>
            </a:pPr>
            <a:r>
              <a:rPr lang="en-GB" altLang="zh-CN" sz="2800"/>
              <a:t>	</a:t>
            </a:r>
            <a:r>
              <a:rPr lang="zh-CN" altLang="en-US" sz="2800"/>
              <a:t>（例）用棍子试探水的深浅。</a:t>
            </a:r>
            <a:endParaRPr lang="en-GB" altLang="zh-CN" sz="2800"/>
          </a:p>
          <a:p>
            <a:pPr marL="0" indent="0">
              <a:lnSpc>
                <a:spcPts val="4000"/>
              </a:lnSpc>
              <a:buNone/>
            </a:pPr>
            <a:endParaRPr lang="en-GB" altLang="zh-CN" sz="2800"/>
          </a:p>
          <a:p>
            <a:pPr marL="0" indent="0">
              <a:lnSpc>
                <a:spcPts val="4000"/>
              </a:lnSpc>
              <a:buNone/>
            </a:pPr>
            <a:r>
              <a:rPr lang="en-US" altLang="zh-CN" sz="2800"/>
              <a:t>2.    	</a:t>
            </a:r>
            <a:r>
              <a:rPr lang="zh-CN" altLang="en-US" sz="2800"/>
              <a:t>用含义不很明显的言语或举动</a:t>
            </a:r>
            <a:r>
              <a:rPr lang="zh-CN" altLang="en-US" sz="2800">
                <a:solidFill>
                  <a:srgbClr val="FF0000"/>
                </a:solidFill>
              </a:rPr>
              <a:t>引起对方的反应</a:t>
            </a:r>
            <a:r>
              <a:rPr lang="zh-CN" altLang="en-US" sz="2800"/>
              <a:t>，</a:t>
            </a:r>
            <a:r>
              <a:rPr lang="en-GB" altLang="zh-CN" sz="2800"/>
              <a:t>    	</a:t>
            </a:r>
            <a:r>
              <a:rPr lang="zh-CN" altLang="en-US" sz="2800"/>
              <a:t>借以</a:t>
            </a:r>
            <a:r>
              <a:rPr lang="zh-CN" altLang="en-US" sz="2800">
                <a:solidFill>
                  <a:srgbClr val="FF0000"/>
                </a:solidFill>
              </a:rPr>
              <a:t>了解对方的意思</a:t>
            </a:r>
            <a:r>
              <a:rPr lang="zh-CN" altLang="en-US" sz="2800"/>
              <a:t>。</a:t>
            </a:r>
            <a:r>
              <a:rPr lang="en-GB" altLang="zh-CN" sz="2800"/>
              <a:t> To sound out, feel out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797989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/>
              <a:t>Matthew </a:t>
            </a:r>
            <a:r>
              <a:rPr lang="zh-CN" altLang="en-US" sz="2400"/>
              <a:t>马太福音 </a:t>
            </a:r>
            <a:r>
              <a:rPr lang="en-US" altLang="zh-CN" sz="2400"/>
              <a:t>6</a:t>
            </a:r>
            <a:r>
              <a:rPr lang="en-US" sz="2400"/>
              <a:t>:13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/>
              <a:t>13</a:t>
            </a:r>
            <a:r>
              <a:rPr lang="en-GB" sz="2800">
                <a:solidFill>
                  <a:srgbClr val="FF0000"/>
                </a:solidFill>
              </a:rPr>
              <a:t>  </a:t>
            </a:r>
            <a:r>
              <a:rPr lang="en-GB" sz="2800"/>
              <a:t>Do not lead</a:t>
            </a:r>
            <a:r>
              <a:rPr lang="en-GB" sz="2800">
                <a:solidFill>
                  <a:srgbClr val="FF0000"/>
                </a:solidFill>
              </a:rPr>
              <a:t> </a:t>
            </a:r>
            <a:r>
              <a:rPr lang="en-GB" sz="2800"/>
              <a:t>us into </a:t>
            </a:r>
            <a:r>
              <a:rPr lang="en-GB" sz="2800">
                <a:solidFill>
                  <a:srgbClr val="FF0000"/>
                </a:solidFill>
              </a:rPr>
              <a:t>temptation</a:t>
            </a:r>
            <a:r>
              <a:rPr lang="en-GB" sz="2800"/>
              <a:t>, but rescue us from the</a:t>
            </a:r>
            <a:r>
              <a:rPr lang="zh-CN" altLang="en-US" sz="2800"/>
              <a:t> </a:t>
            </a:r>
            <a:r>
              <a:rPr lang="en-GB" sz="2800"/>
              <a:t>evil one. </a:t>
            </a:r>
            <a:endParaRPr lang="en-GB" sz="1800"/>
          </a:p>
          <a:p>
            <a:pPr marL="0" indent="0">
              <a:buNone/>
            </a:pPr>
            <a:endParaRPr lang="en-GB" sz="1800"/>
          </a:p>
          <a:p>
            <a:pPr marL="0" indent="0">
              <a:lnSpc>
                <a:spcPts val="4000"/>
              </a:lnSpc>
              <a:buNone/>
            </a:pPr>
            <a:r>
              <a:rPr lang="en-US" altLang="zh-CN" sz="2800" baseline="30000"/>
              <a:t>13</a:t>
            </a:r>
            <a:r>
              <a:rPr lang="en-US" altLang="zh-CN" sz="2800"/>
              <a:t> </a:t>
            </a:r>
            <a:r>
              <a:rPr lang="zh-CN" altLang="en-US" sz="2800"/>
              <a:t>不要带领我们进入</a:t>
            </a:r>
            <a:r>
              <a:rPr lang="zh-CN" altLang="en-US" sz="2800">
                <a:solidFill>
                  <a:srgbClr val="FF0000"/>
                </a:solidFill>
              </a:rPr>
              <a:t>诱惑</a:t>
            </a:r>
            <a:r>
              <a:rPr lang="zh-CN" altLang="en-US" sz="2800"/>
              <a:t>， 救我们脱离那恶者。</a:t>
            </a:r>
          </a:p>
          <a:p>
            <a:pPr marL="0" indent="0">
              <a:lnSpc>
                <a:spcPts val="4000"/>
              </a:lnSpc>
              <a:buNone/>
            </a:pPr>
            <a:endParaRPr lang="en-US" altLang="zh-CN" sz="2800" baseline="30000"/>
          </a:p>
          <a:p>
            <a:pPr marL="0" indent="0">
              <a:lnSpc>
                <a:spcPts val="4000"/>
              </a:lnSpc>
              <a:buNone/>
            </a:pPr>
            <a:endParaRPr lang="en-US" altLang="zh-CN" sz="2000"/>
          </a:p>
        </p:txBody>
      </p:sp>
    </p:spTree>
    <p:extLst>
      <p:ext uri="{BB962C8B-B14F-4D97-AF65-F5344CB8AC3E}">
        <p14:creationId xmlns:p14="http://schemas.microsoft.com/office/powerpoint/2010/main" val="41473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/>
              <a:t>Matthew </a:t>
            </a:r>
            <a:r>
              <a:rPr lang="zh-CN" altLang="en-US" sz="2400"/>
              <a:t>马太福音 </a:t>
            </a:r>
            <a:r>
              <a:rPr lang="en-US" altLang="zh-CN" sz="2400"/>
              <a:t>4</a:t>
            </a:r>
            <a:r>
              <a:rPr lang="en-US" sz="2400"/>
              <a:t>:1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/>
              <a:t>Then Jesus was led up by the Spirit into the wilderness to be tempted by the devil.</a:t>
            </a:r>
          </a:p>
          <a:p>
            <a:pPr marL="0" indent="0">
              <a:buNone/>
            </a:pPr>
            <a:endParaRPr lang="en-GB" sz="2800"/>
          </a:p>
          <a:p>
            <a:pPr marL="0" indent="0">
              <a:lnSpc>
                <a:spcPts val="4000"/>
              </a:lnSpc>
              <a:buNone/>
            </a:pPr>
            <a:r>
              <a:rPr lang="zh-CN" altLang="en-US" sz="2800"/>
              <a:t>随后，耶稣被圣灵带到旷野，受魔鬼的试探。 </a:t>
            </a:r>
            <a:endParaRPr lang="en-US" altLang="zh-CN" sz="2800" baseline="30000"/>
          </a:p>
          <a:p>
            <a:pPr marL="0" indent="0">
              <a:lnSpc>
                <a:spcPts val="4000"/>
              </a:lnSpc>
              <a:buNone/>
            </a:pPr>
            <a:endParaRPr lang="en-US" altLang="zh-CN" sz="2000"/>
          </a:p>
        </p:txBody>
      </p:sp>
    </p:spTree>
    <p:extLst>
      <p:ext uri="{BB962C8B-B14F-4D97-AF65-F5344CB8AC3E}">
        <p14:creationId xmlns:p14="http://schemas.microsoft.com/office/powerpoint/2010/main" val="1785173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/>
              <a:t>Matthew </a:t>
            </a:r>
            <a:r>
              <a:rPr lang="zh-CN" altLang="en-US" sz="2400"/>
              <a:t>马太福音 </a:t>
            </a:r>
            <a:r>
              <a:rPr lang="en-US" altLang="zh-CN" sz="2400"/>
              <a:t>4</a:t>
            </a:r>
            <a:r>
              <a:rPr lang="en-US" sz="2400"/>
              <a:t>:3-4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/>
              <a:t> Now when the tempter came to him, he said, "If you are the Son of God, command that these stones become bread." </a:t>
            </a:r>
            <a:r>
              <a:rPr lang="en-GB" sz="2800" baseline="30000"/>
              <a:t>4</a:t>
            </a:r>
            <a:r>
              <a:rPr lang="en-GB" sz="2800"/>
              <a:t> But he answered and said, "It is written,`Man shall not live by bread alone, but by every word that proceeds from the mouth of God.’”</a:t>
            </a:r>
          </a:p>
          <a:p>
            <a:pPr marL="0" indent="0">
              <a:buNone/>
            </a:pPr>
            <a:endParaRPr lang="en-GB" sz="2800"/>
          </a:p>
          <a:p>
            <a:pPr marL="0" indent="0">
              <a:lnSpc>
                <a:spcPts val="4300"/>
              </a:lnSpc>
              <a:buNone/>
            </a:pPr>
            <a:r>
              <a:rPr lang="zh-CN" altLang="en-US" sz="2800"/>
              <a:t>试探者前来对他说：你若是　神的儿子，就吩咐这些石头变成食物吧！</a:t>
            </a:r>
            <a:r>
              <a:rPr lang="en-US" altLang="zh-CN" sz="2800"/>
              <a:t> </a:t>
            </a:r>
            <a:r>
              <a:rPr lang="en-US" altLang="zh-CN" sz="2800" baseline="30000"/>
              <a:t>4</a:t>
            </a:r>
            <a:r>
              <a:rPr lang="en-US" altLang="zh-CN" sz="2800"/>
              <a:t> </a:t>
            </a:r>
            <a:r>
              <a:rPr lang="zh-CN" altLang="en-US" sz="2800"/>
              <a:t>耶稣回答：经上记着： 人活着，不是单靠食物， 更要靠　神口里所出的一切话。</a:t>
            </a:r>
            <a:endParaRPr lang="en-US" altLang="zh-CN" sz="2800"/>
          </a:p>
        </p:txBody>
      </p:sp>
    </p:spTree>
    <p:extLst>
      <p:ext uri="{BB962C8B-B14F-4D97-AF65-F5344CB8AC3E}">
        <p14:creationId xmlns:p14="http://schemas.microsoft.com/office/powerpoint/2010/main" val="22971031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/>
              <a:t>Matthew </a:t>
            </a:r>
            <a:r>
              <a:rPr lang="zh-CN" altLang="en-US" sz="2400"/>
              <a:t>马太福音 </a:t>
            </a:r>
            <a:r>
              <a:rPr lang="en-US" altLang="zh-CN" sz="2400"/>
              <a:t>4</a:t>
            </a:r>
            <a:r>
              <a:rPr lang="en-US" sz="2400"/>
              <a:t>:5-7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534400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/>
              <a:t>Then the devil took him up into the holy city, set him on the pinnacle of the temple, </a:t>
            </a:r>
            <a:r>
              <a:rPr lang="en-GB" sz="2800" baseline="30000"/>
              <a:t>6</a:t>
            </a:r>
            <a:r>
              <a:rPr lang="en-GB" sz="2800"/>
              <a:t> and said to him, "If you are the Son of God, throw yourself down… </a:t>
            </a:r>
            <a:r>
              <a:rPr lang="en-GB" sz="2800" baseline="30000"/>
              <a:t>7</a:t>
            </a:r>
            <a:r>
              <a:rPr lang="en-GB" sz="2800"/>
              <a:t> Jesus said to him, "It is written again,`You shall not tempt the LORD your God.’” </a:t>
            </a:r>
          </a:p>
          <a:p>
            <a:pPr marL="0" indent="0">
              <a:buNone/>
            </a:pPr>
            <a:endParaRPr lang="en-GB" sz="2800"/>
          </a:p>
          <a:p>
            <a:pPr marL="0" indent="0">
              <a:lnSpc>
                <a:spcPts val="4300"/>
              </a:lnSpc>
              <a:buNone/>
            </a:pPr>
            <a:r>
              <a:rPr lang="zh-CN" altLang="en-US" sz="2800"/>
              <a:t>随后，魔鬼带耶稣进了圣城，使他站在殿顶上， </a:t>
            </a:r>
            <a:r>
              <a:rPr lang="en-US" altLang="zh-CN" sz="2800" baseline="30000"/>
              <a:t>6</a:t>
            </a:r>
            <a:r>
              <a:rPr lang="en-US" altLang="zh-CN" sz="2800"/>
              <a:t> </a:t>
            </a:r>
            <a:r>
              <a:rPr lang="zh-CN" altLang="en-US" sz="2800"/>
              <a:t>对他说：</a:t>
            </a:r>
            <a:r>
              <a:rPr lang="en-US" altLang="zh-CN" sz="2800"/>
              <a:t>"</a:t>
            </a:r>
            <a:r>
              <a:rPr lang="zh-CN" altLang="en-US" sz="2800"/>
              <a:t>你若是　神的儿子，就跳下去吧！因为经上记着： </a:t>
            </a:r>
            <a:r>
              <a:rPr lang="en-US" altLang="zh-CN" sz="2800"/>
              <a:t>'</a:t>
            </a:r>
            <a:r>
              <a:rPr lang="zh-CN" altLang="en-US" sz="2800"/>
              <a:t>　神为了你， 会吩咐自己的使者用手托住你， 免得你的脚碰到石头。</a:t>
            </a:r>
            <a:r>
              <a:rPr lang="en-US" altLang="zh-CN" sz="2800"/>
              <a:t>'" </a:t>
            </a:r>
            <a:r>
              <a:rPr lang="en-US" altLang="zh-CN" sz="2800" baseline="30000"/>
              <a:t>7</a:t>
            </a:r>
            <a:r>
              <a:rPr lang="en-US" altLang="zh-CN" sz="2800"/>
              <a:t> </a:t>
            </a:r>
            <a:r>
              <a:rPr lang="zh-CN" altLang="en-US" sz="2800"/>
              <a:t>耶稣对他说：</a:t>
            </a:r>
            <a:r>
              <a:rPr lang="en-US" altLang="zh-CN" sz="2800"/>
              <a:t>"</a:t>
            </a:r>
            <a:r>
              <a:rPr lang="zh-CN" altLang="en-US" sz="2800"/>
              <a:t>经上又记着：</a:t>
            </a:r>
            <a:r>
              <a:rPr lang="en-US" altLang="zh-CN" sz="2800"/>
              <a:t>'</a:t>
            </a:r>
            <a:r>
              <a:rPr lang="zh-CN" altLang="en-US" sz="2800"/>
              <a:t>不可试探主你的　神。</a:t>
            </a:r>
            <a:r>
              <a:rPr lang="en-US" altLang="zh-CN" sz="2800"/>
              <a:t>'" </a:t>
            </a:r>
          </a:p>
        </p:txBody>
      </p:sp>
    </p:spTree>
    <p:extLst>
      <p:ext uri="{BB962C8B-B14F-4D97-AF65-F5344CB8AC3E}">
        <p14:creationId xmlns:p14="http://schemas.microsoft.com/office/powerpoint/2010/main" val="1991015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/>
              <a:t>Matthew </a:t>
            </a:r>
            <a:r>
              <a:rPr lang="zh-CN" altLang="en-US" sz="2400"/>
              <a:t>马太福音 </a:t>
            </a:r>
            <a:r>
              <a:rPr lang="en-US" altLang="zh-CN" sz="2400"/>
              <a:t>4</a:t>
            </a:r>
            <a:r>
              <a:rPr lang="en-US" sz="2400"/>
              <a:t>:8-10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/>
              <a:t>Again, the devil took him up on an exceedingly high mountain, and showed him all the kingdoms of the world and their glory. </a:t>
            </a:r>
            <a:r>
              <a:rPr lang="en-GB" sz="2800" baseline="30000"/>
              <a:t>9</a:t>
            </a:r>
            <a:r>
              <a:rPr lang="en-GB" sz="2800"/>
              <a:t> And he said to him, "All these things I will give you if you will fall down and worship me." </a:t>
            </a:r>
            <a:r>
              <a:rPr lang="en-GB" sz="2800" baseline="30000"/>
              <a:t>10</a:t>
            </a:r>
            <a:r>
              <a:rPr lang="en-GB" sz="2800"/>
              <a:t> Then Jesus said to him, "Away with you, Satan! For it is written,`You shall worship the LORD your God, and Him only you shall serve.’” </a:t>
            </a:r>
          </a:p>
          <a:p>
            <a:pPr marL="0" indent="0">
              <a:buNone/>
            </a:pPr>
            <a:endParaRPr lang="en-GB" sz="2800"/>
          </a:p>
          <a:p>
            <a:pPr marL="0" indent="0">
              <a:lnSpc>
                <a:spcPts val="4000"/>
              </a:lnSpc>
              <a:buNone/>
            </a:pPr>
            <a:r>
              <a:rPr lang="zh-CN" altLang="en-US" sz="2800"/>
              <a:t>最后，魔鬼带耶稣上了一座极高的山，把世界各国和各国的荣华都指给他看。 </a:t>
            </a:r>
            <a:r>
              <a:rPr lang="en-US" altLang="zh-CN" sz="2800" baseline="30000"/>
              <a:t>9</a:t>
            </a:r>
            <a:r>
              <a:rPr lang="en-US" altLang="zh-CN" sz="2800"/>
              <a:t> </a:t>
            </a:r>
            <a:r>
              <a:rPr lang="zh-CN" altLang="en-US" sz="2800"/>
              <a:t>并且对他说：你只要跪下来拜我，我就把这一切都给你。</a:t>
            </a:r>
            <a:r>
              <a:rPr lang="en-US" altLang="zh-CN" sz="2800"/>
              <a:t> </a:t>
            </a:r>
            <a:r>
              <a:rPr lang="en-US" altLang="zh-CN" sz="2800" baseline="30000"/>
              <a:t>10</a:t>
            </a:r>
            <a:r>
              <a:rPr lang="en-US" altLang="zh-CN" sz="2800"/>
              <a:t> </a:t>
            </a:r>
            <a:r>
              <a:rPr lang="zh-CN" altLang="en-US" sz="2800"/>
              <a:t>但耶稣说：撒但，走开！经上记着： 当拜主你的　神， 单要事奉他。 </a:t>
            </a:r>
            <a:endParaRPr lang="en-US" altLang="zh-CN" sz="2800"/>
          </a:p>
        </p:txBody>
      </p:sp>
    </p:spTree>
    <p:extLst>
      <p:ext uri="{BB962C8B-B14F-4D97-AF65-F5344CB8AC3E}">
        <p14:creationId xmlns:p14="http://schemas.microsoft.com/office/powerpoint/2010/main" val="1975099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The Gospel </a:t>
            </a:r>
            <a:r>
              <a:rPr lang="en-US" sz="2800"/>
              <a:t>of Matthew </a:t>
            </a:r>
            <a:r>
              <a:rPr lang="en-US" sz="2800" dirty="0"/>
              <a:t>Series</a:t>
            </a:r>
            <a:br>
              <a:rPr lang="en-US" sz="2800" dirty="0"/>
            </a:br>
            <a:r>
              <a:rPr lang="zh-CN" altLang="en-US" sz="2800" dirty="0"/>
              <a:t>马太福音系列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519281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/>
              <a:t>Luke </a:t>
            </a:r>
            <a:r>
              <a:rPr lang="zh-CN" altLang="en-US" sz="2400"/>
              <a:t>路加福音 </a:t>
            </a:r>
            <a:r>
              <a:rPr lang="en-US" altLang="zh-CN" sz="2400"/>
              <a:t>22</a:t>
            </a:r>
            <a:r>
              <a:rPr lang="en-US" sz="2400"/>
              <a:t>:31</a:t>
            </a:r>
            <a:r>
              <a:rPr lang="en-US" altLang="zh-CN" sz="2400"/>
              <a:t>-32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534400" cy="609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/>
              <a:t>31</a:t>
            </a:r>
            <a:r>
              <a:rPr lang="en-GB" sz="2800"/>
              <a:t> Simon, Simon, pay attention. Satan has asked for you </a:t>
            </a:r>
            <a:r>
              <a:rPr lang="en-GB" sz="1800"/>
              <a:t>(</a:t>
            </a:r>
            <a:r>
              <a:rPr lang="en-GB" sz="1800" i="1"/>
              <a:t>demanded permission</a:t>
            </a:r>
            <a:r>
              <a:rPr lang="en-GB" sz="1800"/>
              <a:t>) </a:t>
            </a:r>
            <a:r>
              <a:rPr lang="en-GB" sz="2800"/>
              <a:t>that he may sift you like wheat.  </a:t>
            </a:r>
          </a:p>
          <a:p>
            <a:pPr marL="0" indent="0">
              <a:buNone/>
            </a:pPr>
            <a:r>
              <a:rPr lang="en-GB" sz="2800" baseline="30000"/>
              <a:t>32</a:t>
            </a:r>
            <a:r>
              <a:rPr lang="en-GB" sz="2800"/>
              <a:t> But I have prayed for you, lest your faith be utterly terminated. When you have had a turnaround, strengthen your brothers.  </a:t>
            </a:r>
            <a:r>
              <a:rPr lang="en-GB" sz="1600"/>
              <a:t>(MIT)</a:t>
            </a:r>
          </a:p>
          <a:p>
            <a:pPr marL="0" indent="0">
              <a:buNone/>
            </a:pPr>
            <a:endParaRPr lang="en-GB" sz="2800"/>
          </a:p>
          <a:p>
            <a:pPr marL="0" indent="0">
              <a:lnSpc>
                <a:spcPts val="4300"/>
              </a:lnSpc>
              <a:buNone/>
            </a:pPr>
            <a:r>
              <a:rPr lang="en-GB" sz="2800" baseline="30000"/>
              <a:t>31  </a:t>
            </a:r>
            <a:r>
              <a:rPr lang="zh-CN" altLang="en-US" sz="2800"/>
              <a:t>西门，西门，撒但向神要求要得着你们，把你们像麦子一样筛来。</a:t>
            </a:r>
            <a:r>
              <a:rPr lang="en-GB" sz="2800" baseline="30000"/>
              <a:t> 32 </a:t>
            </a:r>
            <a:r>
              <a:rPr lang="zh-CN" altLang="en-US" sz="2800"/>
              <a:t>但我已经为你祈求，叫你的信心不至灭绝。而你，一旦回头，要坚固你的兄弟。</a:t>
            </a:r>
            <a:r>
              <a:rPr lang="en-US" altLang="zh-CN" sz="2800"/>
              <a:t> </a:t>
            </a:r>
            <a:r>
              <a:rPr lang="en-US" altLang="zh-CN" sz="1400"/>
              <a:t>《</a:t>
            </a:r>
            <a:r>
              <a:rPr lang="zh-CN" altLang="en-US" sz="1400"/>
              <a:t>冯象译本</a:t>
            </a:r>
            <a:r>
              <a:rPr lang="en-US" altLang="zh-CN" sz="1400"/>
              <a:t>》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694695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/>
              <a:t>Matthew </a:t>
            </a:r>
            <a:r>
              <a:rPr lang="zh-CN" altLang="en-US" sz="2400"/>
              <a:t>马太福音 </a:t>
            </a:r>
            <a:r>
              <a:rPr lang="en-US" altLang="zh-CN" sz="2400"/>
              <a:t>6</a:t>
            </a:r>
            <a:r>
              <a:rPr lang="en-US" sz="2400"/>
              <a:t>:13 </a:t>
            </a:r>
            <a:br>
              <a:rPr lang="en-US" sz="2400"/>
            </a:br>
            <a:r>
              <a:rPr lang="zh-CN" altLang="en-US" sz="2400">
                <a:solidFill>
                  <a:srgbClr val="FF0000"/>
                </a:solidFill>
              </a:rPr>
              <a:t>（</a:t>
            </a:r>
            <a:r>
              <a:rPr lang="en-GB" altLang="zh-CN" sz="2400">
                <a:solidFill>
                  <a:srgbClr val="FF0000"/>
                </a:solidFill>
              </a:rPr>
              <a:t>a paraphrase </a:t>
            </a:r>
            <a:r>
              <a:rPr lang="zh-CN" altLang="en-US" sz="2400">
                <a:solidFill>
                  <a:srgbClr val="FF0000"/>
                </a:solidFill>
              </a:rPr>
              <a:t>意译）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/>
              <a:t>13</a:t>
            </a:r>
            <a:r>
              <a:rPr lang="en-GB" sz="2800">
                <a:solidFill>
                  <a:srgbClr val="FF0000"/>
                </a:solidFill>
              </a:rPr>
              <a:t>  </a:t>
            </a:r>
            <a:r>
              <a:rPr lang="en-GB" sz="2800"/>
              <a:t>Do not lead</a:t>
            </a:r>
            <a:r>
              <a:rPr lang="en-GB" sz="2800">
                <a:solidFill>
                  <a:srgbClr val="FF0000"/>
                </a:solidFill>
              </a:rPr>
              <a:t> </a:t>
            </a:r>
            <a:r>
              <a:rPr lang="en-GB" sz="2800"/>
              <a:t>us into a situation where the evil one will tempt us with fatal temptation. But if we fell into </a:t>
            </a:r>
            <a:r>
              <a:rPr lang="en-US" altLang="zh-CN" sz="2800"/>
              <a:t>it</a:t>
            </a:r>
            <a:r>
              <a:rPr lang="en-GB" sz="2800"/>
              <a:t>, rescue us from his snare. </a:t>
            </a:r>
            <a:endParaRPr lang="en-GB" sz="1800"/>
          </a:p>
          <a:p>
            <a:pPr marL="0" indent="0">
              <a:buNone/>
            </a:pPr>
            <a:endParaRPr lang="en-GB" sz="1800"/>
          </a:p>
          <a:p>
            <a:pPr marL="0" indent="0">
              <a:lnSpc>
                <a:spcPts val="4300"/>
              </a:lnSpc>
              <a:buNone/>
            </a:pPr>
            <a:r>
              <a:rPr lang="en-US" altLang="zh-CN" sz="2800" baseline="30000"/>
              <a:t>13</a:t>
            </a:r>
            <a:r>
              <a:rPr lang="en-US" altLang="zh-CN" sz="2800"/>
              <a:t>     </a:t>
            </a:r>
            <a:r>
              <a:rPr lang="zh-CN" altLang="en-US" sz="2800"/>
              <a:t>不要带领我们进入一种会遇见致命的诱惑的情况； 但假若我们陷入进去了，求你救我们脱离那恶者的网罗。</a:t>
            </a:r>
          </a:p>
          <a:p>
            <a:pPr marL="0" indent="0">
              <a:lnSpc>
                <a:spcPts val="4000"/>
              </a:lnSpc>
              <a:buNone/>
            </a:pPr>
            <a:endParaRPr lang="en-US" altLang="zh-CN" sz="2800" baseline="30000"/>
          </a:p>
          <a:p>
            <a:pPr marL="0" indent="0">
              <a:lnSpc>
                <a:spcPts val="4000"/>
              </a:lnSpc>
              <a:buNone/>
            </a:pPr>
            <a:endParaRPr lang="en-US" altLang="zh-CN" sz="2000"/>
          </a:p>
        </p:txBody>
      </p:sp>
    </p:spTree>
    <p:extLst>
      <p:ext uri="{BB962C8B-B14F-4D97-AF65-F5344CB8AC3E}">
        <p14:creationId xmlns:p14="http://schemas.microsoft.com/office/powerpoint/2010/main" val="4706621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162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/>
              <a:t>Genesis </a:t>
            </a:r>
            <a:r>
              <a:rPr lang="zh-CN" altLang="en-US" sz="2400"/>
              <a:t>创世记 </a:t>
            </a:r>
            <a:r>
              <a:rPr lang="en-US" altLang="zh-CN" sz="2400"/>
              <a:t>2</a:t>
            </a:r>
            <a:r>
              <a:rPr lang="en-US" sz="2400"/>
              <a:t>:</a:t>
            </a:r>
            <a:r>
              <a:rPr lang="en-US" altLang="zh-CN" sz="2400"/>
              <a:t>16-17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5344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/>
              <a:t>16</a:t>
            </a:r>
            <a:r>
              <a:rPr lang="en-GB" sz="2800"/>
              <a:t> And Yahweh God commanded the man, saying, “Of every tree of the garden you may freely eat;  </a:t>
            </a:r>
            <a:r>
              <a:rPr lang="en-GB" sz="2800" baseline="30000"/>
              <a:t>17</a:t>
            </a:r>
            <a:r>
              <a:rPr lang="en-GB" sz="2800"/>
              <a:t> but of the tree of the knowledge of good and evil you shall not eat, for in the day that you eat of it you shall surely die.”</a:t>
            </a:r>
            <a:endParaRPr lang="en-GB" sz="1800"/>
          </a:p>
          <a:p>
            <a:pPr marL="0" indent="0">
              <a:buNone/>
            </a:pPr>
            <a:endParaRPr lang="en-GB" sz="1800"/>
          </a:p>
          <a:p>
            <a:pPr marL="0" indent="0">
              <a:lnSpc>
                <a:spcPts val="4300"/>
              </a:lnSpc>
              <a:buNone/>
            </a:pPr>
            <a:r>
              <a:rPr lang="en-US" altLang="zh-CN" sz="2800" baseline="30000"/>
              <a:t>16</a:t>
            </a:r>
            <a:r>
              <a:rPr lang="zh-CN" altLang="en-US" sz="2800" baseline="30000"/>
              <a:t> </a:t>
            </a:r>
            <a:r>
              <a:rPr lang="zh-CN" altLang="en-US" sz="2800"/>
              <a:t>　雅伟  神吩咐那人说：园中各样树上的果子，你都可以吃；</a:t>
            </a:r>
            <a:r>
              <a:rPr lang="en-US" altLang="zh-CN" sz="2800" baseline="30000"/>
              <a:t> 17  </a:t>
            </a:r>
            <a:r>
              <a:rPr lang="zh-CN" altLang="en-US" sz="2800"/>
              <a:t>只是那知善恶树的果子，你不可吃；因为你吃的时候，你必要死。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965941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/>
              <a:t>Exodus </a:t>
            </a:r>
            <a:r>
              <a:rPr lang="zh-CN" altLang="en-US" sz="2400"/>
              <a:t>出埃及记 </a:t>
            </a:r>
            <a:r>
              <a:rPr lang="en-US" altLang="zh-CN" sz="2400"/>
              <a:t>15</a:t>
            </a:r>
            <a:r>
              <a:rPr lang="en-US" sz="2400"/>
              <a:t>:</a:t>
            </a:r>
            <a:r>
              <a:rPr lang="en-US" altLang="zh-CN" sz="2400"/>
              <a:t>25b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/>
              <a:t>25b</a:t>
            </a:r>
            <a:r>
              <a:rPr lang="en-GB" sz="2800"/>
              <a:t>  …There Yahweh made for them a statue and regulation, and there He </a:t>
            </a:r>
            <a:r>
              <a:rPr lang="en-GB" sz="2800">
                <a:solidFill>
                  <a:srgbClr val="FF0000"/>
                </a:solidFill>
              </a:rPr>
              <a:t>tested</a:t>
            </a:r>
            <a:r>
              <a:rPr lang="en-GB" sz="2800"/>
              <a:t> them.</a:t>
            </a:r>
          </a:p>
          <a:p>
            <a:pPr marL="0" indent="0">
              <a:buNone/>
            </a:pPr>
            <a:endParaRPr lang="en-GB" sz="1800"/>
          </a:p>
          <a:p>
            <a:pPr marL="0" indent="0">
              <a:lnSpc>
                <a:spcPts val="4300"/>
              </a:lnSpc>
              <a:buNone/>
            </a:pPr>
            <a:r>
              <a:rPr lang="en-GB" sz="2800" baseline="30000"/>
              <a:t>25b</a:t>
            </a:r>
            <a:r>
              <a:rPr lang="zh-CN" altLang="en-US" sz="2800" baseline="30000"/>
              <a:t>    </a:t>
            </a:r>
            <a:r>
              <a:rPr lang="zh-CN" altLang="en-US" sz="2800"/>
              <a:t>雅伟在那里为他们立了律例和典章，也在那里</a:t>
            </a:r>
            <a:r>
              <a:rPr lang="zh-CN" altLang="en-US" sz="2800">
                <a:solidFill>
                  <a:srgbClr val="FF0000"/>
                </a:solidFill>
              </a:rPr>
              <a:t>试验</a:t>
            </a:r>
            <a:r>
              <a:rPr lang="zh-CN" altLang="en-US" sz="2800"/>
              <a:t>了他们。 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089347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/>
              <a:t>Exodus </a:t>
            </a:r>
            <a:r>
              <a:rPr lang="zh-CN" altLang="en-US" sz="2400"/>
              <a:t>出埃及记 </a:t>
            </a:r>
            <a:r>
              <a:rPr lang="en-US" altLang="zh-CN" sz="2400"/>
              <a:t>16</a:t>
            </a:r>
            <a:r>
              <a:rPr lang="en-US" sz="2400"/>
              <a:t>:4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5344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/>
              <a:t>4</a:t>
            </a:r>
            <a:r>
              <a:rPr lang="en-GB" sz="2800"/>
              <a:t>  Then Yahweh said to Moses, “Behold, I will rain bread from heaven for you. And the people shall go out and gather a certain quota every day, that I may </a:t>
            </a:r>
            <a:r>
              <a:rPr lang="en-GB" sz="2800">
                <a:solidFill>
                  <a:srgbClr val="FF0000"/>
                </a:solidFill>
              </a:rPr>
              <a:t>test</a:t>
            </a:r>
            <a:r>
              <a:rPr lang="en-GB" sz="2800"/>
              <a:t> them, whether they will walk in My law or not.”</a:t>
            </a:r>
          </a:p>
          <a:p>
            <a:pPr marL="0" indent="0">
              <a:buNone/>
            </a:pPr>
            <a:endParaRPr lang="en-GB" sz="2800"/>
          </a:p>
          <a:p>
            <a:pPr marL="0" indent="0">
              <a:lnSpc>
                <a:spcPts val="4300"/>
              </a:lnSpc>
              <a:buNone/>
            </a:pPr>
            <a:r>
              <a:rPr lang="en-GB" sz="2800" baseline="30000"/>
              <a:t>4   </a:t>
            </a:r>
            <a:r>
              <a:rPr lang="zh-CN" altLang="en-US" sz="2800"/>
              <a:t>雅伟对摩西说：看哪，我要把粮食从天上降给你们；人民可以出去，每天收取当天的分量，我好</a:t>
            </a:r>
            <a:r>
              <a:rPr lang="zh-CN" altLang="en-US" sz="2800">
                <a:solidFill>
                  <a:srgbClr val="FF0000"/>
                </a:solidFill>
              </a:rPr>
              <a:t>考验</a:t>
            </a:r>
            <a:r>
              <a:rPr lang="zh-CN" altLang="en-US" sz="2800"/>
              <a:t>他们是否遵行我的律法。 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089974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/>
              <a:t>Deuteronomy </a:t>
            </a:r>
            <a:r>
              <a:rPr lang="zh-CN" altLang="en-US" sz="2400"/>
              <a:t>申命记 </a:t>
            </a:r>
            <a:r>
              <a:rPr lang="en-US" altLang="zh-CN" sz="2400"/>
              <a:t>8</a:t>
            </a:r>
            <a:r>
              <a:rPr lang="en-US" sz="2400"/>
              <a:t>:</a:t>
            </a:r>
            <a:r>
              <a:rPr lang="en-US" altLang="zh-CN" sz="2400"/>
              <a:t>2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/>
              <a:t>2</a:t>
            </a:r>
            <a:r>
              <a:rPr lang="en-GB" sz="2800"/>
              <a:t>  “And you shall remember that Yahweh your God </a:t>
            </a:r>
            <a:r>
              <a:rPr lang="en-GB" sz="2800">
                <a:solidFill>
                  <a:srgbClr val="FF0000"/>
                </a:solidFill>
              </a:rPr>
              <a:t>led</a:t>
            </a:r>
            <a:r>
              <a:rPr lang="en-GB" sz="2800"/>
              <a:t> you all the way these forty years in the wilderness, to humble you and</a:t>
            </a:r>
            <a:r>
              <a:rPr lang="en-GB" sz="2800" i="1"/>
              <a:t> </a:t>
            </a:r>
            <a:r>
              <a:rPr lang="en-GB" sz="2800">
                <a:solidFill>
                  <a:srgbClr val="FF0000"/>
                </a:solidFill>
              </a:rPr>
              <a:t>test</a:t>
            </a:r>
            <a:r>
              <a:rPr lang="en-GB" sz="2800"/>
              <a:t> you, to know what was</a:t>
            </a:r>
            <a:r>
              <a:rPr lang="en-GB" sz="2800" i="1"/>
              <a:t> </a:t>
            </a:r>
            <a:r>
              <a:rPr lang="en-GB" sz="2800"/>
              <a:t>in your heart, whether you would keep His commandments or not.</a:t>
            </a:r>
          </a:p>
          <a:p>
            <a:pPr marL="0" indent="0">
              <a:buNone/>
            </a:pPr>
            <a:endParaRPr lang="en-GB" sz="2800"/>
          </a:p>
          <a:p>
            <a:pPr marL="0" indent="0">
              <a:lnSpc>
                <a:spcPts val="4300"/>
              </a:lnSpc>
              <a:buNone/>
            </a:pPr>
            <a:r>
              <a:rPr lang="en-GB" sz="2800" baseline="30000"/>
              <a:t>2   </a:t>
            </a:r>
            <a:r>
              <a:rPr lang="zh-CN" altLang="en-US" sz="2800"/>
              <a:t>要记住，四十年茫茫荒野，雅伟你的神</a:t>
            </a:r>
            <a:r>
              <a:rPr lang="zh-CN" altLang="en-US" sz="2800">
                <a:solidFill>
                  <a:srgbClr val="FF0000"/>
                </a:solidFill>
              </a:rPr>
              <a:t>领</a:t>
            </a:r>
            <a:r>
              <a:rPr lang="zh-CN" altLang="en-US" sz="2800"/>
              <a:t>你们走过的长路。他磨练你，</a:t>
            </a:r>
            <a:r>
              <a:rPr lang="zh-CN" altLang="en-US" sz="2800">
                <a:solidFill>
                  <a:srgbClr val="FF0000"/>
                </a:solidFill>
              </a:rPr>
              <a:t>考验</a:t>
            </a:r>
            <a:r>
              <a:rPr lang="zh-CN" altLang="en-US" sz="2800"/>
              <a:t>你，探你的心志，看你是否愿意守他的诫命。</a:t>
            </a:r>
            <a:r>
              <a:rPr lang="en-US" altLang="zh-CN" sz="1400"/>
              <a:t>《</a:t>
            </a:r>
            <a:r>
              <a:rPr lang="zh-CN" altLang="en-US" sz="1400"/>
              <a:t>冯象译本</a:t>
            </a:r>
            <a:r>
              <a:rPr lang="en-US" altLang="zh-CN" sz="1400"/>
              <a:t>》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646864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/>
              <a:t>Deuteronomy </a:t>
            </a:r>
            <a:r>
              <a:rPr lang="zh-CN" altLang="en-US" sz="2400"/>
              <a:t>申命记 </a:t>
            </a:r>
            <a:r>
              <a:rPr lang="en-US" altLang="zh-CN" sz="2400"/>
              <a:t>8</a:t>
            </a:r>
            <a:r>
              <a:rPr lang="en-US" sz="2400"/>
              <a:t>:</a:t>
            </a:r>
            <a:r>
              <a:rPr lang="en-US" altLang="zh-CN" sz="2400"/>
              <a:t>16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/>
              <a:t>16</a:t>
            </a:r>
            <a:r>
              <a:rPr lang="en-GB" sz="2800"/>
              <a:t>   Who fed you in the wilderness with manna, which your fathers did not know, that He might humble you and that He might </a:t>
            </a:r>
            <a:r>
              <a:rPr lang="en-GB" sz="2800">
                <a:solidFill>
                  <a:srgbClr val="FF0000"/>
                </a:solidFill>
              </a:rPr>
              <a:t>test</a:t>
            </a:r>
            <a:r>
              <a:rPr lang="en-GB" sz="2800"/>
              <a:t> you, </a:t>
            </a:r>
            <a:r>
              <a:rPr lang="en-GB" sz="2800">
                <a:solidFill>
                  <a:srgbClr val="FF0000"/>
                </a:solidFill>
              </a:rPr>
              <a:t>to do you good in the end</a:t>
            </a:r>
            <a:r>
              <a:rPr lang="en-GB" sz="2800"/>
              <a:t>?</a:t>
            </a:r>
          </a:p>
          <a:p>
            <a:pPr marL="0" indent="0">
              <a:buNone/>
            </a:pPr>
            <a:endParaRPr lang="en-GB" sz="2800"/>
          </a:p>
          <a:p>
            <a:pPr marL="0" indent="0">
              <a:lnSpc>
                <a:spcPts val="4300"/>
              </a:lnSpc>
              <a:buNone/>
            </a:pPr>
            <a:r>
              <a:rPr lang="en-GB" sz="2800" baseline="30000"/>
              <a:t>16    </a:t>
            </a:r>
            <a:r>
              <a:rPr lang="zh-CN" altLang="en-US" sz="2800"/>
              <a:t>谁在不毛之地，给你祖辈不识的“吗哪”充饥？ 一次次的磨练、</a:t>
            </a:r>
            <a:r>
              <a:rPr lang="zh-CN" altLang="en-US" sz="2800">
                <a:solidFill>
                  <a:srgbClr val="FF0000"/>
                </a:solidFill>
              </a:rPr>
              <a:t>考验</a:t>
            </a:r>
            <a:r>
              <a:rPr lang="zh-CN" altLang="en-US" sz="2800"/>
              <a:t>，</a:t>
            </a:r>
            <a:r>
              <a:rPr lang="zh-CN" altLang="en-US" sz="2800">
                <a:solidFill>
                  <a:srgbClr val="FF0000"/>
                </a:solidFill>
              </a:rPr>
              <a:t>全为你未来的幸福</a:t>
            </a:r>
            <a:r>
              <a:rPr lang="zh-CN" altLang="en-US" sz="2800"/>
              <a:t>。</a:t>
            </a:r>
            <a:r>
              <a:rPr lang="en-US" altLang="zh-CN" sz="2800"/>
              <a:t> </a:t>
            </a:r>
            <a:r>
              <a:rPr lang="en-US" altLang="zh-CN" sz="1400"/>
              <a:t>《</a:t>
            </a:r>
            <a:r>
              <a:rPr lang="zh-CN" altLang="en-US" sz="1400"/>
              <a:t>冯象译本</a:t>
            </a:r>
            <a:r>
              <a:rPr lang="en-US" altLang="zh-CN" sz="1400"/>
              <a:t>》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4963552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/>
              <a:t>1Corinthians </a:t>
            </a:r>
            <a:r>
              <a:rPr lang="zh-CN" altLang="en-US" sz="2400"/>
              <a:t>哥林多前书 </a:t>
            </a:r>
            <a:r>
              <a:rPr lang="en-US" altLang="zh-CN" sz="2400"/>
              <a:t>10</a:t>
            </a:r>
            <a:r>
              <a:rPr lang="en-US" sz="2400"/>
              <a:t>:13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baseline="30000"/>
              <a:t>13</a:t>
            </a:r>
            <a:r>
              <a:rPr lang="en-GB" sz="2800"/>
              <a:t>   No </a:t>
            </a:r>
            <a:r>
              <a:rPr lang="en-GB" sz="2800">
                <a:solidFill>
                  <a:srgbClr val="FF0000"/>
                </a:solidFill>
              </a:rPr>
              <a:t>testing</a:t>
            </a:r>
            <a:r>
              <a:rPr lang="en-GB" sz="2800"/>
              <a:t> has taken hold of you but what is commonplace for human beings. God is faithful; he will not permit you to be tested above what you are able to withstand. But simultaneously with the test, he will open a way of relief that you may be able to endure it. </a:t>
            </a:r>
            <a:r>
              <a:rPr lang="en-GB" sz="1600"/>
              <a:t>(MIT)</a:t>
            </a:r>
          </a:p>
          <a:p>
            <a:pPr marL="0" indent="0">
              <a:buNone/>
            </a:pPr>
            <a:endParaRPr lang="en-GB" sz="1600"/>
          </a:p>
          <a:p>
            <a:pPr marL="0" indent="0">
              <a:lnSpc>
                <a:spcPts val="4300"/>
              </a:lnSpc>
              <a:buNone/>
            </a:pPr>
            <a:r>
              <a:rPr lang="en-GB" sz="2800" baseline="30000"/>
              <a:t>2   </a:t>
            </a:r>
            <a:r>
              <a:rPr lang="zh-CN" altLang="en-US" sz="2800"/>
              <a:t>你们经受的</a:t>
            </a:r>
            <a:r>
              <a:rPr lang="zh-CN" altLang="en-US" sz="2800">
                <a:solidFill>
                  <a:srgbClr val="FF0000"/>
                </a:solidFill>
              </a:rPr>
              <a:t>考验</a:t>
            </a:r>
            <a:r>
              <a:rPr lang="zh-CN" altLang="en-US" sz="2800"/>
              <a:t>，不外乎常人都会经受。神至可信靠，他不会让你们落入超出能力的考验；而只是考验，必留出路，使你们能够忍受。</a:t>
            </a:r>
            <a:r>
              <a:rPr lang="en-US" altLang="zh-CN" sz="1400"/>
              <a:t>《</a:t>
            </a:r>
            <a:r>
              <a:rPr lang="zh-CN" altLang="en-US" sz="1400"/>
              <a:t>冯象译本</a:t>
            </a:r>
            <a:r>
              <a:rPr lang="en-US" altLang="zh-CN" sz="1400"/>
              <a:t>》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383947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/>
              <a:t>James </a:t>
            </a:r>
            <a:r>
              <a:rPr lang="zh-CN" altLang="en-US" sz="2400"/>
              <a:t>雅各书 </a:t>
            </a:r>
            <a:r>
              <a:rPr lang="en-US" altLang="zh-CN" sz="2400"/>
              <a:t>1</a:t>
            </a:r>
            <a:r>
              <a:rPr lang="en-US" sz="2400"/>
              <a:t>:</a:t>
            </a:r>
            <a:r>
              <a:rPr lang="en-US" altLang="zh-CN" sz="2400"/>
              <a:t>12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9318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/>
              <a:t>12</a:t>
            </a:r>
            <a:r>
              <a:rPr lang="en-GB" sz="2800"/>
              <a:t> Blessed is the man who holds up under </a:t>
            </a:r>
            <a:r>
              <a:rPr lang="en-GB" sz="2800">
                <a:solidFill>
                  <a:srgbClr val="FF0000"/>
                </a:solidFill>
              </a:rPr>
              <a:t>testing</a:t>
            </a:r>
            <a:r>
              <a:rPr lang="en-GB" sz="2800"/>
              <a:t>, for after he has been approved, he will receive the crown of life God promised to those who love him.  </a:t>
            </a:r>
            <a:r>
              <a:rPr lang="en-GB" sz="1800"/>
              <a:t>(MIT)</a:t>
            </a:r>
          </a:p>
          <a:p>
            <a:pPr marL="0" indent="0">
              <a:buNone/>
            </a:pPr>
            <a:endParaRPr lang="en-GB" sz="1800"/>
          </a:p>
          <a:p>
            <a:pPr marL="0" indent="0">
              <a:lnSpc>
                <a:spcPts val="4300"/>
              </a:lnSpc>
              <a:buNone/>
            </a:pPr>
            <a:r>
              <a:rPr lang="en-GB" sz="2800" baseline="30000"/>
              <a:t>12   </a:t>
            </a:r>
            <a:r>
              <a:rPr lang="zh-CN" altLang="en-US" sz="2800"/>
              <a:t>能忍受</a:t>
            </a:r>
            <a:r>
              <a:rPr lang="zh-CN" altLang="en-US" sz="2800">
                <a:solidFill>
                  <a:srgbClr val="FF0000"/>
                </a:solidFill>
              </a:rPr>
              <a:t>试炼</a:t>
            </a:r>
            <a:r>
              <a:rPr lang="zh-CN" altLang="en-US" sz="2800"/>
              <a:t>的人，是有福的；因为他经过</a:t>
            </a:r>
            <a:r>
              <a:rPr lang="zh-CN" altLang="en-US" sz="2800">
                <a:solidFill>
                  <a:srgbClr val="FF0000"/>
                </a:solidFill>
              </a:rPr>
              <a:t>考验</a:t>
            </a:r>
            <a:r>
              <a:rPr lang="zh-CN" altLang="en-US" sz="2800"/>
              <a:t>之后，必得着生命的冠冕，这冠冕是主应许给爱他的人的。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078950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/>
              <a:t>James </a:t>
            </a:r>
            <a:r>
              <a:rPr lang="zh-CN" altLang="en-US" sz="2400"/>
              <a:t>雅各书 </a:t>
            </a:r>
            <a:r>
              <a:rPr lang="en-US" altLang="zh-CN" sz="2400"/>
              <a:t>1</a:t>
            </a:r>
            <a:r>
              <a:rPr lang="en-US" sz="2400"/>
              <a:t>:</a:t>
            </a:r>
            <a:r>
              <a:rPr lang="en-US" altLang="zh-CN" sz="2400"/>
              <a:t>13-14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9318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/>
              <a:t>13</a:t>
            </a:r>
            <a:r>
              <a:rPr lang="en-GB" sz="2800"/>
              <a:t>   Let no one say when he is </a:t>
            </a:r>
            <a:r>
              <a:rPr lang="en-GB" sz="2800">
                <a:solidFill>
                  <a:srgbClr val="FF0000"/>
                </a:solidFill>
              </a:rPr>
              <a:t>tempted</a:t>
            </a:r>
            <a:r>
              <a:rPr lang="en-GB" sz="2800"/>
              <a:t>, "I am tempted by God"; for God cannot be tempted by evil, nor does He Himself tempt anyone.   </a:t>
            </a:r>
            <a:r>
              <a:rPr lang="en-GB" sz="2800" baseline="30000"/>
              <a:t>14</a:t>
            </a:r>
            <a:r>
              <a:rPr lang="en-GB" sz="2800"/>
              <a:t> But each one is tempted when he is drawn away by his own desires and enticed.</a:t>
            </a:r>
          </a:p>
          <a:p>
            <a:pPr marL="0" indent="0">
              <a:buNone/>
            </a:pPr>
            <a:endParaRPr lang="en-GB" sz="2800"/>
          </a:p>
          <a:p>
            <a:pPr marL="0" indent="0">
              <a:lnSpc>
                <a:spcPts val="4300"/>
              </a:lnSpc>
              <a:buNone/>
            </a:pPr>
            <a:r>
              <a:rPr lang="en-GB" sz="2800" baseline="30000"/>
              <a:t>13 </a:t>
            </a:r>
            <a:r>
              <a:rPr lang="zh-CN" altLang="en-US" sz="2800"/>
              <a:t>人被</a:t>
            </a:r>
            <a:r>
              <a:rPr lang="zh-CN" altLang="en-US" sz="2800">
                <a:solidFill>
                  <a:srgbClr val="FF0000"/>
                </a:solidFill>
              </a:rPr>
              <a:t>诱惑</a:t>
            </a:r>
            <a:r>
              <a:rPr lang="zh-CN" altLang="en-US" sz="2800"/>
              <a:t>，不可说：我被   神诱惑；因为　神不能被恶诱惑，他也不诱惑任何人。</a:t>
            </a:r>
            <a:r>
              <a:rPr lang="en-GB" sz="2800" baseline="30000"/>
              <a:t> 14</a:t>
            </a:r>
            <a:r>
              <a:rPr lang="zh-CN" altLang="en-US" sz="2800"/>
              <a:t>每一个人受诱惑，都是被自己的私欲所勾引诱惑的。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11371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676399"/>
            <a:ext cx="7772400" cy="3200401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3100"/>
              <a:t>Matthew </a:t>
            </a:r>
            <a:r>
              <a:rPr lang="zh-CN" altLang="en-US" sz="3100"/>
              <a:t>马太福音 </a:t>
            </a:r>
            <a:r>
              <a:rPr lang="en-US" altLang="zh-CN" sz="3100"/>
              <a:t>6</a:t>
            </a:r>
            <a:r>
              <a:rPr lang="en-US" sz="3100"/>
              <a:t>.13</a:t>
            </a:r>
            <a:br>
              <a:rPr lang="en-US" sz="3100"/>
            </a:br>
            <a:br>
              <a:rPr lang="en-US" sz="3100"/>
            </a:br>
            <a:r>
              <a:rPr lang="en-US" sz="3100"/>
              <a:t>The </a:t>
            </a:r>
            <a:r>
              <a:rPr lang="en-GB" sz="3100"/>
              <a:t>Lord</a:t>
            </a:r>
            <a:r>
              <a:rPr lang="en-US" sz="3100"/>
              <a:t>’s Prayer (4)</a:t>
            </a:r>
            <a:br>
              <a:rPr lang="en-GB" altLang="zh-CN" sz="3100"/>
            </a:br>
            <a:r>
              <a:rPr lang="zh-CN" altLang="en-US" sz="3100"/>
              <a:t>主祷文 </a:t>
            </a:r>
            <a:r>
              <a:rPr lang="en-US" altLang="zh-CN" sz="3100"/>
              <a:t>(4)</a:t>
            </a:r>
            <a:br>
              <a:rPr lang="en-US" sz="3200"/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6445677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/>
              <a:t>James </a:t>
            </a:r>
            <a:r>
              <a:rPr lang="zh-CN" altLang="en-US" sz="2400"/>
              <a:t>雅各书 </a:t>
            </a:r>
            <a:r>
              <a:rPr lang="en-US" altLang="zh-CN" sz="2400"/>
              <a:t>1</a:t>
            </a:r>
            <a:r>
              <a:rPr lang="en-US" sz="2400"/>
              <a:t>:</a:t>
            </a:r>
            <a:r>
              <a:rPr lang="en-US" altLang="zh-CN" sz="2400"/>
              <a:t>16-17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9318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/>
              <a:t>16</a:t>
            </a:r>
            <a:r>
              <a:rPr lang="en-GB" sz="2800"/>
              <a:t>   Do not be deceived, my beloved brethren.</a:t>
            </a:r>
          </a:p>
          <a:p>
            <a:pPr marL="0" indent="0">
              <a:buNone/>
            </a:pPr>
            <a:r>
              <a:rPr lang="en-GB" sz="2800" baseline="30000"/>
              <a:t>17</a:t>
            </a:r>
            <a:r>
              <a:rPr lang="en-GB" sz="2800"/>
              <a:t>  Every good gift and every perfect gift is from above, and comes down from the Father of lights, with whom there is no variation or shadow of turning.</a:t>
            </a:r>
          </a:p>
          <a:p>
            <a:pPr marL="0" indent="0">
              <a:buNone/>
            </a:pPr>
            <a:endParaRPr lang="en-GB" sz="2800"/>
          </a:p>
          <a:p>
            <a:pPr marL="0" indent="0">
              <a:lnSpc>
                <a:spcPts val="4300"/>
              </a:lnSpc>
              <a:buNone/>
            </a:pPr>
            <a:r>
              <a:rPr lang="en-GB" sz="2800" baseline="30000"/>
              <a:t>16  </a:t>
            </a:r>
            <a:r>
              <a:rPr lang="zh-CN" altLang="en-US" sz="2800"/>
              <a:t>我亲爱的兄弟们，不要看错了。 </a:t>
            </a:r>
            <a:r>
              <a:rPr lang="en-GB" sz="2800" baseline="30000"/>
              <a:t>17 </a:t>
            </a:r>
            <a:r>
              <a:rPr lang="zh-CN" altLang="en-US" sz="2800"/>
              <a:t>各样美好的赏赐，各样完备的恩赐，都是从上面、从众光之父降下来的，在他没有改变，也无转动的影子。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439050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/>
              <a:t>James </a:t>
            </a:r>
            <a:r>
              <a:rPr lang="zh-CN" altLang="en-US" sz="2400"/>
              <a:t>雅各书 </a:t>
            </a:r>
            <a:r>
              <a:rPr lang="en-US" altLang="zh-CN" sz="2400"/>
              <a:t>1</a:t>
            </a:r>
            <a:r>
              <a:rPr lang="en-US" sz="2400"/>
              <a:t>:2</a:t>
            </a:r>
            <a:r>
              <a:rPr lang="en-US" altLang="zh-CN" sz="2400"/>
              <a:t>-4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9318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/>
              <a:t>2</a:t>
            </a:r>
            <a:r>
              <a:rPr lang="en-GB" sz="2800"/>
              <a:t>  Consider it joy all the way, my brothers, when you are faced with </a:t>
            </a:r>
            <a:r>
              <a:rPr lang="en-GB" sz="2800">
                <a:solidFill>
                  <a:srgbClr val="FF0000"/>
                </a:solidFill>
              </a:rPr>
              <a:t>tests</a:t>
            </a:r>
            <a:r>
              <a:rPr lang="en-GB" sz="2800"/>
              <a:t> of various kinds, </a:t>
            </a:r>
            <a:r>
              <a:rPr lang="en-GB" sz="2800" baseline="30000"/>
              <a:t>3</a:t>
            </a:r>
            <a:r>
              <a:rPr lang="en-GB" sz="2800"/>
              <a:t> knowing that the </a:t>
            </a:r>
            <a:r>
              <a:rPr lang="en-GB" sz="2800">
                <a:solidFill>
                  <a:srgbClr val="FF0000"/>
                </a:solidFill>
              </a:rPr>
              <a:t>testing</a:t>
            </a:r>
            <a:r>
              <a:rPr lang="en-GB" sz="2800"/>
              <a:t> </a:t>
            </a:r>
            <a:r>
              <a:rPr lang="en-GB" sz="2800">
                <a:solidFill>
                  <a:srgbClr val="FF0000"/>
                </a:solidFill>
              </a:rPr>
              <a:t>of your faith </a:t>
            </a:r>
            <a:r>
              <a:rPr lang="en-GB" sz="2800"/>
              <a:t>develops perseverance.  </a:t>
            </a:r>
            <a:r>
              <a:rPr lang="en-GB" sz="2800" baseline="30000"/>
              <a:t>4</a:t>
            </a:r>
            <a:r>
              <a:rPr lang="en-GB" sz="2800"/>
              <a:t> Let perseverance have its full effect that you might be mature in every respect, coming up short in nothing. </a:t>
            </a:r>
            <a:r>
              <a:rPr lang="en-GB" sz="1600"/>
              <a:t>  </a:t>
            </a:r>
            <a:r>
              <a:rPr lang="en-US" sz="1600"/>
              <a:t>(MIT)</a:t>
            </a:r>
          </a:p>
          <a:p>
            <a:pPr marL="0" indent="0">
              <a:buNone/>
            </a:pPr>
            <a:endParaRPr lang="en-GB" sz="2800"/>
          </a:p>
          <a:p>
            <a:pPr marL="0" indent="0">
              <a:lnSpc>
                <a:spcPts val="4300"/>
              </a:lnSpc>
              <a:buNone/>
            </a:pPr>
            <a:r>
              <a:rPr lang="en-GB" sz="2800" baseline="30000"/>
              <a:t>2   </a:t>
            </a:r>
            <a:r>
              <a:rPr lang="zh-CN" altLang="en-US" sz="2800"/>
              <a:t>我的兄弟，你们要把百般</a:t>
            </a:r>
            <a:r>
              <a:rPr lang="zh-CN" altLang="en-US" sz="2800">
                <a:solidFill>
                  <a:srgbClr val="FF0000"/>
                </a:solidFill>
              </a:rPr>
              <a:t>磨难</a:t>
            </a:r>
            <a:r>
              <a:rPr lang="zh-CN" altLang="en-US" sz="2800"/>
              <a:t>，都看作喜事看待。   </a:t>
            </a:r>
            <a:r>
              <a:rPr lang="en-US" altLang="zh-CN" sz="2800" baseline="30000"/>
              <a:t>3</a:t>
            </a:r>
            <a:r>
              <a:rPr lang="en-GB" sz="2800" baseline="30000"/>
              <a:t> </a:t>
            </a:r>
            <a:r>
              <a:rPr lang="zh-CN" altLang="en-US" sz="2800" baseline="30000"/>
              <a:t>  </a:t>
            </a:r>
            <a:r>
              <a:rPr lang="zh-CN" altLang="en-US" sz="2800"/>
              <a:t>须知</a:t>
            </a:r>
            <a:r>
              <a:rPr lang="zh-CN" altLang="en-US" sz="2800">
                <a:solidFill>
                  <a:srgbClr val="FF0000"/>
                </a:solidFill>
              </a:rPr>
              <a:t>信仰要经受考验</a:t>
            </a:r>
            <a:r>
              <a:rPr lang="zh-CN" altLang="en-US" sz="2800"/>
              <a:t>，才会生出坚忍；而坚忍必须全面发挥，使你们成全，完满，一无缺欠。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7489572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/>
              <a:t>Hebrews </a:t>
            </a:r>
            <a:r>
              <a:rPr lang="zh-CN" altLang="en-US" sz="2400"/>
              <a:t>希伯来书 </a:t>
            </a:r>
            <a:r>
              <a:rPr lang="en-US" altLang="zh-CN" sz="2400"/>
              <a:t>6</a:t>
            </a:r>
            <a:r>
              <a:rPr lang="en-US" sz="2400"/>
              <a:t>:</a:t>
            </a:r>
            <a:r>
              <a:rPr lang="en-US" altLang="zh-CN" sz="2400"/>
              <a:t>4-6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324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/>
              <a:t>2</a:t>
            </a:r>
            <a:r>
              <a:rPr lang="en-GB" sz="2800"/>
              <a:t>  For those who were once enlightened, having experienced the heavenly gift, having become recipients of holy spirit, </a:t>
            </a:r>
            <a:r>
              <a:rPr lang="en-GB" sz="2800" baseline="30000"/>
              <a:t>5</a:t>
            </a:r>
            <a:r>
              <a:rPr lang="en-GB" sz="2800"/>
              <a:t> and having enjoyed the good word of God and miraculous powers of the future age, </a:t>
            </a:r>
            <a:r>
              <a:rPr lang="en-GB" sz="2800" baseline="30000"/>
              <a:t>6</a:t>
            </a:r>
            <a:r>
              <a:rPr lang="en-GB" sz="2800"/>
              <a:t> if they fall away, it becomes </a:t>
            </a:r>
            <a:r>
              <a:rPr lang="en-GB" sz="2800">
                <a:solidFill>
                  <a:srgbClr val="FF0000"/>
                </a:solidFill>
              </a:rPr>
              <a:t>impossible</a:t>
            </a:r>
            <a:r>
              <a:rPr lang="en-GB" sz="2800"/>
              <a:t> to renew them again with </a:t>
            </a:r>
            <a:r>
              <a:rPr lang="en-GB" sz="2800">
                <a:solidFill>
                  <a:srgbClr val="FF0000"/>
                </a:solidFill>
              </a:rPr>
              <a:t>repentance</a:t>
            </a:r>
            <a:r>
              <a:rPr lang="en-GB" sz="2800"/>
              <a:t>, because they by themselves are recrucifying God's son and openly holding him up to contempt.  </a:t>
            </a:r>
            <a:r>
              <a:rPr lang="en-US" sz="1600"/>
              <a:t>(MIT)</a:t>
            </a:r>
          </a:p>
          <a:p>
            <a:pPr marL="0" indent="0">
              <a:buNone/>
            </a:pPr>
            <a:endParaRPr lang="en-GB" sz="2800"/>
          </a:p>
          <a:p>
            <a:pPr marL="0" indent="0">
              <a:lnSpc>
                <a:spcPts val="4300"/>
              </a:lnSpc>
              <a:buNone/>
            </a:pPr>
            <a:r>
              <a:rPr lang="en-US" altLang="zh-CN" sz="2800" baseline="30000"/>
              <a:t>4</a:t>
            </a:r>
            <a:r>
              <a:rPr lang="en-GB" sz="2800" baseline="30000"/>
              <a:t>  </a:t>
            </a:r>
            <a:r>
              <a:rPr lang="en-GB" sz="2800" baseline="30000">
                <a:solidFill>
                  <a:srgbClr val="FF0000"/>
                </a:solidFill>
              </a:rPr>
              <a:t> </a:t>
            </a:r>
            <a:r>
              <a:rPr lang="zh-CN" altLang="en-US" sz="2800">
                <a:solidFill>
                  <a:srgbClr val="FF0000"/>
                </a:solidFill>
              </a:rPr>
              <a:t>不可能了</a:t>
            </a:r>
            <a:r>
              <a:rPr lang="zh-CN" altLang="en-US" sz="2800"/>
              <a:t>，那些曾入光明，尝过天恩，分得一分圣灵，</a:t>
            </a:r>
            <a:r>
              <a:rPr lang="en-US" altLang="zh-CN" sz="2800" baseline="30000"/>
              <a:t>5</a:t>
            </a:r>
            <a:r>
              <a:rPr lang="en-US" altLang="zh-CN" sz="2800"/>
              <a:t> </a:t>
            </a:r>
            <a:r>
              <a:rPr lang="zh-CN" altLang="en-US" sz="2800"/>
              <a:t>并品味了   神的至善之言和来世的权能，</a:t>
            </a:r>
            <a:r>
              <a:rPr lang="en-US" altLang="zh-CN" sz="2800" baseline="30000"/>
              <a:t>6</a:t>
            </a:r>
            <a:r>
              <a:rPr lang="en-US" altLang="zh-CN" sz="2800"/>
              <a:t> </a:t>
            </a:r>
            <a:r>
              <a:rPr lang="zh-CN" altLang="en-US" sz="2800"/>
              <a:t>却依然堕落的</a:t>
            </a:r>
            <a:r>
              <a:rPr lang="en-US" altLang="zh-CN" sz="2800"/>
              <a:t>——</a:t>
            </a:r>
            <a:r>
              <a:rPr lang="zh-CN" altLang="en-US" sz="2800"/>
              <a:t>实在无法使他们</a:t>
            </a:r>
            <a:r>
              <a:rPr lang="zh-CN" altLang="en-US" sz="2800">
                <a:solidFill>
                  <a:srgbClr val="FF0000"/>
                </a:solidFill>
              </a:rPr>
              <a:t>重新悔改</a:t>
            </a:r>
            <a:r>
              <a:rPr lang="zh-CN" altLang="en-US" sz="2800"/>
              <a:t>了；毕竟，是他们自己把　神的儿子又钉上十字架，还当众羞辱。 </a:t>
            </a:r>
            <a:r>
              <a:rPr lang="en-US" altLang="zh-CN" sz="1400"/>
              <a:t>《</a:t>
            </a:r>
            <a:r>
              <a:rPr lang="zh-CN" altLang="en-US" sz="1400"/>
              <a:t>冯象译本</a:t>
            </a:r>
            <a:r>
              <a:rPr lang="en-US" altLang="zh-CN" sz="1400"/>
              <a:t>》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4329059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/>
              <a:t>Hebrews </a:t>
            </a:r>
            <a:r>
              <a:rPr lang="zh-CN" altLang="en-US" sz="2400"/>
              <a:t>希伯来书 </a:t>
            </a:r>
            <a:r>
              <a:rPr lang="en-US" altLang="zh-CN" sz="2400"/>
              <a:t>3</a:t>
            </a:r>
            <a:r>
              <a:rPr lang="en-US" sz="2400"/>
              <a:t>:12</a:t>
            </a:r>
            <a:r>
              <a:rPr lang="en-US" altLang="zh-CN" sz="2400"/>
              <a:t>-13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534400" cy="609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baseline="30000"/>
              <a:t>1</a:t>
            </a:r>
            <a:r>
              <a:rPr lang="en-GB" sz="2800" baseline="30000"/>
              <a:t>2</a:t>
            </a:r>
            <a:r>
              <a:rPr lang="en-GB" sz="2800"/>
              <a:t>  Watch out, brothers, lest an evil heart devoid of faith be in any of you, causing you to </a:t>
            </a:r>
            <a:r>
              <a:rPr lang="en-GB" sz="2800">
                <a:solidFill>
                  <a:srgbClr val="FF0000"/>
                </a:solidFill>
              </a:rPr>
              <a:t>desert the living God</a:t>
            </a:r>
            <a:r>
              <a:rPr lang="en-GB" sz="2800"/>
              <a:t>.     </a:t>
            </a:r>
            <a:r>
              <a:rPr lang="en-GB" sz="2800" baseline="30000"/>
              <a:t>13</a:t>
            </a:r>
            <a:r>
              <a:rPr lang="en-GB" sz="2800"/>
              <a:t> But exhort one another on a daily basis, as long as today is in effect, lest anyone among you, by the seduction of sin, </a:t>
            </a:r>
            <a:r>
              <a:rPr lang="en-GB" sz="2800">
                <a:solidFill>
                  <a:srgbClr val="FF0000"/>
                </a:solidFill>
              </a:rPr>
              <a:t>become</a:t>
            </a:r>
            <a:r>
              <a:rPr lang="en-GB" sz="2800"/>
              <a:t> </a:t>
            </a:r>
            <a:r>
              <a:rPr lang="en-GB" sz="2800">
                <a:solidFill>
                  <a:srgbClr val="FF0000"/>
                </a:solidFill>
              </a:rPr>
              <a:t>hardened</a:t>
            </a:r>
            <a:r>
              <a:rPr lang="en-GB" sz="2800"/>
              <a:t>.  </a:t>
            </a:r>
            <a:r>
              <a:rPr lang="en-US" sz="1600"/>
              <a:t>(MIT)</a:t>
            </a:r>
          </a:p>
          <a:p>
            <a:pPr marL="0" indent="0">
              <a:buNone/>
            </a:pPr>
            <a:endParaRPr lang="en-GB" sz="2800"/>
          </a:p>
          <a:p>
            <a:pPr marL="0" indent="0">
              <a:lnSpc>
                <a:spcPts val="4300"/>
              </a:lnSpc>
              <a:buNone/>
            </a:pPr>
            <a:r>
              <a:rPr lang="en-US" altLang="zh-CN" sz="2800" baseline="30000"/>
              <a:t>12</a:t>
            </a:r>
            <a:r>
              <a:rPr lang="en-GB" sz="2800" baseline="30000"/>
              <a:t>   </a:t>
            </a:r>
            <a:r>
              <a:rPr lang="zh-CN" altLang="en-US" sz="2800"/>
              <a:t>当心哪，兄弟，你们谁也不可起邪心背信，</a:t>
            </a:r>
            <a:r>
              <a:rPr lang="zh-CN" altLang="en-US" sz="2800">
                <a:solidFill>
                  <a:srgbClr val="FF0000"/>
                </a:solidFill>
              </a:rPr>
              <a:t>离弃永生神</a:t>
            </a:r>
            <a:r>
              <a:rPr lang="zh-CN" altLang="en-US" sz="2800"/>
              <a:t>。</a:t>
            </a:r>
            <a:r>
              <a:rPr lang="en-US" altLang="zh-CN" sz="2800" baseline="30000"/>
              <a:t>13</a:t>
            </a:r>
            <a:r>
              <a:rPr lang="en-GB" sz="2800" baseline="30000"/>
              <a:t> </a:t>
            </a:r>
            <a:r>
              <a:rPr lang="zh-CN" altLang="en-US" sz="2800"/>
              <a:t>相反，只要还有一日叫“今天”，就应彼此勉励，让你们谁也不会受罪的诱骗，</a:t>
            </a:r>
            <a:r>
              <a:rPr lang="zh-CN" altLang="en-US" sz="2800">
                <a:solidFill>
                  <a:srgbClr val="FF0000"/>
                </a:solidFill>
              </a:rPr>
              <a:t>死硬了心</a:t>
            </a:r>
            <a:r>
              <a:rPr lang="zh-CN" altLang="en-US" sz="2800"/>
              <a:t>。       </a:t>
            </a:r>
            <a:r>
              <a:rPr lang="en-US" altLang="zh-CN" sz="2800" baseline="30000"/>
              <a:t> 								</a:t>
            </a:r>
            <a:r>
              <a:rPr lang="en-US" altLang="zh-CN" sz="1400"/>
              <a:t>《</a:t>
            </a:r>
            <a:r>
              <a:rPr lang="zh-CN" altLang="en-US" sz="1400"/>
              <a:t>冯象译本</a:t>
            </a:r>
            <a:r>
              <a:rPr lang="en-US" altLang="zh-CN" sz="1400"/>
              <a:t>》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1619636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/>
              <a:t>Hebrews </a:t>
            </a:r>
            <a:r>
              <a:rPr lang="zh-CN" altLang="en-US" sz="2400"/>
              <a:t>希伯来书 </a:t>
            </a:r>
            <a:r>
              <a:rPr lang="en-US" altLang="zh-CN" sz="2400"/>
              <a:t>3</a:t>
            </a:r>
            <a:r>
              <a:rPr lang="en-US" sz="2400"/>
              <a:t>:14</a:t>
            </a:r>
            <a:r>
              <a:rPr lang="en-US" altLang="zh-CN" sz="2400"/>
              <a:t>-15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534400" cy="6019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baseline="30000"/>
              <a:t>14</a:t>
            </a:r>
            <a:r>
              <a:rPr lang="en-GB" sz="2800"/>
              <a:t> </a:t>
            </a:r>
            <a:r>
              <a:rPr lang="en-GB"/>
              <a:t> </a:t>
            </a:r>
            <a:r>
              <a:rPr lang="en-GB" sz="2800"/>
              <a:t>For we become partakers of Christ if we hold firm our initial ground of confidence until the end. </a:t>
            </a:r>
            <a:r>
              <a:rPr lang="en-GB" sz="2800" baseline="30000"/>
              <a:t>15</a:t>
            </a:r>
            <a:r>
              <a:rPr lang="en-GB" sz="2800"/>
              <a:t> This is implicit in the quotation: </a:t>
            </a:r>
          </a:p>
          <a:p>
            <a:pPr marL="0" indent="0">
              <a:buNone/>
            </a:pPr>
            <a:r>
              <a:rPr lang="en-GB" sz="2800"/>
              <a:t>	“</a:t>
            </a:r>
            <a:r>
              <a:rPr lang="en-GB" sz="2800">
                <a:solidFill>
                  <a:srgbClr val="FF0000"/>
                </a:solidFill>
              </a:rPr>
              <a:t>Today, if you hear his voice, </a:t>
            </a:r>
          </a:p>
          <a:p>
            <a:pPr marL="0" indent="0">
              <a:buNone/>
            </a:pPr>
            <a:r>
              <a:rPr lang="en-GB" sz="2800"/>
              <a:t>	</a:t>
            </a:r>
            <a:r>
              <a:rPr lang="en-GB" sz="2800">
                <a:solidFill>
                  <a:srgbClr val="FF0000"/>
                </a:solidFill>
              </a:rPr>
              <a:t>do not harden your hearts </a:t>
            </a:r>
            <a:r>
              <a:rPr lang="en-GB" sz="2800"/>
              <a:t>as in the rebellion.”   </a:t>
            </a:r>
            <a:r>
              <a:rPr lang="en-US" sz="1600"/>
              <a:t>(MIT)</a:t>
            </a:r>
          </a:p>
          <a:p>
            <a:pPr marL="0" indent="0">
              <a:buNone/>
            </a:pPr>
            <a:endParaRPr lang="en-GB" sz="2800"/>
          </a:p>
          <a:p>
            <a:pPr marL="0" indent="0">
              <a:lnSpc>
                <a:spcPts val="4300"/>
              </a:lnSpc>
              <a:buNone/>
            </a:pPr>
            <a:r>
              <a:rPr lang="en-US" altLang="zh-CN" sz="2800" baseline="30000"/>
              <a:t>14  </a:t>
            </a:r>
            <a:r>
              <a:rPr lang="zh-CN" altLang="en-US" sz="2800"/>
              <a:t>因我们唯有守住最初的信念，坚持到底，才能加入基督，分得一份。</a:t>
            </a:r>
            <a:r>
              <a:rPr lang="en-US" altLang="zh-CN" sz="2800" baseline="30000"/>
              <a:t> 15 </a:t>
            </a:r>
            <a:r>
              <a:rPr lang="zh-CN" altLang="en-US" sz="2800"/>
              <a:t>如经文所记：</a:t>
            </a:r>
            <a:endParaRPr lang="en-US" altLang="zh-CN" sz="2800"/>
          </a:p>
          <a:p>
            <a:pPr marL="0" indent="0">
              <a:lnSpc>
                <a:spcPts val="4300"/>
              </a:lnSpc>
              <a:buNone/>
            </a:pPr>
            <a:r>
              <a:rPr lang="en-US" altLang="zh-CN" sz="2800"/>
              <a:t>	</a:t>
            </a:r>
            <a:r>
              <a:rPr lang="zh-CN" altLang="en-US" sz="2800"/>
              <a:t>“</a:t>
            </a:r>
            <a:r>
              <a:rPr lang="zh-CN" altLang="en-US" sz="2800">
                <a:solidFill>
                  <a:srgbClr val="FF0000"/>
                </a:solidFill>
              </a:rPr>
              <a:t>今天，但愿他的话你们肯听</a:t>
            </a:r>
            <a:r>
              <a:rPr lang="zh-CN" altLang="en-US" sz="2800"/>
              <a:t>：</a:t>
            </a:r>
            <a:endParaRPr lang="en-US" altLang="zh-CN" sz="2800"/>
          </a:p>
          <a:p>
            <a:pPr marL="0" indent="0">
              <a:lnSpc>
                <a:spcPts val="4300"/>
              </a:lnSpc>
              <a:buNone/>
            </a:pPr>
            <a:r>
              <a:rPr lang="en-US" altLang="zh-CN" sz="2800"/>
              <a:t>	</a:t>
            </a:r>
            <a:r>
              <a:rPr lang="zh-CN" altLang="en-US" sz="2800"/>
              <a:t>再</a:t>
            </a:r>
            <a:r>
              <a:rPr lang="zh-CN" altLang="en-US" sz="2800">
                <a:solidFill>
                  <a:srgbClr val="FF0000"/>
                </a:solidFill>
              </a:rPr>
              <a:t>不要死硬了心</a:t>
            </a:r>
            <a:r>
              <a:rPr lang="zh-CN" altLang="en-US" sz="2800"/>
              <a:t>，像惹神发怒的时候一样。” </a:t>
            </a:r>
            <a:r>
              <a:rPr lang="en-US" altLang="zh-CN" sz="2800"/>
              <a:t>								</a:t>
            </a:r>
            <a:r>
              <a:rPr lang="en-US" altLang="zh-CN" sz="1400"/>
              <a:t>《</a:t>
            </a:r>
            <a:r>
              <a:rPr lang="zh-CN" altLang="en-US" sz="1400"/>
              <a:t>冯象译本</a:t>
            </a:r>
            <a:r>
              <a:rPr lang="en-US" altLang="zh-CN" sz="1400"/>
              <a:t>》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321721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/>
              <a:t>Hebrews </a:t>
            </a:r>
            <a:r>
              <a:rPr lang="zh-CN" altLang="en-US" sz="2400"/>
              <a:t>希伯来书 </a:t>
            </a:r>
            <a:r>
              <a:rPr lang="en-US" altLang="zh-CN" sz="2400"/>
              <a:t>12</a:t>
            </a:r>
            <a:r>
              <a:rPr lang="en-US" sz="2400"/>
              <a:t>:14</a:t>
            </a:r>
            <a:r>
              <a:rPr lang="en-US" altLang="zh-CN" sz="2400"/>
              <a:t>-15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534400" cy="6019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baseline="30000"/>
              <a:t>14</a:t>
            </a:r>
            <a:r>
              <a:rPr lang="en-GB" sz="2800"/>
              <a:t> Pursue peace with everyone, and holiness, without which no one will see the Lord. </a:t>
            </a:r>
            <a:r>
              <a:rPr lang="en-GB" sz="2800" baseline="30000"/>
              <a:t>15</a:t>
            </a:r>
            <a:r>
              <a:rPr lang="en-GB" sz="2800"/>
              <a:t> All of you keep a careful watch, lest anyone miss out on the grace of God; lest any root of </a:t>
            </a:r>
            <a:r>
              <a:rPr lang="en-GB" sz="2800">
                <a:solidFill>
                  <a:srgbClr val="FF0000"/>
                </a:solidFill>
              </a:rPr>
              <a:t>resentment</a:t>
            </a:r>
            <a:r>
              <a:rPr lang="en-GB" sz="2800"/>
              <a:t> take hold to cause trouble and taint many. </a:t>
            </a:r>
            <a:r>
              <a:rPr lang="en-US" sz="1600"/>
              <a:t>(MIT)</a:t>
            </a:r>
          </a:p>
          <a:p>
            <a:pPr marL="0" indent="0">
              <a:buNone/>
            </a:pPr>
            <a:endParaRPr lang="en-GB" sz="2800"/>
          </a:p>
          <a:p>
            <a:pPr marL="0" indent="0">
              <a:lnSpc>
                <a:spcPts val="4300"/>
              </a:lnSpc>
              <a:buNone/>
            </a:pPr>
            <a:r>
              <a:rPr lang="en-US" altLang="zh-CN" sz="2800" baseline="30000"/>
              <a:t>14   </a:t>
            </a:r>
            <a:r>
              <a:rPr lang="zh-CN" altLang="en-US" sz="2800"/>
              <a:t>你们要竭力与众人和睦相处，并且要竭力追求圣洁。如果没有圣洁，谁也不能见主。 </a:t>
            </a:r>
            <a:r>
              <a:rPr lang="en-US" altLang="zh-CN" sz="2800" baseline="30000"/>
              <a:t>15</a:t>
            </a:r>
            <a:r>
              <a:rPr lang="en-US" altLang="zh-CN" sz="2800"/>
              <a:t> </a:t>
            </a:r>
            <a:r>
              <a:rPr lang="zh-CN" altLang="en-US" sz="2800"/>
              <a:t>你们要小心，免得有人失去了　神的恩；免得有</a:t>
            </a:r>
            <a:r>
              <a:rPr lang="zh-CN" altLang="en-US" sz="2800">
                <a:solidFill>
                  <a:srgbClr val="FF0000"/>
                </a:solidFill>
              </a:rPr>
              <a:t>苦根</a:t>
            </a:r>
            <a:r>
              <a:rPr lang="zh-CN" altLang="en-US" sz="2800"/>
              <a:t>长起来缠绕你们，因而污染了许多人。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2957595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/>
              <a:t>Matthew </a:t>
            </a:r>
            <a:r>
              <a:rPr lang="zh-CN" altLang="en-US" sz="2400"/>
              <a:t>马太福音 </a:t>
            </a:r>
            <a:r>
              <a:rPr lang="en-US" altLang="zh-CN" sz="2400"/>
              <a:t>6</a:t>
            </a:r>
            <a:r>
              <a:rPr lang="en-US" sz="2400"/>
              <a:t>:11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09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/>
              <a:t>9</a:t>
            </a:r>
            <a:r>
              <a:rPr lang="en-GB" sz="2800"/>
              <a:t>  Our Father in </a:t>
            </a:r>
            <a:r>
              <a:rPr lang="en-US" altLang="zh-CN" sz="2800"/>
              <a:t>the </a:t>
            </a:r>
            <a:r>
              <a:rPr lang="en-GB" sz="2800"/>
              <a:t>heavens, may your name be held in holy awe.  </a:t>
            </a:r>
            <a:r>
              <a:rPr lang="en-GB" sz="2800" baseline="30000"/>
              <a:t>10</a:t>
            </a:r>
            <a:r>
              <a:rPr lang="en-GB" sz="2800"/>
              <a:t> May your kingdom come, your will be done on earth as in heaven. </a:t>
            </a:r>
            <a:r>
              <a:rPr lang="en-GB" sz="2800" baseline="30000"/>
              <a:t>11</a:t>
            </a:r>
            <a:r>
              <a:rPr lang="en-GB" sz="2800"/>
              <a:t> Give us today our bread for tomorrow. </a:t>
            </a:r>
            <a:r>
              <a:rPr lang="en-GB" sz="2800" baseline="30000"/>
              <a:t>12</a:t>
            </a:r>
            <a:r>
              <a:rPr lang="en-GB" sz="2800"/>
              <a:t> </a:t>
            </a:r>
            <a:r>
              <a:rPr lang="en-GB" sz="2800">
                <a:solidFill>
                  <a:srgbClr val="FF0000"/>
                </a:solidFill>
              </a:rPr>
              <a:t>Forgive us our debts, as we also have forgiven our debtors.</a:t>
            </a:r>
            <a:r>
              <a:rPr lang="en-GB" sz="2800"/>
              <a:t> </a:t>
            </a:r>
            <a:r>
              <a:rPr lang="en-GB" sz="2800" baseline="30000"/>
              <a:t>13</a:t>
            </a:r>
            <a:r>
              <a:rPr lang="en-GB" sz="2800"/>
              <a:t> Do not lead us into temptation, but rescue us from evil. </a:t>
            </a:r>
            <a:r>
              <a:rPr lang="en-GB" sz="1800"/>
              <a:t>(MIT etc)</a:t>
            </a:r>
          </a:p>
          <a:p>
            <a:pPr marL="0" indent="0">
              <a:buNone/>
            </a:pPr>
            <a:endParaRPr lang="en-GB" sz="1800"/>
          </a:p>
          <a:p>
            <a:pPr marL="0" indent="0">
              <a:lnSpc>
                <a:spcPts val="4000"/>
              </a:lnSpc>
              <a:buNone/>
            </a:pPr>
            <a:r>
              <a:rPr lang="en-US" altLang="zh-CN" sz="2800" baseline="30000"/>
              <a:t>9  </a:t>
            </a:r>
            <a:r>
              <a:rPr lang="zh-CN" altLang="en-US" sz="2800"/>
              <a:t>我们在天上的父， 愿你的名被尊为圣。</a:t>
            </a:r>
            <a:r>
              <a:rPr lang="en-US" altLang="zh-CN" sz="2800" baseline="30000"/>
              <a:t>10</a:t>
            </a:r>
            <a:r>
              <a:rPr lang="en-US" altLang="zh-CN" sz="2800"/>
              <a:t> </a:t>
            </a:r>
            <a:r>
              <a:rPr lang="zh-CN" altLang="en-US" sz="2800"/>
              <a:t>愿你的国降临， 愿你的旨意行在地上， 如同在天上。 </a:t>
            </a:r>
            <a:r>
              <a:rPr lang="en-US" altLang="zh-CN" sz="2800" baseline="30000"/>
              <a:t>11</a:t>
            </a:r>
            <a:r>
              <a:rPr lang="en-US" altLang="zh-CN" sz="2800"/>
              <a:t> </a:t>
            </a:r>
            <a:r>
              <a:rPr lang="zh-CN" altLang="en-US" sz="2800"/>
              <a:t>我们明日所需的食物， 求你今天赐给我们。 </a:t>
            </a:r>
            <a:r>
              <a:rPr lang="en-US" altLang="zh-CN" sz="2800" baseline="30000"/>
              <a:t>12</a:t>
            </a:r>
            <a:r>
              <a:rPr lang="en-US" altLang="zh-CN" sz="2800"/>
              <a:t> </a:t>
            </a:r>
            <a:r>
              <a:rPr lang="zh-CN" altLang="en-US" sz="2800">
                <a:solidFill>
                  <a:srgbClr val="FF0000"/>
                </a:solidFill>
              </a:rPr>
              <a:t>免我们的债罪， 如同我们免了人的债。</a:t>
            </a:r>
            <a:r>
              <a:rPr lang="zh-CN" altLang="en-US" sz="2800"/>
              <a:t> </a:t>
            </a:r>
            <a:r>
              <a:rPr lang="en-US" altLang="zh-CN" sz="2800" baseline="30000"/>
              <a:t>13</a:t>
            </a:r>
            <a:r>
              <a:rPr lang="en-US" altLang="zh-CN" sz="2800"/>
              <a:t> </a:t>
            </a:r>
            <a:r>
              <a:rPr lang="zh-CN" altLang="en-US" sz="2800"/>
              <a:t>不叫我们遇见试探， 救我们脱离凶恶。</a:t>
            </a:r>
            <a:r>
              <a:rPr lang="en-US" altLang="zh-CN" sz="2800"/>
              <a:t> </a:t>
            </a:r>
            <a:r>
              <a:rPr lang="en-US" altLang="zh-CN" sz="1400"/>
              <a:t>《</a:t>
            </a:r>
            <a:r>
              <a:rPr lang="zh-CN" altLang="en-US" sz="1400"/>
              <a:t>和合本</a:t>
            </a:r>
            <a:r>
              <a:rPr lang="en-US" altLang="zh-CN" sz="1400"/>
              <a:t>》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423906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/>
              <a:t>Matthew </a:t>
            </a:r>
            <a:r>
              <a:rPr lang="zh-CN" altLang="en-US" sz="2400"/>
              <a:t>马太福音 </a:t>
            </a:r>
            <a:r>
              <a:rPr lang="en-US" altLang="zh-CN" sz="2400"/>
              <a:t>6</a:t>
            </a:r>
            <a:r>
              <a:rPr lang="en-US" sz="2400"/>
              <a:t>:13 </a:t>
            </a:r>
            <a:br>
              <a:rPr lang="en-US" sz="2400"/>
            </a:br>
            <a:r>
              <a:rPr lang="zh-CN" altLang="en-US" sz="2400">
                <a:solidFill>
                  <a:srgbClr val="FF0000"/>
                </a:solidFill>
              </a:rPr>
              <a:t>（</a:t>
            </a:r>
            <a:r>
              <a:rPr lang="en-GB" altLang="zh-CN" sz="2400">
                <a:solidFill>
                  <a:srgbClr val="FF0000"/>
                </a:solidFill>
              </a:rPr>
              <a:t>a paraphrase </a:t>
            </a:r>
            <a:r>
              <a:rPr lang="zh-CN" altLang="en-US" sz="2400">
                <a:solidFill>
                  <a:srgbClr val="FF0000"/>
                </a:solidFill>
              </a:rPr>
              <a:t>意译）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/>
              <a:t>13</a:t>
            </a:r>
            <a:r>
              <a:rPr lang="en-GB" sz="2800">
                <a:solidFill>
                  <a:srgbClr val="FF0000"/>
                </a:solidFill>
              </a:rPr>
              <a:t>  </a:t>
            </a:r>
            <a:r>
              <a:rPr lang="en-GB" sz="2800"/>
              <a:t>Do not lead</a:t>
            </a:r>
            <a:r>
              <a:rPr lang="en-GB" sz="2800">
                <a:solidFill>
                  <a:srgbClr val="FF0000"/>
                </a:solidFill>
              </a:rPr>
              <a:t> </a:t>
            </a:r>
            <a:r>
              <a:rPr lang="en-GB" sz="2800"/>
              <a:t>us into a situation where the evil one will tempt us with fatal temptation. But if we fell into </a:t>
            </a:r>
            <a:r>
              <a:rPr lang="en-US" altLang="zh-CN" sz="2800"/>
              <a:t>it</a:t>
            </a:r>
            <a:r>
              <a:rPr lang="en-GB" sz="2800"/>
              <a:t>, rescue us from his snare. </a:t>
            </a:r>
            <a:endParaRPr lang="en-GB" sz="1800"/>
          </a:p>
          <a:p>
            <a:pPr marL="0" indent="0">
              <a:buNone/>
            </a:pPr>
            <a:endParaRPr lang="en-GB" sz="1800"/>
          </a:p>
          <a:p>
            <a:pPr marL="0" indent="0">
              <a:lnSpc>
                <a:spcPts val="4300"/>
              </a:lnSpc>
              <a:buNone/>
            </a:pPr>
            <a:r>
              <a:rPr lang="en-US" altLang="zh-CN" sz="2800" baseline="30000"/>
              <a:t>13</a:t>
            </a:r>
            <a:r>
              <a:rPr lang="en-US" altLang="zh-CN" sz="2800"/>
              <a:t> </a:t>
            </a:r>
            <a:r>
              <a:rPr lang="zh-CN" altLang="en-US" sz="2800"/>
              <a:t>不要带领我们进入一种会遇见致命的诱惑的情况； 但假若我们陷入进去了，求你救我们脱离那恶者的网罗。</a:t>
            </a:r>
          </a:p>
          <a:p>
            <a:pPr marL="0" indent="0">
              <a:lnSpc>
                <a:spcPts val="4000"/>
              </a:lnSpc>
              <a:buNone/>
            </a:pPr>
            <a:endParaRPr lang="en-US" altLang="zh-CN" sz="2800" baseline="30000"/>
          </a:p>
          <a:p>
            <a:pPr marL="0" indent="0">
              <a:lnSpc>
                <a:spcPts val="4000"/>
              </a:lnSpc>
              <a:buNone/>
            </a:pPr>
            <a:endParaRPr lang="en-US" altLang="zh-CN" sz="2000"/>
          </a:p>
        </p:txBody>
      </p:sp>
    </p:spTree>
    <p:extLst>
      <p:ext uri="{BB962C8B-B14F-4D97-AF65-F5344CB8AC3E}">
        <p14:creationId xmlns:p14="http://schemas.microsoft.com/office/powerpoint/2010/main" val="5441905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3200"/>
              <a:t>The End</a:t>
            </a:r>
            <a:br>
              <a:rPr lang="en-GB" altLang="zh-CN" sz="3200"/>
            </a:br>
            <a:r>
              <a:rPr lang="zh-CN" altLang="en-US" sz="3200"/>
              <a:t>完</a:t>
            </a:r>
            <a:br>
              <a:rPr lang="en-US" sz="3200"/>
            </a:br>
            <a:br>
              <a:rPr lang="en-US" sz="3200"/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188865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CDA05-9E02-4006-B730-2E2FE6F7C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/>
              <a:t>www.liverpool.christiandc.org</a:t>
            </a:r>
          </a:p>
        </p:txBody>
      </p:sp>
    </p:spTree>
    <p:extLst>
      <p:ext uri="{BB962C8B-B14F-4D97-AF65-F5344CB8AC3E}">
        <p14:creationId xmlns:p14="http://schemas.microsoft.com/office/powerpoint/2010/main" val="1339557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/>
              <a:t>Matthew </a:t>
            </a:r>
            <a:r>
              <a:rPr lang="zh-CN" altLang="en-US" sz="2400"/>
              <a:t>马太福音 </a:t>
            </a:r>
            <a:r>
              <a:rPr lang="en-US" altLang="zh-CN" sz="2400">
                <a:solidFill>
                  <a:srgbClr val="FF0000"/>
                </a:solidFill>
              </a:rPr>
              <a:t>6</a:t>
            </a:r>
            <a:r>
              <a:rPr lang="en-US" sz="2400">
                <a:solidFill>
                  <a:srgbClr val="FF0000"/>
                </a:solidFill>
              </a:rPr>
              <a:t>:1</a:t>
            </a:r>
            <a:r>
              <a:rPr lang="en-US" altLang="zh-CN" sz="2400">
                <a:solidFill>
                  <a:srgbClr val="FF0000"/>
                </a:solidFill>
              </a:rPr>
              <a:t>3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09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/>
              <a:t>9</a:t>
            </a:r>
            <a:r>
              <a:rPr lang="en-GB" sz="2800"/>
              <a:t>  Our Father in </a:t>
            </a:r>
            <a:r>
              <a:rPr lang="en-US" altLang="zh-CN" sz="2800"/>
              <a:t>the </a:t>
            </a:r>
            <a:r>
              <a:rPr lang="en-GB" sz="2800"/>
              <a:t>heavens, may your name be held in holy awe.  </a:t>
            </a:r>
            <a:r>
              <a:rPr lang="en-GB" sz="2800" baseline="30000"/>
              <a:t>10</a:t>
            </a:r>
            <a:r>
              <a:rPr lang="en-GB" sz="2800"/>
              <a:t> May your kingdom come, your will be done on earth as in heaven. </a:t>
            </a:r>
            <a:r>
              <a:rPr lang="en-GB" sz="2800" baseline="30000"/>
              <a:t>11</a:t>
            </a:r>
            <a:r>
              <a:rPr lang="en-GB" sz="2800"/>
              <a:t> Give us today our bread for tomorrow. </a:t>
            </a:r>
            <a:r>
              <a:rPr lang="en-GB" sz="2800" baseline="30000"/>
              <a:t>12</a:t>
            </a:r>
            <a:r>
              <a:rPr lang="en-GB" sz="2800"/>
              <a:t> Forgive us our debts, as we also have forgiven our debtors. </a:t>
            </a:r>
            <a:r>
              <a:rPr lang="en-GB" sz="2800" baseline="30000">
                <a:solidFill>
                  <a:srgbClr val="FF0000"/>
                </a:solidFill>
              </a:rPr>
              <a:t>13</a:t>
            </a:r>
            <a:r>
              <a:rPr lang="en-GB" sz="2800">
                <a:solidFill>
                  <a:srgbClr val="FF0000"/>
                </a:solidFill>
              </a:rPr>
              <a:t> Do not lead us into temptation, but rescue us from evil. </a:t>
            </a:r>
            <a:r>
              <a:rPr lang="en-GB" sz="1800"/>
              <a:t>(MIT)</a:t>
            </a:r>
          </a:p>
          <a:p>
            <a:pPr marL="0" indent="0">
              <a:buNone/>
            </a:pPr>
            <a:endParaRPr lang="en-GB" sz="1800"/>
          </a:p>
          <a:p>
            <a:pPr marL="0" indent="0">
              <a:lnSpc>
                <a:spcPts val="4000"/>
              </a:lnSpc>
              <a:buNone/>
            </a:pPr>
            <a:r>
              <a:rPr lang="en-US" altLang="zh-CN" sz="2800" baseline="30000"/>
              <a:t>9  </a:t>
            </a:r>
            <a:r>
              <a:rPr lang="zh-CN" altLang="en-US" sz="2800"/>
              <a:t>我们在天上的父， 愿你的名被尊为圣。</a:t>
            </a:r>
            <a:r>
              <a:rPr lang="en-US" altLang="zh-CN" sz="2800" baseline="30000"/>
              <a:t>10</a:t>
            </a:r>
            <a:r>
              <a:rPr lang="en-US" altLang="zh-CN" sz="2800"/>
              <a:t> </a:t>
            </a:r>
            <a:r>
              <a:rPr lang="zh-CN" altLang="en-US" sz="2800"/>
              <a:t>愿你的国降临， 愿你的旨意行在地上， 如同在天上。 </a:t>
            </a:r>
            <a:r>
              <a:rPr lang="en-US" altLang="zh-CN" sz="2800" baseline="30000"/>
              <a:t>11</a:t>
            </a:r>
            <a:r>
              <a:rPr lang="en-US" altLang="zh-CN" sz="2800"/>
              <a:t> </a:t>
            </a:r>
            <a:r>
              <a:rPr lang="zh-CN" altLang="en-US" sz="2800"/>
              <a:t>我们明日所需的食物， 求你今天赐给我们。 </a:t>
            </a:r>
            <a:r>
              <a:rPr lang="en-US" altLang="zh-CN" sz="2800" baseline="30000"/>
              <a:t>12</a:t>
            </a:r>
            <a:r>
              <a:rPr lang="en-US" altLang="zh-CN" sz="2800"/>
              <a:t> </a:t>
            </a:r>
            <a:r>
              <a:rPr lang="zh-CN" altLang="en-US" sz="2800"/>
              <a:t>免我们的债罪， 如同我们免了人的债。 </a:t>
            </a:r>
            <a:r>
              <a:rPr lang="en-US" altLang="zh-CN" sz="2800" baseline="30000">
                <a:solidFill>
                  <a:srgbClr val="FF0000"/>
                </a:solidFill>
              </a:rPr>
              <a:t>13</a:t>
            </a:r>
            <a:r>
              <a:rPr lang="en-US" altLang="zh-CN" sz="2800">
                <a:solidFill>
                  <a:srgbClr val="FF0000"/>
                </a:solidFill>
              </a:rPr>
              <a:t> </a:t>
            </a:r>
            <a:r>
              <a:rPr lang="zh-CN" altLang="en-US" sz="2800">
                <a:solidFill>
                  <a:srgbClr val="FF0000"/>
                </a:solidFill>
              </a:rPr>
              <a:t>不叫我们遇见试探， 救我们脱离凶恶。</a:t>
            </a:r>
            <a:r>
              <a:rPr lang="en-US" altLang="zh-CN" sz="2800">
                <a:solidFill>
                  <a:srgbClr val="FF0000"/>
                </a:solidFill>
              </a:rPr>
              <a:t> </a:t>
            </a:r>
            <a:r>
              <a:rPr lang="en-US" altLang="zh-CN" sz="2000"/>
              <a:t>《</a:t>
            </a:r>
            <a:r>
              <a:rPr lang="zh-CN" altLang="en-US" sz="2000"/>
              <a:t>和合本</a:t>
            </a:r>
            <a:r>
              <a:rPr lang="en-US" altLang="zh-CN" sz="2000"/>
              <a:t>》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1396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/>
              <a:t>Matthew </a:t>
            </a:r>
            <a:r>
              <a:rPr lang="zh-CN" altLang="en-US" sz="2400"/>
              <a:t>马太福音 </a:t>
            </a:r>
            <a:r>
              <a:rPr lang="en-US" altLang="zh-CN" sz="2400"/>
              <a:t>6</a:t>
            </a:r>
            <a:r>
              <a:rPr lang="en-US" sz="2400"/>
              <a:t>:1</a:t>
            </a:r>
            <a:r>
              <a:rPr lang="en-US" altLang="zh-CN" sz="2400"/>
              <a:t>3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09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/>
              <a:t>9</a:t>
            </a:r>
            <a:r>
              <a:rPr lang="en-GB" sz="2800"/>
              <a:t>  Our Father in </a:t>
            </a:r>
            <a:r>
              <a:rPr lang="en-US" altLang="zh-CN" sz="2800"/>
              <a:t>the </a:t>
            </a:r>
            <a:r>
              <a:rPr lang="en-GB" sz="2800"/>
              <a:t>heavens, may your name be held in holy awe.  </a:t>
            </a:r>
            <a:r>
              <a:rPr lang="en-GB" sz="2800" baseline="30000"/>
              <a:t>10</a:t>
            </a:r>
            <a:r>
              <a:rPr lang="en-GB" sz="2800"/>
              <a:t> May your kingdom come, your will be done on earth as in heaven. </a:t>
            </a:r>
            <a:r>
              <a:rPr lang="en-GB" sz="2800" baseline="30000"/>
              <a:t>11</a:t>
            </a:r>
            <a:r>
              <a:rPr lang="en-GB" sz="2800"/>
              <a:t> Give us today our bread for tomorrow. </a:t>
            </a:r>
            <a:r>
              <a:rPr lang="en-GB" sz="2800" baseline="30000"/>
              <a:t>12</a:t>
            </a:r>
            <a:r>
              <a:rPr lang="en-GB" sz="2800"/>
              <a:t> Forgive us our debts, as we also have forgiven our debtors. </a:t>
            </a:r>
            <a:r>
              <a:rPr lang="en-GB" sz="2800" baseline="30000"/>
              <a:t>13</a:t>
            </a:r>
            <a:r>
              <a:rPr lang="en-GB" sz="2800"/>
              <a:t> Do not lead us into temptation, but rescue us from the evil one. </a:t>
            </a:r>
            <a:r>
              <a:rPr lang="en-US" altLang="zh-CN" sz="2800">
                <a:solidFill>
                  <a:srgbClr val="FF0000"/>
                </a:solidFill>
              </a:rPr>
              <a:t>For </a:t>
            </a:r>
            <a:r>
              <a:rPr lang="en-GB" altLang="zh-CN" sz="2800">
                <a:solidFill>
                  <a:srgbClr val="FF0000"/>
                </a:solidFill>
              </a:rPr>
              <a:t>Yours is the kingdom and the power and the glory forever. Amen</a:t>
            </a:r>
            <a:r>
              <a:rPr lang="en-GB" altLang="zh-CN" sz="2800"/>
              <a:t>. </a:t>
            </a:r>
            <a:endParaRPr lang="en-GB" sz="1800"/>
          </a:p>
          <a:p>
            <a:pPr marL="0" indent="0">
              <a:buNone/>
            </a:pPr>
            <a:endParaRPr lang="en-GB" sz="1800"/>
          </a:p>
          <a:p>
            <a:pPr marL="0" indent="0">
              <a:lnSpc>
                <a:spcPts val="4000"/>
              </a:lnSpc>
              <a:buNone/>
            </a:pPr>
            <a:r>
              <a:rPr lang="en-US" altLang="zh-CN" sz="2800" baseline="30000"/>
              <a:t>9  </a:t>
            </a:r>
            <a:r>
              <a:rPr lang="zh-CN" altLang="en-US" sz="2800"/>
              <a:t>我们在天上的父， 愿你的名被尊为圣。</a:t>
            </a:r>
            <a:r>
              <a:rPr lang="en-US" altLang="zh-CN" sz="2800" baseline="30000"/>
              <a:t>10</a:t>
            </a:r>
            <a:r>
              <a:rPr lang="en-US" altLang="zh-CN" sz="2800"/>
              <a:t> </a:t>
            </a:r>
            <a:r>
              <a:rPr lang="zh-CN" altLang="en-US" sz="2800"/>
              <a:t>愿你的国降临， 愿你的旨意行在地上， 如同在天上。 </a:t>
            </a:r>
            <a:r>
              <a:rPr lang="en-US" altLang="zh-CN" sz="2800" baseline="30000"/>
              <a:t>11</a:t>
            </a:r>
            <a:r>
              <a:rPr lang="en-US" altLang="zh-CN" sz="2800"/>
              <a:t> </a:t>
            </a:r>
            <a:r>
              <a:rPr lang="zh-CN" altLang="en-US" sz="2800"/>
              <a:t>我们明日所需的食物， 求你今天赐给我们。 </a:t>
            </a:r>
            <a:r>
              <a:rPr lang="en-US" altLang="zh-CN" sz="2800" baseline="30000"/>
              <a:t>12</a:t>
            </a:r>
            <a:r>
              <a:rPr lang="en-US" altLang="zh-CN" sz="2800"/>
              <a:t> </a:t>
            </a:r>
            <a:r>
              <a:rPr lang="zh-CN" altLang="en-US" sz="2800"/>
              <a:t>免我们的债罪， 如同我们免了人的债。 </a:t>
            </a:r>
            <a:r>
              <a:rPr lang="en-US" altLang="zh-CN" sz="2800" baseline="30000"/>
              <a:t>13</a:t>
            </a:r>
            <a:r>
              <a:rPr lang="en-US" altLang="zh-CN" sz="2800"/>
              <a:t> </a:t>
            </a:r>
            <a:r>
              <a:rPr lang="zh-CN" altLang="en-US" sz="2800"/>
              <a:t>不叫我们遇见试探， 救我们脱离凶恶；</a:t>
            </a:r>
            <a:r>
              <a:rPr lang="zh-CN" altLang="en-US" sz="2800">
                <a:solidFill>
                  <a:srgbClr val="FF0000"/>
                </a:solidFill>
              </a:rPr>
              <a:t>因为国度、权柄、荣耀、全是你的，直到永远，阿门</a:t>
            </a:r>
            <a:r>
              <a:rPr lang="zh-CN" altLang="en-US" sz="2800"/>
              <a:t>。</a:t>
            </a:r>
            <a:r>
              <a:rPr lang="en-US" altLang="zh-CN" sz="2800"/>
              <a:t> </a:t>
            </a:r>
            <a:r>
              <a:rPr lang="en-US" altLang="zh-CN" sz="2000"/>
              <a:t>《</a:t>
            </a:r>
            <a:r>
              <a:rPr lang="zh-CN" altLang="en-US" sz="2000"/>
              <a:t>和合本</a:t>
            </a:r>
            <a:r>
              <a:rPr lang="en-US" altLang="zh-CN" sz="2000"/>
              <a:t>》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62082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/>
              <a:t>Matthew </a:t>
            </a:r>
            <a:r>
              <a:rPr lang="zh-CN" altLang="en-US" sz="2400"/>
              <a:t>马太福音 </a:t>
            </a:r>
            <a:r>
              <a:rPr lang="en-US" altLang="zh-CN" sz="2400">
                <a:solidFill>
                  <a:srgbClr val="FF0000"/>
                </a:solidFill>
              </a:rPr>
              <a:t>6</a:t>
            </a:r>
            <a:r>
              <a:rPr lang="en-US" sz="2400">
                <a:solidFill>
                  <a:srgbClr val="FF0000"/>
                </a:solidFill>
              </a:rPr>
              <a:t>:1</a:t>
            </a:r>
            <a:r>
              <a:rPr lang="en-US" altLang="zh-CN" sz="2400">
                <a:solidFill>
                  <a:srgbClr val="FF0000"/>
                </a:solidFill>
              </a:rPr>
              <a:t>3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09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/>
              <a:t>9</a:t>
            </a:r>
            <a:r>
              <a:rPr lang="en-GB" sz="2800"/>
              <a:t>  Our Father in </a:t>
            </a:r>
            <a:r>
              <a:rPr lang="en-US" altLang="zh-CN" sz="2800"/>
              <a:t>the </a:t>
            </a:r>
            <a:r>
              <a:rPr lang="en-GB" sz="2800"/>
              <a:t>heavens, may your name be held in holy awe.  </a:t>
            </a:r>
            <a:r>
              <a:rPr lang="en-GB" sz="2800" baseline="30000"/>
              <a:t>10</a:t>
            </a:r>
            <a:r>
              <a:rPr lang="en-GB" sz="2800"/>
              <a:t> May your kingdom come, your will be done on earth as in heaven. </a:t>
            </a:r>
            <a:r>
              <a:rPr lang="en-GB" sz="2800" baseline="30000"/>
              <a:t>11</a:t>
            </a:r>
            <a:r>
              <a:rPr lang="en-GB" sz="2800"/>
              <a:t> Give us today our bread for tomorrow. </a:t>
            </a:r>
            <a:r>
              <a:rPr lang="en-GB" sz="2800" baseline="30000"/>
              <a:t>12</a:t>
            </a:r>
            <a:r>
              <a:rPr lang="en-GB" sz="2800"/>
              <a:t> Forgive us our debts, as we also have forgiven our debtors. </a:t>
            </a:r>
            <a:r>
              <a:rPr lang="en-GB" sz="2800" baseline="30000">
                <a:solidFill>
                  <a:srgbClr val="FF0000"/>
                </a:solidFill>
              </a:rPr>
              <a:t>13</a:t>
            </a:r>
            <a:r>
              <a:rPr lang="en-GB" sz="2800">
                <a:solidFill>
                  <a:srgbClr val="FF0000"/>
                </a:solidFill>
              </a:rPr>
              <a:t> Do not lead us into temptation, but rescue us from evil. </a:t>
            </a:r>
            <a:r>
              <a:rPr lang="en-GB" sz="1800"/>
              <a:t>(MIT)</a:t>
            </a:r>
          </a:p>
          <a:p>
            <a:pPr marL="0" indent="0">
              <a:buNone/>
            </a:pPr>
            <a:endParaRPr lang="en-GB" sz="1800"/>
          </a:p>
          <a:p>
            <a:pPr marL="0" indent="0">
              <a:lnSpc>
                <a:spcPts val="4000"/>
              </a:lnSpc>
              <a:buNone/>
            </a:pPr>
            <a:r>
              <a:rPr lang="en-US" altLang="zh-CN" sz="2800" baseline="30000"/>
              <a:t>9  </a:t>
            </a:r>
            <a:r>
              <a:rPr lang="zh-CN" altLang="en-US" sz="2800"/>
              <a:t>我们在天上的父， 愿你的名被尊为圣。</a:t>
            </a:r>
            <a:r>
              <a:rPr lang="en-US" altLang="zh-CN" sz="2800" baseline="30000"/>
              <a:t>10</a:t>
            </a:r>
            <a:r>
              <a:rPr lang="en-US" altLang="zh-CN" sz="2800"/>
              <a:t> </a:t>
            </a:r>
            <a:r>
              <a:rPr lang="zh-CN" altLang="en-US" sz="2800"/>
              <a:t>愿你的国降临， 愿你的旨意行在地上， 如同在天上。 </a:t>
            </a:r>
            <a:r>
              <a:rPr lang="en-US" altLang="zh-CN" sz="2800" baseline="30000"/>
              <a:t>11</a:t>
            </a:r>
            <a:r>
              <a:rPr lang="en-US" altLang="zh-CN" sz="2800"/>
              <a:t> </a:t>
            </a:r>
            <a:r>
              <a:rPr lang="zh-CN" altLang="en-US" sz="2800"/>
              <a:t>我们明日所需的食物， 求你今天赐给我们。 </a:t>
            </a:r>
            <a:r>
              <a:rPr lang="en-US" altLang="zh-CN" sz="2800" baseline="30000"/>
              <a:t>12</a:t>
            </a:r>
            <a:r>
              <a:rPr lang="en-US" altLang="zh-CN" sz="2800"/>
              <a:t> </a:t>
            </a:r>
            <a:r>
              <a:rPr lang="zh-CN" altLang="en-US" sz="2800"/>
              <a:t>免我们的债罪， 如同我们免了人的债。 </a:t>
            </a:r>
            <a:r>
              <a:rPr lang="en-US" altLang="zh-CN" sz="2800" baseline="30000">
                <a:solidFill>
                  <a:srgbClr val="FF0000"/>
                </a:solidFill>
              </a:rPr>
              <a:t>13</a:t>
            </a:r>
            <a:r>
              <a:rPr lang="en-US" altLang="zh-CN" sz="2800">
                <a:solidFill>
                  <a:srgbClr val="FF0000"/>
                </a:solidFill>
              </a:rPr>
              <a:t> </a:t>
            </a:r>
            <a:r>
              <a:rPr lang="zh-CN" altLang="en-US" sz="2800">
                <a:solidFill>
                  <a:srgbClr val="FF0000"/>
                </a:solidFill>
              </a:rPr>
              <a:t>不叫我们遇见试探， 救我们脱离凶恶。</a:t>
            </a:r>
            <a:r>
              <a:rPr lang="en-US" altLang="zh-CN" sz="2800">
                <a:solidFill>
                  <a:srgbClr val="FF0000"/>
                </a:solidFill>
              </a:rPr>
              <a:t> </a:t>
            </a:r>
            <a:r>
              <a:rPr lang="en-US" altLang="zh-CN" sz="2000"/>
              <a:t>《</a:t>
            </a:r>
            <a:r>
              <a:rPr lang="zh-CN" altLang="en-US" sz="2000"/>
              <a:t>和合本</a:t>
            </a:r>
            <a:r>
              <a:rPr lang="en-US" altLang="zh-CN" sz="2000"/>
              <a:t>》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743607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/>
              <a:t>Matthew </a:t>
            </a:r>
            <a:r>
              <a:rPr lang="zh-CN" altLang="en-US" sz="2400"/>
              <a:t>马太福音 </a:t>
            </a:r>
            <a:r>
              <a:rPr lang="en-US" altLang="zh-CN" sz="2400">
                <a:solidFill>
                  <a:srgbClr val="FF0000"/>
                </a:solidFill>
              </a:rPr>
              <a:t>6</a:t>
            </a:r>
            <a:r>
              <a:rPr lang="en-US" sz="2400">
                <a:solidFill>
                  <a:srgbClr val="FF0000"/>
                </a:solidFill>
              </a:rPr>
              <a:t>:1</a:t>
            </a:r>
            <a:r>
              <a:rPr lang="en-US" altLang="zh-CN" sz="2400">
                <a:solidFill>
                  <a:srgbClr val="FF0000"/>
                </a:solidFill>
              </a:rPr>
              <a:t>3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09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/>
              <a:t>9</a:t>
            </a:r>
            <a:r>
              <a:rPr lang="en-GB" sz="2800"/>
              <a:t>  Our </a:t>
            </a:r>
            <a:r>
              <a:rPr lang="en-GB" sz="2800" u="sng"/>
              <a:t>Father</a:t>
            </a:r>
            <a:r>
              <a:rPr lang="en-GB" sz="2800"/>
              <a:t> in </a:t>
            </a:r>
            <a:r>
              <a:rPr lang="en-US" altLang="zh-CN" sz="2800"/>
              <a:t>the </a:t>
            </a:r>
            <a:r>
              <a:rPr lang="en-GB" sz="2800"/>
              <a:t>heavens, may your name be held in holy awe.  </a:t>
            </a:r>
            <a:r>
              <a:rPr lang="en-GB" sz="2800" baseline="30000"/>
              <a:t>10</a:t>
            </a:r>
            <a:r>
              <a:rPr lang="en-GB" sz="2800"/>
              <a:t> May your </a:t>
            </a:r>
            <a:r>
              <a:rPr lang="en-GB" sz="2800" u="sng"/>
              <a:t>kingdom</a:t>
            </a:r>
            <a:r>
              <a:rPr lang="en-GB" sz="2800"/>
              <a:t> come, your will be done on earth as in heaven. </a:t>
            </a:r>
            <a:r>
              <a:rPr lang="en-GB" sz="2800" baseline="30000"/>
              <a:t>11</a:t>
            </a:r>
            <a:r>
              <a:rPr lang="en-GB" sz="2800"/>
              <a:t> Give us today our </a:t>
            </a:r>
            <a:r>
              <a:rPr lang="en-GB" sz="2800" u="sng"/>
              <a:t>bread</a:t>
            </a:r>
            <a:r>
              <a:rPr lang="en-GB" sz="2800"/>
              <a:t> for tomorrow. </a:t>
            </a:r>
            <a:r>
              <a:rPr lang="en-GB" sz="2800" baseline="30000"/>
              <a:t>12</a:t>
            </a:r>
            <a:r>
              <a:rPr lang="en-GB" sz="2800"/>
              <a:t> Forgive us our debts, as we also have forgiven our debtors. </a:t>
            </a:r>
            <a:r>
              <a:rPr lang="en-GB" sz="2800" baseline="30000">
                <a:solidFill>
                  <a:srgbClr val="FF0000"/>
                </a:solidFill>
              </a:rPr>
              <a:t>13</a:t>
            </a:r>
            <a:r>
              <a:rPr lang="en-GB" sz="2800">
                <a:solidFill>
                  <a:srgbClr val="FF0000"/>
                </a:solidFill>
              </a:rPr>
              <a:t> Do not lead us into temptation, but rescue us from evil. </a:t>
            </a:r>
            <a:r>
              <a:rPr lang="en-GB" sz="1800"/>
              <a:t>(MIT)</a:t>
            </a:r>
          </a:p>
          <a:p>
            <a:pPr marL="0" indent="0">
              <a:buNone/>
            </a:pPr>
            <a:endParaRPr lang="en-GB" sz="1800"/>
          </a:p>
          <a:p>
            <a:pPr marL="0" indent="0">
              <a:lnSpc>
                <a:spcPts val="4000"/>
              </a:lnSpc>
              <a:buNone/>
            </a:pPr>
            <a:r>
              <a:rPr lang="en-US" altLang="zh-CN" sz="2800" baseline="30000"/>
              <a:t>9  </a:t>
            </a:r>
            <a:r>
              <a:rPr lang="zh-CN" altLang="en-US" sz="2800"/>
              <a:t>我们在天上的父， 愿你的名被尊为圣。</a:t>
            </a:r>
            <a:r>
              <a:rPr lang="en-US" altLang="zh-CN" sz="2800" baseline="30000"/>
              <a:t>10</a:t>
            </a:r>
            <a:r>
              <a:rPr lang="en-US" altLang="zh-CN" sz="2800"/>
              <a:t> </a:t>
            </a:r>
            <a:r>
              <a:rPr lang="zh-CN" altLang="en-US" sz="2800"/>
              <a:t>愿你的国降临， 愿你的旨意行在地上， 如同在天上。 </a:t>
            </a:r>
            <a:r>
              <a:rPr lang="en-US" altLang="zh-CN" sz="2800" baseline="30000"/>
              <a:t>11</a:t>
            </a:r>
            <a:r>
              <a:rPr lang="en-US" altLang="zh-CN" sz="2800"/>
              <a:t> </a:t>
            </a:r>
            <a:r>
              <a:rPr lang="zh-CN" altLang="en-US" sz="2800"/>
              <a:t>我们明日所需的食物， 求你今天赐给我们。 </a:t>
            </a:r>
            <a:r>
              <a:rPr lang="en-US" altLang="zh-CN" sz="2800" baseline="30000"/>
              <a:t>12</a:t>
            </a:r>
            <a:r>
              <a:rPr lang="en-US" altLang="zh-CN" sz="2800"/>
              <a:t> </a:t>
            </a:r>
            <a:r>
              <a:rPr lang="zh-CN" altLang="en-US" sz="2800"/>
              <a:t>免我们的债罪， 如同我们免了人的债。 </a:t>
            </a:r>
            <a:r>
              <a:rPr lang="en-US" altLang="zh-CN" sz="2800" baseline="30000">
                <a:solidFill>
                  <a:srgbClr val="FF0000"/>
                </a:solidFill>
              </a:rPr>
              <a:t>13</a:t>
            </a:r>
            <a:r>
              <a:rPr lang="en-US" altLang="zh-CN" sz="2800">
                <a:solidFill>
                  <a:srgbClr val="FF0000"/>
                </a:solidFill>
              </a:rPr>
              <a:t> </a:t>
            </a:r>
            <a:r>
              <a:rPr lang="zh-CN" altLang="en-US" sz="2800">
                <a:solidFill>
                  <a:srgbClr val="FF0000"/>
                </a:solidFill>
              </a:rPr>
              <a:t>不叫我们遇见试探， 救我们脱离凶恶。</a:t>
            </a:r>
            <a:r>
              <a:rPr lang="en-US" altLang="zh-CN" sz="2800">
                <a:solidFill>
                  <a:srgbClr val="FF0000"/>
                </a:solidFill>
              </a:rPr>
              <a:t> </a:t>
            </a:r>
            <a:r>
              <a:rPr lang="en-US" altLang="zh-CN" sz="2000"/>
              <a:t>《</a:t>
            </a:r>
            <a:r>
              <a:rPr lang="zh-CN" altLang="en-US" sz="2000"/>
              <a:t>和合本</a:t>
            </a:r>
            <a:r>
              <a:rPr lang="en-US" altLang="zh-CN" sz="2000"/>
              <a:t>》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484135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772400" cy="2286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altLang="zh-CN" sz="3200"/>
              <a:t>Falling away from God: </a:t>
            </a:r>
            <a:br>
              <a:rPr lang="en-US" altLang="zh-CN" sz="3200"/>
            </a:br>
            <a:r>
              <a:rPr lang="en-US" altLang="zh-CN" sz="3200"/>
              <a:t>A point of no return</a:t>
            </a:r>
            <a:br>
              <a:rPr lang="en-US" altLang="zh-CN" sz="3200"/>
            </a:br>
            <a:br>
              <a:rPr lang="en-GB" altLang="zh-CN" sz="3200"/>
            </a:br>
            <a:r>
              <a:rPr lang="zh-CN" altLang="en-US" sz="3200"/>
              <a:t>离弃神是最大的危机</a:t>
            </a:r>
            <a:r>
              <a:rPr lang="en-GB" altLang="zh-CN" sz="3200"/>
              <a:t>:</a:t>
            </a:r>
            <a:br>
              <a:rPr lang="en-GB" altLang="zh-CN" sz="3200"/>
            </a:br>
            <a:r>
              <a:rPr lang="zh-CN" altLang="en-US" sz="3200"/>
              <a:t>回头无路</a:t>
            </a:r>
            <a:br>
              <a:rPr lang="en-US" sz="3200"/>
            </a:br>
            <a:br>
              <a:rPr lang="en-US" sz="3200"/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862062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/>
              <a:t>Matthew </a:t>
            </a:r>
            <a:r>
              <a:rPr lang="zh-CN" altLang="en-US" sz="2400"/>
              <a:t>马太福音 </a:t>
            </a:r>
            <a:r>
              <a:rPr lang="en-US" altLang="zh-CN" sz="2400"/>
              <a:t>6</a:t>
            </a:r>
            <a:r>
              <a:rPr lang="en-US" sz="2400"/>
              <a:t>:13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534400" cy="609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/>
              <a:t>13</a:t>
            </a:r>
            <a:r>
              <a:rPr lang="en-GB" sz="2800">
                <a:solidFill>
                  <a:srgbClr val="FF0000"/>
                </a:solidFill>
              </a:rPr>
              <a:t> </a:t>
            </a:r>
            <a:r>
              <a:rPr lang="en-GB" sz="2800"/>
              <a:t>Do not </a:t>
            </a:r>
            <a:r>
              <a:rPr lang="en-GB" sz="2800">
                <a:solidFill>
                  <a:srgbClr val="FF0000"/>
                </a:solidFill>
              </a:rPr>
              <a:t>lead </a:t>
            </a:r>
            <a:r>
              <a:rPr lang="en-GB" sz="2800"/>
              <a:t>us into temptation, but rescue us from evil. </a:t>
            </a:r>
            <a:endParaRPr lang="en-GB" sz="1800"/>
          </a:p>
          <a:p>
            <a:pPr marL="0" indent="0">
              <a:buNone/>
            </a:pPr>
            <a:endParaRPr lang="en-GB" sz="1800"/>
          </a:p>
          <a:p>
            <a:pPr marL="0" indent="0">
              <a:lnSpc>
                <a:spcPts val="4000"/>
              </a:lnSpc>
              <a:buNone/>
            </a:pPr>
            <a:r>
              <a:rPr lang="en-US" altLang="zh-CN" sz="2800" baseline="30000"/>
              <a:t>13</a:t>
            </a:r>
            <a:r>
              <a:rPr lang="en-US" altLang="zh-CN" sz="2800"/>
              <a:t> </a:t>
            </a:r>
            <a:r>
              <a:rPr lang="zh-CN" altLang="en-US" sz="2800">
                <a:solidFill>
                  <a:srgbClr val="FF0000"/>
                </a:solidFill>
              </a:rPr>
              <a:t>不叫我们遇见</a:t>
            </a:r>
            <a:r>
              <a:rPr lang="zh-CN" altLang="en-US" sz="2800"/>
              <a:t>试探， 救我们脱离凶恶。</a:t>
            </a:r>
            <a:r>
              <a:rPr lang="en-US" altLang="zh-CN" sz="2800"/>
              <a:t> </a:t>
            </a:r>
            <a:r>
              <a:rPr lang="en-US" altLang="zh-CN" sz="2000"/>
              <a:t>《</a:t>
            </a:r>
            <a:r>
              <a:rPr lang="zh-CN" altLang="en-US" sz="2000"/>
              <a:t>和合本</a:t>
            </a:r>
            <a:r>
              <a:rPr lang="en-US" altLang="zh-CN" sz="2000"/>
              <a:t>》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89463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2961</TotalTime>
  <Words>3432</Words>
  <Application>Microsoft Office PowerPoint</Application>
  <PresentationFormat>On-screen Show (4:3)</PresentationFormat>
  <Paragraphs>191</Paragraphs>
  <Slides>39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宋体</vt:lpstr>
      <vt:lpstr>Arial</vt:lpstr>
      <vt:lpstr>Calibri</vt:lpstr>
      <vt:lpstr>Office Theme</vt:lpstr>
      <vt:lpstr>2018.09.09</vt:lpstr>
      <vt:lpstr>The Gospel of Matthew Series 马太福音系列</vt:lpstr>
      <vt:lpstr>Matthew 马太福音 6.13  The Lord’s Prayer (4) 主祷文 (4) </vt:lpstr>
      <vt:lpstr>Matthew 马太福音 6:13</vt:lpstr>
      <vt:lpstr>Matthew 马太福音 6:13</vt:lpstr>
      <vt:lpstr>Matthew 马太福音 6:13</vt:lpstr>
      <vt:lpstr>Matthew 马太福音 6:13</vt:lpstr>
      <vt:lpstr>Falling away from God:  A point of no return  离弃神是最大的危机: 回头无路  </vt:lpstr>
      <vt:lpstr>Matthew 马太福音 6:13</vt:lpstr>
      <vt:lpstr>Matthew 马太福音 6:13</vt:lpstr>
      <vt:lpstr>Matthew 马太福音 6:13</vt:lpstr>
      <vt:lpstr>Matthew 马太福音 6:13</vt:lpstr>
      <vt:lpstr>Matthew 马太福音 6:13</vt:lpstr>
      <vt:lpstr>《现代汉语词典》1154-55页</vt:lpstr>
      <vt:lpstr>Matthew 马太福音 6:13</vt:lpstr>
      <vt:lpstr>Matthew 马太福音 4:1</vt:lpstr>
      <vt:lpstr>Matthew 马太福音 4:3-4</vt:lpstr>
      <vt:lpstr>Matthew 马太福音 4:5-7</vt:lpstr>
      <vt:lpstr>Matthew 马太福音 4:8-10</vt:lpstr>
      <vt:lpstr>Luke 路加福音 22:31-32</vt:lpstr>
      <vt:lpstr>Matthew 马太福音 6:13  （a paraphrase 意译）</vt:lpstr>
      <vt:lpstr>Genesis 创世记 2:16-17</vt:lpstr>
      <vt:lpstr>Exodus 出埃及记 15:25b</vt:lpstr>
      <vt:lpstr>Exodus 出埃及记 16:4</vt:lpstr>
      <vt:lpstr>Deuteronomy 申命记 8:2</vt:lpstr>
      <vt:lpstr>Deuteronomy 申命记 8:16</vt:lpstr>
      <vt:lpstr>1Corinthians 哥林多前书 10:13</vt:lpstr>
      <vt:lpstr>James 雅各书 1:12</vt:lpstr>
      <vt:lpstr>James 雅各书 1:13-14</vt:lpstr>
      <vt:lpstr>James 雅各书 1:16-17</vt:lpstr>
      <vt:lpstr>James 雅各书 1:2-4</vt:lpstr>
      <vt:lpstr>Hebrews 希伯来书 6:4-6</vt:lpstr>
      <vt:lpstr>Hebrews 希伯来书 3:12-13</vt:lpstr>
      <vt:lpstr>Hebrews 希伯来书 3:14-15</vt:lpstr>
      <vt:lpstr>Hebrews 希伯来书 12:14-15</vt:lpstr>
      <vt:lpstr>Matthew 马太福音 6:11</vt:lpstr>
      <vt:lpstr>Matthew 马太福音 6:13  （a paraphrase 意译）</vt:lpstr>
      <vt:lpstr>The End 完  </vt:lpstr>
      <vt:lpstr>www.liverpool.christiandc.org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</dc:creator>
  <cp:lastModifiedBy>KAHANG</cp:lastModifiedBy>
  <cp:revision>401</cp:revision>
  <dcterms:created xsi:type="dcterms:W3CDTF">2006-08-16T00:00:00Z</dcterms:created>
  <dcterms:modified xsi:type="dcterms:W3CDTF">2018-09-15T19:07:04Z</dcterms:modified>
  <cp:contentStatus/>
</cp:coreProperties>
</file>