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421" r:id="rId3"/>
    <p:sldId id="422" r:id="rId4"/>
    <p:sldId id="423" r:id="rId5"/>
    <p:sldId id="632" r:id="rId6"/>
    <p:sldId id="633" r:id="rId7"/>
    <p:sldId id="641" r:id="rId8"/>
    <p:sldId id="645" r:id="rId9"/>
    <p:sldId id="628" r:id="rId10"/>
    <p:sldId id="629" r:id="rId11"/>
    <p:sldId id="630" r:id="rId12"/>
    <p:sldId id="646" r:id="rId13"/>
    <p:sldId id="624" r:id="rId14"/>
    <p:sldId id="623" r:id="rId15"/>
    <p:sldId id="625" r:id="rId16"/>
    <p:sldId id="626" r:id="rId17"/>
    <p:sldId id="627" r:id="rId18"/>
    <p:sldId id="643" r:id="rId19"/>
    <p:sldId id="64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849" autoAdjust="0"/>
    <p:restoredTop sz="94660"/>
  </p:normalViewPr>
  <p:slideViewPr>
    <p:cSldViewPr>
      <p:cViewPr varScale="1">
        <p:scale>
          <a:sx n="91" d="100"/>
          <a:sy n="91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C99F0-50BC-43AA-8A9A-36613E320D78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938A5-2492-4A30-B8E2-F9FCD7B4E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2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A827AF-B4A0-4573-AA11-DD55F50E12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766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A827AF-B4A0-4573-AA11-DD55F50E12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14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A827AF-B4A0-4573-AA11-DD55F50E12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037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6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0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780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97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25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91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78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313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88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602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6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66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28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4486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59400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969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53273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98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909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4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0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1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4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91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7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5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93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0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2019.06.30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1197922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sinaimg.cn/dy/slidenews/1_img/2015_26/2841_585682_135238.jpg">
            <a:extLst>
              <a:ext uri="{FF2B5EF4-FFF2-40B4-BE49-F238E27FC236}">
                <a16:creationId xmlns:a16="http://schemas.microsoft.com/office/drawing/2014/main" id="{9E60BEED-E311-4FFA-8F3E-07F6F6757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7235550" cy="453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60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2D322-6820-49AF-9CA9-A04235A9B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  </a:t>
            </a:r>
            <a:r>
              <a:rPr lang="zh-CN" altLang="en-US" dirty="0"/>
              <a:t>专注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464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stretching exercises for lower back and hip pain image">
            <a:extLst>
              <a:ext uri="{FF2B5EF4-FFF2-40B4-BE49-F238E27FC236}">
                <a16:creationId xmlns:a16="http://schemas.microsoft.com/office/drawing/2014/main" id="{BB760DB9-1CC8-44F6-BFFE-67FF3C272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86"/>
            <a:ext cx="809625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121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tretching exercises for lower back and hip pain image">
            <a:extLst>
              <a:ext uri="{FF2B5EF4-FFF2-40B4-BE49-F238E27FC236}">
                <a16:creationId xmlns:a16="http://schemas.microsoft.com/office/drawing/2014/main" id="{3416A9F0-A6E6-4169-A425-61F9CE877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6416844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212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 dive from diving board /movement of the dip startingin a race of springboard diving in the swimming-pool">
            <a:extLst>
              <a:ext uri="{FF2B5EF4-FFF2-40B4-BE49-F238E27FC236}">
                <a16:creationId xmlns:a16="http://schemas.microsoft.com/office/drawing/2014/main" id="{AD6A612E-9876-433D-A9DE-6445C86C1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6591300" cy="461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139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oncentration before the dive">
            <a:extLst>
              <a:ext uri="{FF2B5EF4-FFF2-40B4-BE49-F238E27FC236}">
                <a16:creationId xmlns:a16="http://schemas.microsoft.com/office/drawing/2014/main" id="{0FAEA19D-F3BC-4B87-9169-E7085F8EA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784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tightrope walker image">
            <a:extLst>
              <a:ext uri="{FF2B5EF4-FFF2-40B4-BE49-F238E27FC236}">
                <a16:creationId xmlns:a16="http://schemas.microsoft.com/office/drawing/2014/main" id="{30131C5A-8C7B-493B-A214-1E9C50431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83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124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C1BA5-ABD5-4166-B890-59E4E4F85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12"/>
            <a:ext cx="8229600" cy="563562"/>
          </a:xfrm>
        </p:spPr>
        <p:txBody>
          <a:bodyPr>
            <a:noAutofit/>
          </a:bodyPr>
          <a:lstStyle/>
          <a:p>
            <a:r>
              <a:rPr lang="en-US" altLang="zh-CN" sz="2400" b="1" dirty="0"/>
              <a:t>James 1:7-8</a:t>
            </a:r>
            <a:r>
              <a:rPr lang="zh-CN" altLang="en-US" sz="2400" dirty="0"/>
              <a:t> 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8BF6B-B3F6-48E8-BE6A-D64AF4978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9777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CN" dirty="0"/>
              <a:t>For that person must not suppose that a double-minded man, </a:t>
            </a:r>
            <a:r>
              <a:rPr lang="en-GB" altLang="zh-CN" baseline="30000" dirty="0"/>
              <a:t>8</a:t>
            </a:r>
            <a:r>
              <a:rPr lang="zh-CN" altLang="en-US" dirty="0"/>
              <a:t> </a:t>
            </a:r>
            <a:r>
              <a:rPr lang="en-GB" altLang="zh-CN" dirty="0"/>
              <a:t>unstable in all his ways, will receive anything from the Lord.</a:t>
            </a:r>
            <a:endParaRPr lang="en-GB" dirty="0"/>
          </a:p>
          <a:p>
            <a:pPr marL="0" indent="0">
              <a:buNone/>
            </a:pPr>
            <a:r>
              <a:rPr lang="zh-CN" altLang="en-US" dirty="0"/>
              <a:t>那样的人，不要想从主得到什么，因为三心两意的人，在他的一切道路上，都摇摆不定。 　　</a:t>
            </a:r>
            <a:endParaRPr lang="en-GB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5451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C1BA5-ABD5-4166-B890-59E4E4F85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12"/>
            <a:ext cx="8229600" cy="563562"/>
          </a:xfrm>
        </p:spPr>
        <p:txBody>
          <a:bodyPr>
            <a:noAutofit/>
          </a:bodyPr>
          <a:lstStyle/>
          <a:p>
            <a:r>
              <a:rPr lang="en-US" sz="2400" b="1" dirty="0"/>
              <a:t>Matthew </a:t>
            </a:r>
            <a:r>
              <a:rPr lang="en-US" altLang="zh-CN" sz="2400" b="1" dirty="0"/>
              <a:t>5</a:t>
            </a:r>
            <a:r>
              <a:rPr lang="en-US" sz="2400" b="1" dirty="0"/>
              <a:t>:</a:t>
            </a:r>
            <a:r>
              <a:rPr lang="en-US" altLang="zh-CN" sz="2400" b="1" dirty="0"/>
              <a:t>8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8BF6B-B3F6-48E8-BE6A-D64AF4978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9777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Blessed are the pure in heart, for they shall see God. </a:t>
            </a:r>
          </a:p>
          <a:p>
            <a:pPr marL="0" indent="0">
              <a:buNone/>
            </a:pPr>
            <a:r>
              <a:rPr lang="zh-CN" altLang="en-US" dirty="0"/>
              <a:t>清心的人有福了，因为他们必得见神。</a:t>
            </a:r>
            <a:endParaRPr lang="en-GB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3984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The Gospel of Matthew Series</a:t>
            </a:r>
            <a:br>
              <a:rPr lang="en-US" sz="3200" dirty="0"/>
            </a:br>
            <a:r>
              <a:rPr lang="zh-CN" altLang="en-US" sz="3200" dirty="0"/>
              <a:t>马太福音系列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902836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4495801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If your eye is sound, your whole body will be full of light</a:t>
            </a:r>
            <a:br>
              <a:rPr lang="en-GB" sz="3600" dirty="0"/>
            </a:br>
            <a:br>
              <a:rPr lang="en-GB" sz="3600" dirty="0"/>
            </a:br>
            <a:r>
              <a:rPr lang="zh-CN" altLang="en-US" sz="3600" dirty="0"/>
              <a:t>眼睛若健全  全身就明亮</a:t>
            </a:r>
            <a:br>
              <a:rPr lang="en-US" altLang="zh-CN" sz="3600" dirty="0"/>
            </a:br>
            <a:br>
              <a:rPr lang="en-US" altLang="zh-CN" sz="3600" dirty="0"/>
            </a:br>
            <a:r>
              <a:rPr lang="zh-CN" altLang="en-US" sz="3100" dirty="0"/>
              <a:t>（马太福音 </a:t>
            </a:r>
            <a:r>
              <a:rPr lang="en-GB" sz="3100"/>
              <a:t>Matthew 6</a:t>
            </a:r>
            <a:r>
              <a:rPr lang="en-US" altLang="zh-CN" sz="3100"/>
              <a:t>:22-23</a:t>
            </a:r>
            <a:r>
              <a:rPr lang="zh-CN" altLang="en-US" sz="3100" dirty="0"/>
              <a:t>）</a:t>
            </a:r>
            <a:br>
              <a:rPr lang="en-GB" sz="3100" dirty="0"/>
            </a:br>
            <a:br>
              <a:rPr lang="en-US" sz="3600" dirty="0"/>
            </a:br>
            <a:br>
              <a:rPr lang="en-US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9867901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C1BA5-ABD5-4166-B890-59E4E4F85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12"/>
            <a:ext cx="8229600" cy="563562"/>
          </a:xfrm>
        </p:spPr>
        <p:txBody>
          <a:bodyPr>
            <a:noAutofit/>
          </a:bodyPr>
          <a:lstStyle/>
          <a:p>
            <a:r>
              <a:rPr lang="en-US" sz="2400" b="1" dirty="0"/>
              <a:t>Matthew 6:22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8BF6B-B3F6-48E8-BE6A-D64AF4978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9777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The eye is the lamp of the body. So, if your eye is </a:t>
            </a:r>
            <a:r>
              <a:rPr lang="en-GB" sz="3600" dirty="0">
                <a:solidFill>
                  <a:srgbClr val="FF0000"/>
                </a:solidFill>
              </a:rPr>
              <a:t>sound</a:t>
            </a:r>
            <a:r>
              <a:rPr lang="en-GB" sz="3600" dirty="0"/>
              <a:t>, your whole body will be </a:t>
            </a:r>
            <a:r>
              <a:rPr lang="en-GB" sz="3600" dirty="0">
                <a:solidFill>
                  <a:srgbClr val="FF0000"/>
                </a:solidFill>
              </a:rPr>
              <a:t>full of light</a:t>
            </a:r>
            <a:r>
              <a:rPr lang="en-GB" sz="3600" dirty="0"/>
              <a:t>;</a:t>
            </a:r>
          </a:p>
          <a:p>
            <a:pPr marL="0" indent="0">
              <a:buNone/>
            </a:pPr>
            <a:r>
              <a:rPr lang="zh-CN" altLang="en-US" sz="3600" dirty="0"/>
              <a:t>眼睛就是身体的灯。如果你的眼睛</a:t>
            </a:r>
            <a:r>
              <a:rPr lang="zh-CN" altLang="en-US" sz="3600" dirty="0">
                <a:solidFill>
                  <a:srgbClr val="FF0000"/>
                </a:solidFill>
              </a:rPr>
              <a:t>健全</a:t>
            </a:r>
            <a:r>
              <a:rPr lang="zh-CN" altLang="en-US" sz="3600" dirty="0"/>
              <a:t>，全身就都</a:t>
            </a:r>
            <a:r>
              <a:rPr lang="zh-CN" altLang="en-US" sz="3600" dirty="0">
                <a:solidFill>
                  <a:srgbClr val="FF0000"/>
                </a:solidFill>
              </a:rPr>
              <a:t>明亮</a:t>
            </a:r>
            <a:r>
              <a:rPr lang="zh-CN" altLang="en-US" sz="3600" dirty="0"/>
              <a:t>；</a:t>
            </a:r>
            <a:endParaRPr lang="en-GB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1164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C1BA5-ABD5-4166-B890-59E4E4F85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12"/>
            <a:ext cx="8229600" cy="563562"/>
          </a:xfrm>
        </p:spPr>
        <p:txBody>
          <a:bodyPr>
            <a:noAutofit/>
          </a:bodyPr>
          <a:lstStyle/>
          <a:p>
            <a:r>
              <a:rPr lang="en-US" sz="2400" b="1" dirty="0"/>
              <a:t>Matthew 6:23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8BF6B-B3F6-48E8-BE6A-D64AF4978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9777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but if your eye is </a:t>
            </a:r>
            <a:r>
              <a:rPr lang="en-GB" sz="3600" dirty="0">
                <a:solidFill>
                  <a:srgbClr val="FF0000"/>
                </a:solidFill>
              </a:rPr>
              <a:t>not sound</a:t>
            </a:r>
            <a:r>
              <a:rPr lang="en-GB" sz="3600" dirty="0"/>
              <a:t>, your whole body will be </a:t>
            </a:r>
            <a:r>
              <a:rPr lang="en-GB" sz="3600" dirty="0">
                <a:solidFill>
                  <a:srgbClr val="FF0000"/>
                </a:solidFill>
              </a:rPr>
              <a:t>full of darkness</a:t>
            </a:r>
            <a:r>
              <a:rPr lang="en-GB" sz="3600" dirty="0"/>
              <a:t>. If then the light in you is darkness, how great is the darkness!</a:t>
            </a:r>
          </a:p>
          <a:p>
            <a:pPr marL="0" indent="0">
              <a:buNone/>
            </a:pPr>
            <a:r>
              <a:rPr lang="zh-CN" altLang="en-US" sz="3600" dirty="0">
                <a:latin typeface="+mn-ea"/>
              </a:rPr>
              <a:t>如果你的眼睛有</a:t>
            </a:r>
            <a:r>
              <a:rPr lang="zh-CN" altLang="en-US" sz="3600" dirty="0">
                <a:solidFill>
                  <a:srgbClr val="FF0000"/>
                </a:solidFill>
                <a:latin typeface="+mn-ea"/>
              </a:rPr>
              <a:t>毛病</a:t>
            </a:r>
            <a:r>
              <a:rPr lang="zh-CN" altLang="en-US" sz="3600" dirty="0">
                <a:latin typeface="+mn-ea"/>
              </a:rPr>
              <a:t>，全身就都</a:t>
            </a:r>
            <a:r>
              <a:rPr lang="zh-CN" altLang="en-US" sz="3600" dirty="0">
                <a:solidFill>
                  <a:srgbClr val="FF0000"/>
                </a:solidFill>
                <a:latin typeface="+mn-ea"/>
              </a:rPr>
              <a:t>黑暗</a:t>
            </a:r>
            <a:r>
              <a:rPr lang="zh-CN" altLang="en-US" sz="3600" dirty="0">
                <a:latin typeface="+mn-ea"/>
              </a:rPr>
              <a:t>。如果你里面的光变成黑暗，这是多么的黑暗！</a:t>
            </a:r>
            <a:endParaRPr lang="en-GB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95775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23995-592C-419E-841A-B371BBD2B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l-GR" b="1" dirty="0"/>
              <a:t>ἁπλοῦς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BC0DA-5D8E-4DD3-9BCA-F912B2A33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166018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altLang="zh-CN" sz="4000" dirty="0">
                <a:latin typeface="Baskerville Old Face" panose="02020602080505020303" pitchFamily="18" charset="0"/>
              </a:rPr>
              <a:t>Single</a:t>
            </a:r>
          </a:p>
          <a:p>
            <a:pPr marL="0" indent="0" algn="ctr">
              <a:buNone/>
            </a:pPr>
            <a:endParaRPr lang="en-GB" altLang="zh-CN" sz="4000" dirty="0">
              <a:latin typeface="Baskerville Old Face" panose="02020602080505020303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A8DF6-4875-48F8-8F3B-06C18A3F1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166017"/>
            <a:ext cx="2667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dirty="0"/>
              <a:t>专一</a:t>
            </a:r>
            <a:endParaRPr lang="en-GB" altLang="zh-CN" sz="4000" dirty="0"/>
          </a:p>
          <a:p>
            <a:pPr marL="0" indent="0" algn="ctr">
              <a:buNone/>
            </a:pPr>
            <a:endParaRPr lang="en-GB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51285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9E62C-0753-47CD-9B48-9FD447A6C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en-GB" altLang="zh-CN" dirty="0"/>
              <a:t>Multi-task    </a:t>
            </a:r>
            <a:br>
              <a:rPr lang="en-GB" altLang="zh-CN" dirty="0"/>
            </a:br>
            <a:r>
              <a:rPr lang="zh-CN" altLang="en-US" dirty="0"/>
              <a:t>一心多用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510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sinaimg.cn/dy/slidenews/1_img/2015_26/2841_585678_895976.jpg">
            <a:extLst>
              <a:ext uri="{FF2B5EF4-FFF2-40B4-BE49-F238E27FC236}">
                <a16:creationId xmlns:a16="http://schemas.microsoft.com/office/drawing/2014/main" id="{7A21A668-AB97-4337-A570-4280CF100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882"/>
            <a:ext cx="7189002" cy="419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09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sinaimg.cn/dy/slidenews/1_img/2015_26/2841_585680_587792.jpg">
            <a:extLst>
              <a:ext uri="{FF2B5EF4-FFF2-40B4-BE49-F238E27FC236}">
                <a16:creationId xmlns:a16="http://schemas.microsoft.com/office/drawing/2014/main" id="{9EBB482C-8224-40A3-82BA-0CCD9CD7B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"/>
            <a:ext cx="7162465" cy="480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15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254</Words>
  <Application>Microsoft Office PowerPoint</Application>
  <PresentationFormat>On-screen Show (4:3)</PresentationFormat>
  <Paragraphs>23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宋体</vt:lpstr>
      <vt:lpstr>Arial</vt:lpstr>
      <vt:lpstr>Baskerville Old Face</vt:lpstr>
      <vt:lpstr>Calibri</vt:lpstr>
      <vt:lpstr>Century Gothic</vt:lpstr>
      <vt:lpstr>Wingdings 3</vt:lpstr>
      <vt:lpstr>Office Theme</vt:lpstr>
      <vt:lpstr>Wisp</vt:lpstr>
      <vt:lpstr>2019.06.30</vt:lpstr>
      <vt:lpstr>The Gospel of Matthew Series 马太福音系列</vt:lpstr>
      <vt:lpstr>If your eye is sound, your whole body will be full of light  眼睛若健全  全身就明亮  （马太福音 Matthew 6:22-23）   </vt:lpstr>
      <vt:lpstr>Matthew 6:22</vt:lpstr>
      <vt:lpstr>Matthew 6:23</vt:lpstr>
      <vt:lpstr>ἁπλοῦς</vt:lpstr>
      <vt:lpstr> Multi-task     一心多用</vt:lpstr>
      <vt:lpstr>PowerPoint Presentation</vt:lpstr>
      <vt:lpstr>PowerPoint Presentation</vt:lpstr>
      <vt:lpstr>PowerPoint Presentation</vt:lpstr>
      <vt:lpstr>Focus   专注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James 1:7-8 </vt:lpstr>
      <vt:lpstr>Matthew 5:8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</dc:creator>
  <cp:lastModifiedBy>KAHANG</cp:lastModifiedBy>
  <cp:revision>297</cp:revision>
  <dcterms:created xsi:type="dcterms:W3CDTF">2017-01-21T11:10:29Z</dcterms:created>
  <dcterms:modified xsi:type="dcterms:W3CDTF">2019-06-30T18:50:17Z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