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2"/>
  </p:notesMasterIdLst>
  <p:sldIdLst>
    <p:sldId id="421" r:id="rId3"/>
    <p:sldId id="422" r:id="rId4"/>
    <p:sldId id="423" r:id="rId5"/>
    <p:sldId id="424" r:id="rId6"/>
    <p:sldId id="435" r:id="rId7"/>
    <p:sldId id="462" r:id="rId8"/>
    <p:sldId id="469" r:id="rId9"/>
    <p:sldId id="477" r:id="rId10"/>
    <p:sldId id="476" r:id="rId11"/>
    <p:sldId id="478" r:id="rId12"/>
    <p:sldId id="470" r:id="rId13"/>
    <p:sldId id="472" r:id="rId14"/>
    <p:sldId id="486" r:id="rId15"/>
    <p:sldId id="483" r:id="rId16"/>
    <p:sldId id="485" r:id="rId17"/>
    <p:sldId id="489" r:id="rId18"/>
    <p:sldId id="482" r:id="rId19"/>
    <p:sldId id="481" r:id="rId20"/>
    <p:sldId id="488" r:id="rId21"/>
    <p:sldId id="487" r:id="rId22"/>
    <p:sldId id="484" r:id="rId23"/>
    <p:sldId id="473" r:id="rId24"/>
    <p:sldId id="479" r:id="rId25"/>
    <p:sldId id="471" r:id="rId26"/>
    <p:sldId id="480" r:id="rId27"/>
    <p:sldId id="466" r:id="rId28"/>
    <p:sldId id="474" r:id="rId29"/>
    <p:sldId id="475" r:id="rId30"/>
    <p:sldId id="44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94660"/>
  </p:normalViewPr>
  <p:slideViewPr>
    <p:cSldViewPr>
      <p:cViewPr varScale="1">
        <p:scale>
          <a:sx n="100" d="100"/>
          <a:sy n="100" d="100"/>
        </p:scale>
        <p:origin x="1388" y="6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5C99F0-50BC-43AA-8A9A-36613E320D78}" type="datetimeFigureOut">
              <a:rPr lang="en-GB" smtClean="0"/>
              <a:t>14/10/2018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938A5-2492-4A30-B8E2-F9FCD7B4E584}" type="slidenum">
              <a:rPr lang="en-GB" smtClean="0"/>
              <a:t>‹#›</a:t>
            </a:fld>
            <a:endParaRPr lang="en-GB"/>
          </a:p>
        </p:txBody>
      </p:sp>
    </p:spTree>
    <p:extLst>
      <p:ext uri="{BB962C8B-B14F-4D97-AF65-F5344CB8AC3E}">
        <p14:creationId xmlns:p14="http://schemas.microsoft.com/office/powerpoint/2010/main" val="3498528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2909766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D938A5-2492-4A30-B8E2-F9FCD7B4E584}" type="slidenum">
              <a:rPr lang="en-GB" smtClean="0"/>
              <a:t>11</a:t>
            </a:fld>
            <a:endParaRPr lang="en-GB"/>
          </a:p>
        </p:txBody>
      </p:sp>
    </p:spTree>
    <p:extLst>
      <p:ext uri="{BB962C8B-B14F-4D97-AF65-F5344CB8AC3E}">
        <p14:creationId xmlns:p14="http://schemas.microsoft.com/office/powerpoint/2010/main" val="4070101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D938A5-2492-4A30-B8E2-F9FCD7B4E584}" type="slidenum">
              <a:rPr lang="en-GB" smtClean="0"/>
              <a:t>12</a:t>
            </a:fld>
            <a:endParaRPr lang="en-GB"/>
          </a:p>
        </p:txBody>
      </p:sp>
    </p:spTree>
    <p:extLst>
      <p:ext uri="{BB962C8B-B14F-4D97-AF65-F5344CB8AC3E}">
        <p14:creationId xmlns:p14="http://schemas.microsoft.com/office/powerpoint/2010/main" val="2979137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D938A5-2492-4A30-B8E2-F9FCD7B4E584}" type="slidenum">
              <a:rPr lang="en-GB" smtClean="0"/>
              <a:t>22</a:t>
            </a:fld>
            <a:endParaRPr lang="en-GB"/>
          </a:p>
        </p:txBody>
      </p:sp>
    </p:spTree>
    <p:extLst>
      <p:ext uri="{BB962C8B-B14F-4D97-AF65-F5344CB8AC3E}">
        <p14:creationId xmlns:p14="http://schemas.microsoft.com/office/powerpoint/2010/main" val="3405104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938A5-2492-4A30-B8E2-F9FCD7B4E58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4507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938A5-2492-4A30-B8E2-F9FCD7B4E58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3048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D938A5-2492-4A30-B8E2-F9FCD7B4E584}" type="slidenum">
              <a:rPr lang="en-GB" smtClean="0"/>
              <a:t>26</a:t>
            </a:fld>
            <a:endParaRPr lang="en-GB"/>
          </a:p>
        </p:txBody>
      </p:sp>
    </p:spTree>
    <p:extLst>
      <p:ext uri="{BB962C8B-B14F-4D97-AF65-F5344CB8AC3E}">
        <p14:creationId xmlns:p14="http://schemas.microsoft.com/office/powerpoint/2010/main" val="1211008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D938A5-2492-4A30-B8E2-F9FCD7B4E584}" type="slidenum">
              <a:rPr lang="en-GB" smtClean="0"/>
              <a:t>27</a:t>
            </a:fld>
            <a:endParaRPr lang="en-GB"/>
          </a:p>
        </p:txBody>
      </p:sp>
    </p:spTree>
    <p:extLst>
      <p:ext uri="{BB962C8B-B14F-4D97-AF65-F5344CB8AC3E}">
        <p14:creationId xmlns:p14="http://schemas.microsoft.com/office/powerpoint/2010/main" val="2869891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D938A5-2492-4A30-B8E2-F9FCD7B4E584}" type="slidenum">
              <a:rPr lang="en-GB" smtClean="0"/>
              <a:t>28</a:t>
            </a:fld>
            <a:endParaRPr lang="en-GB"/>
          </a:p>
        </p:txBody>
      </p:sp>
    </p:spTree>
    <p:extLst>
      <p:ext uri="{BB962C8B-B14F-4D97-AF65-F5344CB8AC3E}">
        <p14:creationId xmlns:p14="http://schemas.microsoft.com/office/powerpoint/2010/main" val="1041748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3593148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A827AF-B4A0-4573-AA11-DD55F50E121D}"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1927037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D938A5-2492-4A30-B8E2-F9FCD7B4E584}" type="slidenum">
              <a:rPr lang="en-GB" smtClean="0"/>
              <a:t>5</a:t>
            </a:fld>
            <a:endParaRPr lang="en-GB"/>
          </a:p>
        </p:txBody>
      </p:sp>
    </p:spTree>
    <p:extLst>
      <p:ext uri="{BB962C8B-B14F-4D97-AF65-F5344CB8AC3E}">
        <p14:creationId xmlns:p14="http://schemas.microsoft.com/office/powerpoint/2010/main" val="1211008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D938A5-2492-4A30-B8E2-F9FCD7B4E584}" type="slidenum">
              <a:rPr lang="en-GB" smtClean="0"/>
              <a:t>6</a:t>
            </a:fld>
            <a:endParaRPr lang="en-GB"/>
          </a:p>
        </p:txBody>
      </p:sp>
    </p:spTree>
    <p:extLst>
      <p:ext uri="{BB962C8B-B14F-4D97-AF65-F5344CB8AC3E}">
        <p14:creationId xmlns:p14="http://schemas.microsoft.com/office/powerpoint/2010/main" val="1211008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D938A5-2492-4A30-B8E2-F9FCD7B4E584}" type="slidenum">
              <a:rPr lang="en-GB" smtClean="0"/>
              <a:t>7</a:t>
            </a:fld>
            <a:endParaRPr lang="en-GB"/>
          </a:p>
        </p:txBody>
      </p:sp>
    </p:spTree>
    <p:extLst>
      <p:ext uri="{BB962C8B-B14F-4D97-AF65-F5344CB8AC3E}">
        <p14:creationId xmlns:p14="http://schemas.microsoft.com/office/powerpoint/2010/main" val="3567052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D938A5-2492-4A30-B8E2-F9FCD7B4E584}" type="slidenum">
              <a:rPr lang="en-GB" smtClean="0"/>
              <a:t>8</a:t>
            </a:fld>
            <a:endParaRPr lang="en-GB"/>
          </a:p>
        </p:txBody>
      </p:sp>
    </p:spTree>
    <p:extLst>
      <p:ext uri="{BB962C8B-B14F-4D97-AF65-F5344CB8AC3E}">
        <p14:creationId xmlns:p14="http://schemas.microsoft.com/office/powerpoint/2010/main" val="2417733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938A5-2492-4A30-B8E2-F9FCD7B4E58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7623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D938A5-2492-4A30-B8E2-F9FCD7B4E58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3569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701A5D4-6C36-4704-9AD2-CFBE0F443B92}" type="datetimeFigureOut">
              <a:rPr lang="en-GB" smtClean="0"/>
              <a:t>14/10/2018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B162A-3DA2-49D9-8DCE-E85498B8C885}" type="slidenum">
              <a:rPr lang="en-GB" smtClean="0"/>
              <a:t>‹#›</a:t>
            </a:fld>
            <a:endParaRPr lang="en-GB"/>
          </a:p>
        </p:txBody>
      </p:sp>
    </p:spTree>
    <p:extLst>
      <p:ext uri="{BB962C8B-B14F-4D97-AF65-F5344CB8AC3E}">
        <p14:creationId xmlns:p14="http://schemas.microsoft.com/office/powerpoint/2010/main" val="2369863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01A5D4-6C36-4704-9AD2-CFBE0F443B92}" type="datetimeFigureOut">
              <a:rPr lang="en-GB" smtClean="0"/>
              <a:t>14/10/2018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B162A-3DA2-49D9-8DCE-E85498B8C885}" type="slidenum">
              <a:rPr lang="en-GB" smtClean="0"/>
              <a:t>‹#›</a:t>
            </a:fld>
            <a:endParaRPr lang="en-GB"/>
          </a:p>
        </p:txBody>
      </p:sp>
    </p:spTree>
    <p:extLst>
      <p:ext uri="{BB962C8B-B14F-4D97-AF65-F5344CB8AC3E}">
        <p14:creationId xmlns:p14="http://schemas.microsoft.com/office/powerpoint/2010/main" val="2699807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01A5D4-6C36-4704-9AD2-CFBE0F443B92}" type="datetimeFigureOut">
              <a:rPr lang="en-GB" smtClean="0"/>
              <a:t>14/10/2018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B162A-3DA2-49D9-8DCE-E85498B8C885}" type="slidenum">
              <a:rPr lang="en-GB" smtClean="0"/>
              <a:t>‹#›</a:t>
            </a:fld>
            <a:endParaRPr lang="en-GB"/>
          </a:p>
        </p:txBody>
      </p:sp>
    </p:spTree>
    <p:extLst>
      <p:ext uri="{BB962C8B-B14F-4D97-AF65-F5344CB8AC3E}">
        <p14:creationId xmlns:p14="http://schemas.microsoft.com/office/powerpoint/2010/main" val="787780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34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6345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731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774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10/14/2018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699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10/14/2018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098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10/14/2018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005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246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01A5D4-6C36-4704-9AD2-CFBE0F443B92}" type="datetimeFigureOut">
              <a:rPr lang="en-GB" smtClean="0"/>
              <a:t>14/10/2018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B162A-3DA2-49D9-8DCE-E85498B8C885}" type="slidenum">
              <a:rPr lang="en-GB" smtClean="0"/>
              <a:t>‹#›</a:t>
            </a:fld>
            <a:endParaRPr lang="en-GB"/>
          </a:p>
        </p:txBody>
      </p:sp>
    </p:spTree>
    <p:extLst>
      <p:ext uri="{BB962C8B-B14F-4D97-AF65-F5344CB8AC3E}">
        <p14:creationId xmlns:p14="http://schemas.microsoft.com/office/powerpoint/2010/main" val="2387866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92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44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11601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0019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26215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679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654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196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01A5D4-6C36-4704-9AD2-CFBE0F443B92}" type="datetimeFigureOut">
              <a:rPr lang="en-GB" smtClean="0"/>
              <a:t>14/10/2018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B162A-3DA2-49D9-8DCE-E85498B8C885}" type="slidenum">
              <a:rPr lang="en-GB" smtClean="0"/>
              <a:t>‹#›</a:t>
            </a:fld>
            <a:endParaRPr lang="en-GB"/>
          </a:p>
        </p:txBody>
      </p:sp>
    </p:spTree>
    <p:extLst>
      <p:ext uri="{BB962C8B-B14F-4D97-AF65-F5344CB8AC3E}">
        <p14:creationId xmlns:p14="http://schemas.microsoft.com/office/powerpoint/2010/main" val="266640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701A5D4-6C36-4704-9AD2-CFBE0F443B92}" type="datetimeFigureOut">
              <a:rPr lang="en-GB" smtClean="0"/>
              <a:t>14/10/2018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8B162A-3DA2-49D9-8DCE-E85498B8C885}" type="slidenum">
              <a:rPr lang="en-GB" smtClean="0"/>
              <a:t>‹#›</a:t>
            </a:fld>
            <a:endParaRPr lang="en-GB"/>
          </a:p>
        </p:txBody>
      </p:sp>
    </p:spTree>
    <p:extLst>
      <p:ext uri="{BB962C8B-B14F-4D97-AF65-F5344CB8AC3E}">
        <p14:creationId xmlns:p14="http://schemas.microsoft.com/office/powerpoint/2010/main" val="523718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701A5D4-6C36-4704-9AD2-CFBE0F443B92}" type="datetimeFigureOut">
              <a:rPr lang="en-GB" smtClean="0"/>
              <a:t>14/10/2018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B8B162A-3DA2-49D9-8DCE-E85498B8C885}" type="slidenum">
              <a:rPr lang="en-GB" smtClean="0"/>
              <a:t>‹#›</a:t>
            </a:fld>
            <a:endParaRPr lang="en-GB"/>
          </a:p>
        </p:txBody>
      </p:sp>
    </p:spTree>
    <p:extLst>
      <p:ext uri="{BB962C8B-B14F-4D97-AF65-F5344CB8AC3E}">
        <p14:creationId xmlns:p14="http://schemas.microsoft.com/office/powerpoint/2010/main" val="3990847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701A5D4-6C36-4704-9AD2-CFBE0F443B92}" type="datetimeFigureOut">
              <a:rPr lang="en-GB" smtClean="0"/>
              <a:t>14/10/2018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B8B162A-3DA2-49D9-8DCE-E85498B8C885}" type="slidenum">
              <a:rPr lang="en-GB" smtClean="0"/>
              <a:t>‹#›</a:t>
            </a:fld>
            <a:endParaRPr lang="en-GB"/>
          </a:p>
        </p:txBody>
      </p:sp>
    </p:spTree>
    <p:extLst>
      <p:ext uri="{BB962C8B-B14F-4D97-AF65-F5344CB8AC3E}">
        <p14:creationId xmlns:p14="http://schemas.microsoft.com/office/powerpoint/2010/main" val="2191912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01A5D4-6C36-4704-9AD2-CFBE0F443B92}" type="datetimeFigureOut">
              <a:rPr lang="en-GB" smtClean="0"/>
              <a:t>14/10/2018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B8B162A-3DA2-49D9-8DCE-E85498B8C885}" type="slidenum">
              <a:rPr lang="en-GB" smtClean="0"/>
              <a:t>‹#›</a:t>
            </a:fld>
            <a:endParaRPr lang="en-GB"/>
          </a:p>
        </p:txBody>
      </p:sp>
    </p:spTree>
    <p:extLst>
      <p:ext uri="{BB962C8B-B14F-4D97-AF65-F5344CB8AC3E}">
        <p14:creationId xmlns:p14="http://schemas.microsoft.com/office/powerpoint/2010/main" val="3884574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01A5D4-6C36-4704-9AD2-CFBE0F443B92}" type="datetimeFigureOut">
              <a:rPr lang="en-GB" smtClean="0"/>
              <a:t>14/10/2018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8B162A-3DA2-49D9-8DCE-E85498B8C885}" type="slidenum">
              <a:rPr lang="en-GB" smtClean="0"/>
              <a:t>‹#›</a:t>
            </a:fld>
            <a:endParaRPr lang="en-GB"/>
          </a:p>
        </p:txBody>
      </p:sp>
    </p:spTree>
    <p:extLst>
      <p:ext uri="{BB962C8B-B14F-4D97-AF65-F5344CB8AC3E}">
        <p14:creationId xmlns:p14="http://schemas.microsoft.com/office/powerpoint/2010/main" val="3014554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01A5D4-6C36-4704-9AD2-CFBE0F443B92}" type="datetimeFigureOut">
              <a:rPr lang="en-GB" smtClean="0"/>
              <a:t>14/10/2018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8B162A-3DA2-49D9-8DCE-E85498B8C885}" type="slidenum">
              <a:rPr lang="en-GB" smtClean="0"/>
              <a:t>‹#›</a:t>
            </a:fld>
            <a:endParaRPr lang="en-GB"/>
          </a:p>
        </p:txBody>
      </p:sp>
    </p:spTree>
    <p:extLst>
      <p:ext uri="{BB962C8B-B14F-4D97-AF65-F5344CB8AC3E}">
        <p14:creationId xmlns:p14="http://schemas.microsoft.com/office/powerpoint/2010/main" val="3033936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01A5D4-6C36-4704-9AD2-CFBE0F443B92}" type="datetimeFigureOut">
              <a:rPr lang="en-GB" smtClean="0"/>
              <a:t>14/10/2018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B162A-3DA2-49D9-8DCE-E85498B8C885}" type="slidenum">
              <a:rPr lang="en-GB" smtClean="0"/>
              <a:t>‹#›</a:t>
            </a:fld>
            <a:endParaRPr lang="en-GB"/>
          </a:p>
        </p:txBody>
      </p:sp>
    </p:spTree>
    <p:extLst>
      <p:ext uri="{BB962C8B-B14F-4D97-AF65-F5344CB8AC3E}">
        <p14:creationId xmlns:p14="http://schemas.microsoft.com/office/powerpoint/2010/main" val="2392604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701A5D4-6C36-4704-9AD2-CFBE0F443B92}" type="datetimeFigureOut">
              <a:rPr lang="en-GB" smtClean="0"/>
              <a:t>14/10/2018</a:t>
            </a:fld>
            <a:endParaRPr lang="en-GB"/>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8B8B162A-3DA2-49D9-8DCE-E85498B8C885}" type="slidenum">
              <a:rPr lang="en-GB" smtClean="0"/>
              <a:t>‹#›</a:t>
            </a:fld>
            <a:endParaRPr lang="en-GB"/>
          </a:p>
        </p:txBody>
      </p:sp>
    </p:spTree>
    <p:extLst>
      <p:ext uri="{BB962C8B-B14F-4D97-AF65-F5344CB8AC3E}">
        <p14:creationId xmlns:p14="http://schemas.microsoft.com/office/powerpoint/2010/main" val="12986224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81201"/>
            <a:ext cx="7772400" cy="2286000"/>
          </a:xfrm>
        </p:spPr>
        <p:txBody>
          <a:bodyPr>
            <a:normAutofit/>
          </a:bodyPr>
          <a:lstStyle/>
          <a:p>
            <a:pPr>
              <a:lnSpc>
                <a:spcPct val="150000"/>
              </a:lnSpc>
            </a:pPr>
            <a:r>
              <a:rPr lang="en-US" sz="3200" dirty="0"/>
              <a:t>2018.10.14</a:t>
            </a:r>
            <a:endParaRPr lang="en-GB" sz="3200" dirty="0"/>
          </a:p>
        </p:txBody>
      </p:sp>
    </p:spTree>
    <p:extLst>
      <p:ext uri="{BB962C8B-B14F-4D97-AF65-F5344CB8AC3E}">
        <p14:creationId xmlns:p14="http://schemas.microsoft.com/office/powerpoint/2010/main" val="371197922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Autofit/>
          </a:bodyPr>
          <a:lstStyle/>
          <a:p>
            <a:r>
              <a:rPr lang="zh-CN" altLang="en-US" sz="2400" dirty="0"/>
              <a:t>马太福音 </a:t>
            </a:r>
            <a:r>
              <a:rPr lang="en-US" sz="2400" dirty="0"/>
              <a:t>Mat </a:t>
            </a:r>
            <a:r>
              <a:rPr lang="en-US" altLang="zh-CN" sz="2400" dirty="0"/>
              <a:t>6</a:t>
            </a:r>
            <a:r>
              <a:rPr lang="en-US" sz="2400" dirty="0"/>
              <a:t>:32</a:t>
            </a:r>
            <a:endParaRPr lang="en-GB" sz="2400" dirty="0"/>
          </a:p>
        </p:txBody>
      </p:sp>
      <p:sp>
        <p:nvSpPr>
          <p:cNvPr id="3" name="Content Placeholder 2"/>
          <p:cNvSpPr>
            <a:spLocks noGrp="1"/>
          </p:cNvSpPr>
          <p:nvPr>
            <p:ph idx="1"/>
          </p:nvPr>
        </p:nvSpPr>
        <p:spPr>
          <a:xfrm>
            <a:off x="457200" y="715962"/>
            <a:ext cx="8229600" cy="5761038"/>
          </a:xfrm>
        </p:spPr>
        <p:txBody>
          <a:bodyPr>
            <a:noAutofit/>
          </a:bodyPr>
          <a:lstStyle/>
          <a:p>
            <a:pPr marL="0" indent="0" algn="ctr">
              <a:buNone/>
            </a:pPr>
            <a:r>
              <a:rPr lang="en-US" altLang="zh-CN" sz="4400" dirty="0"/>
              <a:t>Y</a:t>
            </a:r>
            <a:r>
              <a:rPr lang="en-GB" sz="4400" dirty="0"/>
              <a:t>our heavenly Father knows </a:t>
            </a:r>
          </a:p>
          <a:p>
            <a:pPr marL="0" indent="0" algn="ctr">
              <a:buNone/>
            </a:pPr>
            <a:r>
              <a:rPr lang="en-GB" sz="4400" dirty="0"/>
              <a:t>that you need them all.</a:t>
            </a:r>
          </a:p>
          <a:p>
            <a:pPr marL="0" indent="0" algn="ctr">
              <a:buNone/>
            </a:pPr>
            <a:r>
              <a:rPr lang="zh-CN" altLang="en-US" sz="4400" dirty="0"/>
              <a:t>你们的天父原知道</a:t>
            </a:r>
            <a:endParaRPr lang="en-GB" altLang="zh-CN" sz="4400" dirty="0"/>
          </a:p>
          <a:p>
            <a:pPr marL="0" indent="0" algn="ctr">
              <a:buNone/>
            </a:pPr>
            <a:r>
              <a:rPr lang="zh-CN" altLang="en-US" sz="4400" dirty="0"/>
              <a:t>你们需要这一切</a:t>
            </a:r>
          </a:p>
        </p:txBody>
      </p:sp>
    </p:spTree>
    <p:extLst>
      <p:ext uri="{BB962C8B-B14F-4D97-AF65-F5344CB8AC3E}">
        <p14:creationId xmlns:p14="http://schemas.microsoft.com/office/powerpoint/2010/main" val="3376572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Autofit/>
          </a:bodyPr>
          <a:lstStyle/>
          <a:p>
            <a:r>
              <a:rPr lang="zh-CN" altLang="en-US" sz="2400" dirty="0"/>
              <a:t>马太福音 </a:t>
            </a:r>
            <a:r>
              <a:rPr lang="en-US" sz="2400" dirty="0"/>
              <a:t>Mat </a:t>
            </a:r>
            <a:r>
              <a:rPr lang="en-US" altLang="zh-CN" sz="2400" dirty="0"/>
              <a:t>6</a:t>
            </a:r>
            <a:r>
              <a:rPr lang="en-US" sz="2400" dirty="0"/>
              <a:t>:</a:t>
            </a:r>
            <a:r>
              <a:rPr lang="en-US" altLang="zh-CN" sz="2400" dirty="0"/>
              <a:t>26</a:t>
            </a:r>
            <a:endParaRPr lang="en-GB" sz="2400" dirty="0"/>
          </a:p>
        </p:txBody>
      </p:sp>
      <p:sp>
        <p:nvSpPr>
          <p:cNvPr id="3" name="Content Placeholder 2"/>
          <p:cNvSpPr>
            <a:spLocks noGrp="1"/>
          </p:cNvSpPr>
          <p:nvPr>
            <p:ph idx="1"/>
          </p:nvPr>
        </p:nvSpPr>
        <p:spPr>
          <a:xfrm>
            <a:off x="457200" y="715962"/>
            <a:ext cx="8229600" cy="5761038"/>
          </a:xfrm>
        </p:spPr>
        <p:txBody>
          <a:bodyPr>
            <a:noAutofit/>
          </a:bodyPr>
          <a:lstStyle/>
          <a:p>
            <a:pPr marL="0" indent="0">
              <a:buNone/>
            </a:pPr>
            <a:r>
              <a:rPr lang="en-GB" dirty="0"/>
              <a:t>Look at the birds of the air: they neither sow nor reap nor gather into barns, and yet your heavenly Father feeds them. Are you not of more value than they?</a:t>
            </a:r>
          </a:p>
          <a:p>
            <a:pPr marL="0" indent="0">
              <a:buNone/>
            </a:pPr>
            <a:r>
              <a:rPr lang="zh-CN" altLang="en-US" dirty="0"/>
              <a:t>你们看天空的飞鸟：它们不撒种，不收割，也不收进仓里，你们的天父尚且养活它们；难道你们不比它们更宝贵吗？</a:t>
            </a:r>
            <a:endParaRPr lang="en-GB" sz="2800" dirty="0"/>
          </a:p>
        </p:txBody>
      </p:sp>
    </p:spTree>
    <p:extLst>
      <p:ext uri="{BB962C8B-B14F-4D97-AF65-F5344CB8AC3E}">
        <p14:creationId xmlns:p14="http://schemas.microsoft.com/office/powerpoint/2010/main" val="2180570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Autofit/>
          </a:bodyPr>
          <a:lstStyle/>
          <a:p>
            <a:r>
              <a:rPr lang="zh-CN" altLang="en-US" sz="2400" dirty="0"/>
              <a:t>马太福音 </a:t>
            </a:r>
            <a:r>
              <a:rPr lang="en-US" sz="2400" dirty="0"/>
              <a:t>Mat </a:t>
            </a:r>
            <a:r>
              <a:rPr lang="en-US" altLang="zh-CN" sz="2400" dirty="0"/>
              <a:t>6</a:t>
            </a:r>
            <a:r>
              <a:rPr lang="en-US" sz="2400" dirty="0"/>
              <a:t>:</a:t>
            </a:r>
            <a:r>
              <a:rPr lang="en-US" altLang="zh-CN" sz="2400" dirty="0"/>
              <a:t>28-29</a:t>
            </a:r>
            <a:endParaRPr lang="en-GB" sz="2400" dirty="0"/>
          </a:p>
        </p:txBody>
      </p:sp>
      <p:sp>
        <p:nvSpPr>
          <p:cNvPr id="3" name="Content Placeholder 2"/>
          <p:cNvSpPr>
            <a:spLocks noGrp="1"/>
          </p:cNvSpPr>
          <p:nvPr>
            <p:ph idx="1"/>
          </p:nvPr>
        </p:nvSpPr>
        <p:spPr>
          <a:xfrm>
            <a:off x="457200" y="715962"/>
            <a:ext cx="8229600" cy="5761038"/>
          </a:xfrm>
        </p:spPr>
        <p:txBody>
          <a:bodyPr>
            <a:noAutofit/>
          </a:bodyPr>
          <a:lstStyle/>
          <a:p>
            <a:pPr marL="0" indent="0">
              <a:buNone/>
            </a:pPr>
            <a:r>
              <a:rPr lang="en-GB" dirty="0"/>
              <a:t>And why are you anxious about clothing? Consider the lilies of the field, how they grow; they neither toil nor spin; yet I tell you, even Solomon in all his glory was not arrayed like one of these.</a:t>
            </a:r>
          </a:p>
          <a:p>
            <a:pPr marL="0" indent="0">
              <a:buNone/>
            </a:pPr>
            <a:r>
              <a:rPr lang="zh-CN" altLang="en-US" dirty="0"/>
              <a:t>何必为衣服忧虑呢？试想田野的百合花怎样生长，它们不劳苦，也不纺织。但我告诉你们，就是所罗门最威荣的时候所穿的，也比不上这花中的一朵。</a:t>
            </a:r>
            <a:endParaRPr lang="en-GB" dirty="0"/>
          </a:p>
          <a:p>
            <a:pPr marL="0" indent="0">
              <a:buNone/>
            </a:pPr>
            <a:endParaRPr lang="zh-CN" altLang="en-US" dirty="0"/>
          </a:p>
        </p:txBody>
      </p:sp>
    </p:spTree>
    <p:extLst>
      <p:ext uri="{BB962C8B-B14F-4D97-AF65-F5344CB8AC3E}">
        <p14:creationId xmlns:p14="http://schemas.microsoft.com/office/powerpoint/2010/main" val="4224841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lily images flowers">
            <a:extLst>
              <a:ext uri="{FF2B5EF4-FFF2-40B4-BE49-F238E27FC236}">
                <a16:creationId xmlns:a16="http://schemas.microsoft.com/office/drawing/2014/main" id="{69F16133-59A5-4214-B334-76B779F6F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681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844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flower image">
            <a:extLst>
              <a:ext uri="{FF2B5EF4-FFF2-40B4-BE49-F238E27FC236}">
                <a16:creationId xmlns:a16="http://schemas.microsoft.com/office/drawing/2014/main" id="{917C1CE8-C585-4D9E-B8FE-99471830D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6238"/>
            <a:ext cx="9144000" cy="610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287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flower image">
            <a:extLst>
              <a:ext uri="{FF2B5EF4-FFF2-40B4-BE49-F238E27FC236}">
                <a16:creationId xmlns:a16="http://schemas.microsoft.com/office/drawing/2014/main" id="{384C0AF0-AF14-4093-B91D-21395B1713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938"/>
            <a:ext cx="9144000" cy="608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380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lily images flowers">
            <a:extLst>
              <a:ext uri="{FF2B5EF4-FFF2-40B4-BE49-F238E27FC236}">
                <a16:creationId xmlns:a16="http://schemas.microsoft.com/office/drawing/2014/main" id="{37774C6A-01F7-4480-ACE9-632B6BC593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09600"/>
            <a:ext cx="6429375"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444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flower image">
            <a:extLst>
              <a:ext uri="{FF2B5EF4-FFF2-40B4-BE49-F238E27FC236}">
                <a16:creationId xmlns:a16="http://schemas.microsoft.com/office/drawing/2014/main" id="{CEF42602-0FD8-465F-9FE7-BB438C04AD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1000"/>
            <a:ext cx="9144000" cy="609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745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lower image">
            <a:extLst>
              <a:ext uri="{FF2B5EF4-FFF2-40B4-BE49-F238E27FC236}">
                <a16:creationId xmlns:a16="http://schemas.microsoft.com/office/drawing/2014/main" id="{A650B147-5693-401D-A35F-16007283C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913" y="1762125"/>
            <a:ext cx="444817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lower image">
            <a:extLst>
              <a:ext uri="{FF2B5EF4-FFF2-40B4-BE49-F238E27FC236}">
                <a16:creationId xmlns:a16="http://schemas.microsoft.com/office/drawing/2014/main" id="{F6B8B797-6BC7-4513-A59C-094F96EC5D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9413"/>
            <a:ext cx="9144000" cy="609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892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lily images flowers">
            <a:extLst>
              <a:ext uri="{FF2B5EF4-FFF2-40B4-BE49-F238E27FC236}">
                <a16:creationId xmlns:a16="http://schemas.microsoft.com/office/drawing/2014/main" id="{E82F1A34-751E-4554-A4EB-AA8F3A28D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52400"/>
            <a:ext cx="9144000" cy="609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143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81201"/>
            <a:ext cx="7772400" cy="2286000"/>
          </a:xfrm>
        </p:spPr>
        <p:txBody>
          <a:bodyPr>
            <a:normAutofit/>
          </a:bodyPr>
          <a:lstStyle/>
          <a:p>
            <a:pPr>
              <a:lnSpc>
                <a:spcPct val="150000"/>
              </a:lnSpc>
            </a:pPr>
            <a:r>
              <a:rPr lang="en-US" sz="3200" dirty="0"/>
              <a:t>The Gospel of Matthew Series</a:t>
            </a:r>
            <a:br>
              <a:rPr lang="en-US" sz="3200" dirty="0"/>
            </a:br>
            <a:r>
              <a:rPr lang="zh-CN" altLang="en-US" sz="3200" dirty="0"/>
              <a:t>马太福音系列</a:t>
            </a:r>
            <a:endParaRPr lang="en-GB" sz="3200" dirty="0"/>
          </a:p>
        </p:txBody>
      </p:sp>
    </p:spTree>
    <p:extLst>
      <p:ext uri="{BB962C8B-B14F-4D97-AF65-F5344CB8AC3E}">
        <p14:creationId xmlns:p14="http://schemas.microsoft.com/office/powerpoint/2010/main" val="28902836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lily images flowers">
            <a:extLst>
              <a:ext uri="{FF2B5EF4-FFF2-40B4-BE49-F238E27FC236}">
                <a16:creationId xmlns:a16="http://schemas.microsoft.com/office/drawing/2014/main" id="{801A4CB8-C76E-44D1-A9D6-089766D956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050"/>
            <a:ext cx="4857750" cy="6463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095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flower image">
            <a:extLst>
              <a:ext uri="{FF2B5EF4-FFF2-40B4-BE49-F238E27FC236}">
                <a16:creationId xmlns:a16="http://schemas.microsoft.com/office/drawing/2014/main" id="{B73A9BDA-9560-4D4B-B59F-E1A89335BC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1000"/>
            <a:ext cx="5273233"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998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Autofit/>
          </a:bodyPr>
          <a:lstStyle/>
          <a:p>
            <a:r>
              <a:rPr lang="zh-CN" altLang="en-US" sz="2400" dirty="0"/>
              <a:t>马太福音 </a:t>
            </a:r>
            <a:r>
              <a:rPr lang="en-US" sz="2400" dirty="0"/>
              <a:t>Mat </a:t>
            </a:r>
            <a:r>
              <a:rPr lang="en-US" altLang="zh-CN" sz="2400" dirty="0"/>
              <a:t>6</a:t>
            </a:r>
            <a:r>
              <a:rPr lang="en-US" sz="2400" dirty="0"/>
              <a:t>:30</a:t>
            </a:r>
            <a:endParaRPr lang="en-GB" sz="2400" dirty="0"/>
          </a:p>
        </p:txBody>
      </p:sp>
      <p:sp>
        <p:nvSpPr>
          <p:cNvPr id="3" name="Content Placeholder 2"/>
          <p:cNvSpPr>
            <a:spLocks noGrp="1"/>
          </p:cNvSpPr>
          <p:nvPr>
            <p:ph idx="1"/>
          </p:nvPr>
        </p:nvSpPr>
        <p:spPr>
          <a:xfrm>
            <a:off x="457200" y="715962"/>
            <a:ext cx="8229600" cy="5761038"/>
          </a:xfrm>
        </p:spPr>
        <p:txBody>
          <a:bodyPr>
            <a:noAutofit/>
          </a:bodyPr>
          <a:lstStyle/>
          <a:p>
            <a:pPr marL="0" indent="0">
              <a:buNone/>
            </a:pPr>
            <a:r>
              <a:rPr lang="en-GB" dirty="0"/>
              <a:t>But if God so clothes the grass of the field, which today is alive and tomorrow is thrown into the oven, will he not much more clothe you, O men of little faith?</a:t>
            </a:r>
          </a:p>
          <a:p>
            <a:pPr marL="0" indent="0">
              <a:buNone/>
            </a:pPr>
            <a:r>
              <a:rPr lang="zh-CN" altLang="en-US" dirty="0"/>
              <a:t>田野的草，今天还在，明天就投进炉里，　神尚且这样妆扮它们；小信的人哪，何况你们呢？</a:t>
            </a:r>
          </a:p>
        </p:txBody>
      </p:sp>
    </p:spTree>
    <p:extLst>
      <p:ext uri="{BB962C8B-B14F-4D97-AF65-F5344CB8AC3E}">
        <p14:creationId xmlns:p14="http://schemas.microsoft.com/office/powerpoint/2010/main" val="3275904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alking sticks images">
            <a:extLst>
              <a:ext uri="{FF2B5EF4-FFF2-40B4-BE49-F238E27FC236}">
                <a16:creationId xmlns:a16="http://schemas.microsoft.com/office/drawing/2014/main" id="{6A10A2B8-F3F5-4A72-84A1-ED83DF39F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1828800" cy="32759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alking sticks images">
            <a:extLst>
              <a:ext uri="{FF2B5EF4-FFF2-40B4-BE49-F238E27FC236}">
                <a16:creationId xmlns:a16="http://schemas.microsoft.com/office/drawing/2014/main" id="{05E01DF1-EB7C-48B4-950B-DFE328975B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1" y="431800"/>
            <a:ext cx="2590800" cy="33127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alking frame images">
            <a:extLst>
              <a:ext uri="{FF2B5EF4-FFF2-40B4-BE49-F238E27FC236}">
                <a16:creationId xmlns:a16="http://schemas.microsoft.com/office/drawing/2014/main" id="{1ED50501-BAD6-487F-911E-CE68627E34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2" y="457200"/>
            <a:ext cx="32385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779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Autofit/>
          </a:bodyPr>
          <a:lstStyle/>
          <a:p>
            <a:r>
              <a:rPr lang="zh-CN" altLang="en-US" sz="2400" dirty="0"/>
              <a:t>以赛亚书  </a:t>
            </a:r>
            <a:r>
              <a:rPr lang="en-US" sz="2400" dirty="0"/>
              <a:t>Isaiah 30:15</a:t>
            </a:r>
            <a:endParaRPr lang="en-GB" sz="2400" dirty="0"/>
          </a:p>
        </p:txBody>
      </p:sp>
      <p:sp>
        <p:nvSpPr>
          <p:cNvPr id="3" name="Content Placeholder 2"/>
          <p:cNvSpPr>
            <a:spLocks noGrp="1"/>
          </p:cNvSpPr>
          <p:nvPr>
            <p:ph idx="1"/>
          </p:nvPr>
        </p:nvSpPr>
        <p:spPr>
          <a:xfrm>
            <a:off x="457200" y="715962"/>
            <a:ext cx="8229600" cy="5761038"/>
          </a:xfrm>
        </p:spPr>
        <p:txBody>
          <a:bodyPr>
            <a:noAutofit/>
          </a:bodyPr>
          <a:lstStyle/>
          <a:p>
            <a:pPr marL="0" indent="0">
              <a:buNone/>
            </a:pPr>
            <a:r>
              <a:rPr lang="en-GB" dirty="0"/>
              <a:t>For thus said the Lord </a:t>
            </a:r>
            <a:r>
              <a:rPr lang="en-US" dirty="0"/>
              <a:t>Yahweh</a:t>
            </a:r>
            <a:r>
              <a:rPr lang="en-GB" dirty="0"/>
              <a:t>, the Holy One of Israel, "In returning and rest you shall be saved; in quietness and in trust shall be your strength." And you would not,</a:t>
            </a:r>
          </a:p>
          <a:p>
            <a:pPr marL="0" indent="0">
              <a:buNone/>
            </a:pPr>
            <a:r>
              <a:rPr lang="zh-CN" altLang="en-US" dirty="0"/>
              <a:t>因为主雅伟以色列的圣者这样说：</a:t>
            </a:r>
            <a:r>
              <a:rPr lang="en-US" altLang="zh-CN" dirty="0"/>
              <a:t>"</a:t>
            </a:r>
            <a:r>
              <a:rPr lang="zh-CN" altLang="en-US" dirty="0"/>
              <a:t>你们得救在于悔改和安息，你们得力在于平静和信靠。</a:t>
            </a:r>
            <a:r>
              <a:rPr lang="en-US" altLang="zh-CN" dirty="0"/>
              <a:t>" </a:t>
            </a:r>
            <a:r>
              <a:rPr lang="zh-CN" altLang="en-US" dirty="0"/>
              <a:t>但你们竟不愿意。</a:t>
            </a:r>
          </a:p>
        </p:txBody>
      </p:sp>
    </p:spTree>
    <p:extLst>
      <p:ext uri="{BB962C8B-B14F-4D97-AF65-F5344CB8AC3E}">
        <p14:creationId xmlns:p14="http://schemas.microsoft.com/office/powerpoint/2010/main" val="1381608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Autofit/>
          </a:bodyPr>
          <a:lstStyle/>
          <a:p>
            <a:r>
              <a:rPr lang="zh-CN" altLang="en-US" sz="2400" dirty="0"/>
              <a:t>马太福音 </a:t>
            </a:r>
            <a:r>
              <a:rPr lang="en-US" sz="2400" dirty="0"/>
              <a:t>Mat </a:t>
            </a:r>
            <a:r>
              <a:rPr lang="en-US" altLang="zh-CN" sz="2400" dirty="0"/>
              <a:t>6</a:t>
            </a:r>
            <a:r>
              <a:rPr lang="en-US" sz="2400" dirty="0"/>
              <a:t>:</a:t>
            </a:r>
            <a:r>
              <a:rPr lang="en-US" altLang="zh-CN" sz="2400" dirty="0"/>
              <a:t>27</a:t>
            </a:r>
            <a:endParaRPr lang="en-GB" sz="2400" dirty="0"/>
          </a:p>
        </p:txBody>
      </p:sp>
      <p:sp>
        <p:nvSpPr>
          <p:cNvPr id="3" name="Content Placeholder 2"/>
          <p:cNvSpPr>
            <a:spLocks noGrp="1"/>
          </p:cNvSpPr>
          <p:nvPr>
            <p:ph idx="1"/>
          </p:nvPr>
        </p:nvSpPr>
        <p:spPr>
          <a:xfrm>
            <a:off x="457200" y="715962"/>
            <a:ext cx="8229600" cy="5761038"/>
          </a:xfrm>
        </p:spPr>
        <p:txBody>
          <a:bodyPr>
            <a:noAutofit/>
          </a:bodyPr>
          <a:lstStyle/>
          <a:p>
            <a:pPr marL="0" indent="0">
              <a:buNone/>
            </a:pPr>
            <a:r>
              <a:rPr lang="en-GB" dirty="0"/>
              <a:t>And which of you by being anxious can add one cubit to his span of life?</a:t>
            </a:r>
          </a:p>
          <a:p>
            <a:pPr marL="0" indent="0">
              <a:buNone/>
            </a:pPr>
            <a:endParaRPr lang="en-GB" dirty="0"/>
          </a:p>
          <a:p>
            <a:pPr marL="0" indent="0">
              <a:buNone/>
            </a:pPr>
            <a:r>
              <a:rPr lang="zh-CN" altLang="en-US" dirty="0"/>
              <a:t>你们中间谁能用忧虑使自己的寿命延长一刻呢？</a:t>
            </a:r>
            <a:endParaRPr lang="en-GB" sz="2800" dirty="0"/>
          </a:p>
        </p:txBody>
      </p:sp>
    </p:spTree>
    <p:extLst>
      <p:ext uri="{BB962C8B-B14F-4D97-AF65-F5344CB8AC3E}">
        <p14:creationId xmlns:p14="http://schemas.microsoft.com/office/powerpoint/2010/main" val="739405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Autofit/>
          </a:bodyPr>
          <a:lstStyle/>
          <a:p>
            <a:r>
              <a:rPr lang="zh-CN" altLang="en-US" sz="2000" dirty="0"/>
              <a:t>彼得前书  </a:t>
            </a:r>
            <a:r>
              <a:rPr lang="en-GB" sz="2000" dirty="0"/>
              <a:t>1Pe 5:6-7</a:t>
            </a:r>
            <a:endParaRPr lang="en-GB" sz="2400" dirty="0"/>
          </a:p>
        </p:txBody>
      </p:sp>
      <p:sp>
        <p:nvSpPr>
          <p:cNvPr id="3" name="Content Placeholder 2"/>
          <p:cNvSpPr>
            <a:spLocks noGrp="1"/>
          </p:cNvSpPr>
          <p:nvPr>
            <p:ph idx="1"/>
          </p:nvPr>
        </p:nvSpPr>
        <p:spPr>
          <a:xfrm>
            <a:off x="457200" y="715962"/>
            <a:ext cx="8229600" cy="5761038"/>
          </a:xfrm>
        </p:spPr>
        <p:txBody>
          <a:bodyPr>
            <a:noAutofit/>
          </a:bodyPr>
          <a:lstStyle/>
          <a:p>
            <a:pPr marL="0" indent="0">
              <a:buNone/>
            </a:pPr>
            <a:r>
              <a:rPr lang="en-GB" dirty="0"/>
              <a:t>Therefore humble yourselves under the mighty hand of God, that He may exalt you at the proper time, </a:t>
            </a:r>
            <a:r>
              <a:rPr lang="en-GB" baseline="30000" dirty="0"/>
              <a:t>7</a:t>
            </a:r>
            <a:r>
              <a:rPr lang="en-GB" dirty="0"/>
              <a:t> casting all your anxiety on Him, because He cares for you. </a:t>
            </a:r>
          </a:p>
          <a:p>
            <a:pPr marL="0" indent="0">
              <a:buNone/>
            </a:pPr>
            <a:r>
              <a:rPr lang="zh-CN" altLang="en-US" dirty="0"/>
              <a:t>所以你们要谦卑，服在神大能的手下，到了时候，他必叫你们升高。</a:t>
            </a:r>
            <a:r>
              <a:rPr lang="en-US" baseline="30000" dirty="0"/>
              <a:t>7</a:t>
            </a:r>
            <a:r>
              <a:rPr lang="en-US" dirty="0"/>
              <a:t> </a:t>
            </a:r>
            <a:r>
              <a:rPr lang="zh-CN" altLang="en-US" dirty="0"/>
              <a:t>你们要把一切忧虑卸给神，因为他顾念你们。</a:t>
            </a:r>
          </a:p>
        </p:txBody>
      </p:sp>
    </p:spTree>
    <p:extLst>
      <p:ext uri="{BB962C8B-B14F-4D97-AF65-F5344CB8AC3E}">
        <p14:creationId xmlns:p14="http://schemas.microsoft.com/office/powerpoint/2010/main" val="968304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Autofit/>
          </a:bodyPr>
          <a:lstStyle/>
          <a:p>
            <a:r>
              <a:rPr lang="zh-CN" altLang="en-US" sz="2400" dirty="0"/>
              <a:t>马太福音 </a:t>
            </a:r>
            <a:r>
              <a:rPr lang="en-US" sz="2400" dirty="0"/>
              <a:t>Mat </a:t>
            </a:r>
            <a:r>
              <a:rPr lang="en-US" altLang="zh-CN" sz="2400" dirty="0"/>
              <a:t>6</a:t>
            </a:r>
            <a:r>
              <a:rPr lang="en-US" sz="2400" dirty="0"/>
              <a:t>:31-32</a:t>
            </a:r>
            <a:endParaRPr lang="en-GB" sz="2400" dirty="0"/>
          </a:p>
        </p:txBody>
      </p:sp>
      <p:sp>
        <p:nvSpPr>
          <p:cNvPr id="3" name="Content Placeholder 2"/>
          <p:cNvSpPr>
            <a:spLocks noGrp="1"/>
          </p:cNvSpPr>
          <p:nvPr>
            <p:ph idx="1"/>
          </p:nvPr>
        </p:nvSpPr>
        <p:spPr>
          <a:xfrm>
            <a:off x="457200" y="715962"/>
            <a:ext cx="8229600" cy="5761038"/>
          </a:xfrm>
        </p:spPr>
        <p:txBody>
          <a:bodyPr>
            <a:noAutofit/>
          </a:bodyPr>
          <a:lstStyle/>
          <a:p>
            <a:pPr marL="0" indent="0">
              <a:buNone/>
            </a:pPr>
            <a:r>
              <a:rPr lang="en-GB" dirty="0"/>
              <a:t>Therefore do not be anxious, saying, `What shall we eat?' or `What shall we drink?' or `What shall we wear?’ For the Gentiles seek all these things; and your heavenly Father knows that you need them all.</a:t>
            </a:r>
          </a:p>
          <a:p>
            <a:pPr marL="0" indent="0">
              <a:buNone/>
            </a:pPr>
            <a:r>
              <a:rPr lang="zh-CN" altLang="en-US" dirty="0"/>
              <a:t>所以不要忧虑，说：</a:t>
            </a:r>
            <a:r>
              <a:rPr lang="en-US" altLang="zh-CN" dirty="0"/>
              <a:t>'</a:t>
            </a:r>
            <a:r>
              <a:rPr lang="zh-CN" altLang="en-US" dirty="0"/>
              <a:t>我们该吃什么？喝什么？穿什么？</a:t>
            </a:r>
            <a:r>
              <a:rPr lang="en-US" altLang="zh-CN" dirty="0"/>
              <a:t>’  </a:t>
            </a:r>
            <a:r>
              <a:rPr lang="zh-CN" altLang="en-US" dirty="0"/>
              <a:t>这些都是教外人所寻求的，你们的天父原知道你们需要这一切。</a:t>
            </a:r>
          </a:p>
        </p:txBody>
      </p:sp>
    </p:spTree>
    <p:extLst>
      <p:ext uri="{BB962C8B-B14F-4D97-AF65-F5344CB8AC3E}">
        <p14:creationId xmlns:p14="http://schemas.microsoft.com/office/powerpoint/2010/main" val="2442974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Autofit/>
          </a:bodyPr>
          <a:lstStyle/>
          <a:p>
            <a:r>
              <a:rPr lang="zh-CN" altLang="en-US" sz="2400" dirty="0"/>
              <a:t>马太福音 </a:t>
            </a:r>
            <a:r>
              <a:rPr lang="en-US" sz="2400" dirty="0"/>
              <a:t>Mat </a:t>
            </a:r>
            <a:r>
              <a:rPr lang="en-US" altLang="zh-CN" sz="2400" dirty="0"/>
              <a:t>6</a:t>
            </a:r>
            <a:r>
              <a:rPr lang="en-US" sz="2400" dirty="0"/>
              <a:t>:33-34</a:t>
            </a:r>
            <a:endParaRPr lang="en-GB" sz="2400" dirty="0"/>
          </a:p>
        </p:txBody>
      </p:sp>
      <p:sp>
        <p:nvSpPr>
          <p:cNvPr id="3" name="Content Placeholder 2"/>
          <p:cNvSpPr>
            <a:spLocks noGrp="1"/>
          </p:cNvSpPr>
          <p:nvPr>
            <p:ph idx="1"/>
          </p:nvPr>
        </p:nvSpPr>
        <p:spPr>
          <a:xfrm>
            <a:off x="457200" y="715962"/>
            <a:ext cx="8229600" cy="5761038"/>
          </a:xfrm>
        </p:spPr>
        <p:txBody>
          <a:bodyPr>
            <a:noAutofit/>
          </a:bodyPr>
          <a:lstStyle/>
          <a:p>
            <a:pPr marL="0" indent="0">
              <a:buNone/>
            </a:pPr>
            <a:r>
              <a:rPr lang="en-GB" dirty="0"/>
              <a:t>But seek first his kingdom and his righteousness, and all these things shall be yours as well. "Therefore do not be anxious about tomorrow, for tomorrow will be anxious for itself. Let the day's own trouble be sufficient for the day.</a:t>
            </a:r>
          </a:p>
          <a:p>
            <a:pPr marL="0" indent="0">
              <a:buNone/>
            </a:pPr>
            <a:r>
              <a:rPr lang="zh-CN" altLang="en-US" dirty="0"/>
              <a:t>你们要先求他的国和他的义，这一切都必加给你们。所以不要为明天忧虑，因为明天自有明天的忧虑，一天的难处一天当就够了。</a:t>
            </a:r>
            <a:r>
              <a:rPr lang="en-US" altLang="zh-CN" dirty="0"/>
              <a:t>"</a:t>
            </a:r>
          </a:p>
          <a:p>
            <a:pPr marL="0" indent="0">
              <a:buNone/>
            </a:pPr>
            <a:endParaRPr lang="en-GB" dirty="0"/>
          </a:p>
        </p:txBody>
      </p:sp>
    </p:spTree>
    <p:extLst>
      <p:ext uri="{BB962C8B-B14F-4D97-AF65-F5344CB8AC3E}">
        <p14:creationId xmlns:p14="http://schemas.microsoft.com/office/powerpoint/2010/main" val="2951884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438400"/>
            <a:ext cx="8229600" cy="1143000"/>
          </a:xfrm>
        </p:spPr>
        <p:txBody>
          <a:bodyPr>
            <a:normAutofit fontScale="90000"/>
          </a:bodyPr>
          <a:lstStyle/>
          <a:p>
            <a:r>
              <a:rPr lang="en-US" dirty="0"/>
              <a:t>End</a:t>
            </a:r>
            <a:br>
              <a:rPr lang="en-US" altLang="zh-CN" sz="3200" dirty="0"/>
            </a:br>
            <a:endParaRPr lang="en-GB" dirty="0"/>
          </a:p>
        </p:txBody>
      </p:sp>
    </p:spTree>
    <p:extLst>
      <p:ext uri="{BB962C8B-B14F-4D97-AF65-F5344CB8AC3E}">
        <p14:creationId xmlns:p14="http://schemas.microsoft.com/office/powerpoint/2010/main" val="2007201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838200"/>
            <a:ext cx="7772400" cy="4495801"/>
          </a:xfrm>
        </p:spPr>
        <p:txBody>
          <a:bodyPr>
            <a:normAutofit/>
          </a:bodyPr>
          <a:lstStyle/>
          <a:p>
            <a:r>
              <a:rPr lang="en-GB" sz="3600" dirty="0"/>
              <a:t>Your heavenly Father knows your need</a:t>
            </a:r>
            <a:br>
              <a:rPr lang="en-GB" sz="3600" dirty="0"/>
            </a:br>
            <a:r>
              <a:rPr lang="zh-CN" altLang="en-US" sz="4000" dirty="0">
                <a:latin typeface="NSimSun" panose="02010609030101010101" pitchFamily="49" charset="-122"/>
                <a:ea typeface="NSimSun" panose="02010609030101010101" pitchFamily="49" charset="-122"/>
              </a:rPr>
              <a:t>天父知道你们所需的一切</a:t>
            </a:r>
            <a:br>
              <a:rPr lang="en-US" altLang="zh-CN" sz="3600" dirty="0"/>
            </a:br>
            <a:br>
              <a:rPr lang="en-US" altLang="zh-CN" sz="3600" dirty="0"/>
            </a:br>
            <a:r>
              <a:rPr lang="zh-CN" altLang="en-US" sz="3100" dirty="0"/>
              <a:t>（马太福音 </a:t>
            </a:r>
            <a:r>
              <a:rPr lang="en-GB" sz="3100" dirty="0"/>
              <a:t>Matthew 6</a:t>
            </a:r>
            <a:r>
              <a:rPr lang="en-US" altLang="zh-CN" sz="3100" dirty="0"/>
              <a:t>:25-34</a:t>
            </a:r>
            <a:r>
              <a:rPr lang="zh-CN" altLang="en-US" sz="3100" dirty="0"/>
              <a:t>）</a:t>
            </a:r>
            <a:br>
              <a:rPr lang="en-GB" sz="3100" dirty="0"/>
            </a:br>
            <a:br>
              <a:rPr lang="en-US" sz="3600" dirty="0"/>
            </a:br>
            <a:br>
              <a:rPr lang="en-US" sz="3200" dirty="0"/>
            </a:br>
            <a:endParaRPr lang="en-GB" sz="3200" dirty="0"/>
          </a:p>
        </p:txBody>
      </p:sp>
    </p:spTree>
    <p:extLst>
      <p:ext uri="{BB962C8B-B14F-4D97-AF65-F5344CB8AC3E}">
        <p14:creationId xmlns:p14="http://schemas.microsoft.com/office/powerpoint/2010/main" val="319867901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1"/>
            <a:ext cx="8229600" cy="533400"/>
          </a:xfrm>
        </p:spPr>
        <p:txBody>
          <a:bodyPr>
            <a:noAutofit/>
          </a:bodyPr>
          <a:lstStyle/>
          <a:p>
            <a:r>
              <a:rPr lang="zh-CN" altLang="en-US" sz="2000" dirty="0"/>
              <a:t>马太福音 </a:t>
            </a:r>
            <a:r>
              <a:rPr lang="en-US" sz="2000" dirty="0"/>
              <a:t>Mat 6:19-21</a:t>
            </a:r>
            <a:endParaRPr lang="en-GB" sz="2000" dirty="0"/>
          </a:p>
        </p:txBody>
      </p:sp>
      <p:sp>
        <p:nvSpPr>
          <p:cNvPr id="3" name="Content Placeholder 2"/>
          <p:cNvSpPr>
            <a:spLocks noGrp="1"/>
          </p:cNvSpPr>
          <p:nvPr>
            <p:ph idx="1"/>
          </p:nvPr>
        </p:nvSpPr>
        <p:spPr>
          <a:xfrm>
            <a:off x="457200" y="495300"/>
            <a:ext cx="8229600" cy="6210300"/>
          </a:xfrm>
        </p:spPr>
        <p:txBody>
          <a:bodyPr>
            <a:noAutofit/>
          </a:bodyPr>
          <a:lstStyle/>
          <a:p>
            <a:pPr marL="0" indent="0">
              <a:buNone/>
            </a:pPr>
            <a:r>
              <a:rPr lang="en-GB" sz="3000" dirty="0"/>
              <a:t>"Do not store up for yourselves treasures on earth, where moth and rust destroy, and where thieves break in and steal. </a:t>
            </a:r>
            <a:r>
              <a:rPr lang="en-GB" sz="3000" baseline="30000" dirty="0"/>
              <a:t>20</a:t>
            </a:r>
            <a:r>
              <a:rPr lang="en-GB" sz="3000" dirty="0"/>
              <a:t> "But store up for yourselves treasures in heaven, where neither moth nor rust destroys, and where thieves do not break in or steal; </a:t>
            </a:r>
            <a:r>
              <a:rPr lang="en-GB" sz="3000" baseline="30000" dirty="0"/>
              <a:t>21</a:t>
            </a:r>
            <a:r>
              <a:rPr lang="en-GB" sz="3000" dirty="0"/>
              <a:t> for where your treasure is, there your heart will be also.</a:t>
            </a:r>
          </a:p>
          <a:p>
            <a:pPr marL="0" indent="0">
              <a:buNone/>
            </a:pPr>
            <a:r>
              <a:rPr lang="en-US" altLang="zh-CN" sz="3000" dirty="0"/>
              <a:t>"</a:t>
            </a:r>
            <a:r>
              <a:rPr lang="zh-CN" altLang="en-US" sz="3000" dirty="0"/>
              <a:t>不可为自己在地上积聚财宝，因为地上有虫蛀，有锈侵蚀，也有贼挖洞来偷。</a:t>
            </a:r>
            <a:r>
              <a:rPr lang="en-US" sz="3000" dirty="0"/>
              <a:t> </a:t>
            </a:r>
            <a:r>
              <a:rPr lang="en-US" sz="3000" baseline="30000" dirty="0"/>
              <a:t>20</a:t>
            </a:r>
            <a:r>
              <a:rPr lang="en-US" sz="3000" dirty="0"/>
              <a:t> </a:t>
            </a:r>
            <a:r>
              <a:rPr lang="zh-CN" altLang="en-US" sz="3000" dirty="0"/>
              <a:t>要为自己积聚财宝在天上，那里没有虫蛀锈蚀，也没有贼挖洞来偷。</a:t>
            </a:r>
            <a:r>
              <a:rPr lang="en-US" sz="3000" dirty="0"/>
              <a:t> </a:t>
            </a:r>
            <a:r>
              <a:rPr lang="en-US" sz="3000" baseline="30000" dirty="0"/>
              <a:t>21 </a:t>
            </a:r>
            <a:r>
              <a:rPr lang="zh-CN" altLang="en-US" sz="3000" dirty="0"/>
              <a:t>因为你的财宝在哪里，你的心也在哪里。</a:t>
            </a:r>
            <a:endParaRPr lang="en-GB" sz="3000" dirty="0"/>
          </a:p>
        </p:txBody>
      </p:sp>
    </p:spTree>
    <p:extLst>
      <p:ext uri="{BB962C8B-B14F-4D97-AF65-F5344CB8AC3E}">
        <p14:creationId xmlns:p14="http://schemas.microsoft.com/office/powerpoint/2010/main" val="1733475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Autofit/>
          </a:bodyPr>
          <a:lstStyle/>
          <a:p>
            <a:r>
              <a:rPr lang="zh-CN" altLang="en-US" sz="2400" dirty="0"/>
              <a:t>马太福音 </a:t>
            </a:r>
            <a:r>
              <a:rPr lang="en-US" sz="2400" dirty="0"/>
              <a:t>Mat </a:t>
            </a:r>
            <a:r>
              <a:rPr lang="en-US" altLang="zh-CN" sz="2400" dirty="0"/>
              <a:t>6</a:t>
            </a:r>
            <a:r>
              <a:rPr lang="en-US" sz="2400" dirty="0"/>
              <a:t>:</a:t>
            </a:r>
            <a:r>
              <a:rPr lang="en-US" altLang="zh-CN" sz="2400" dirty="0"/>
              <a:t>22-23</a:t>
            </a:r>
            <a:endParaRPr lang="en-GB" sz="2400" dirty="0"/>
          </a:p>
        </p:txBody>
      </p:sp>
      <p:sp>
        <p:nvSpPr>
          <p:cNvPr id="3" name="Content Placeholder 2"/>
          <p:cNvSpPr>
            <a:spLocks noGrp="1"/>
          </p:cNvSpPr>
          <p:nvPr>
            <p:ph idx="1"/>
          </p:nvPr>
        </p:nvSpPr>
        <p:spPr>
          <a:xfrm>
            <a:off x="457200" y="715962"/>
            <a:ext cx="8229600" cy="5761038"/>
          </a:xfrm>
        </p:spPr>
        <p:txBody>
          <a:bodyPr>
            <a:noAutofit/>
          </a:bodyPr>
          <a:lstStyle/>
          <a:p>
            <a:pPr marL="0" indent="0">
              <a:buNone/>
            </a:pPr>
            <a:r>
              <a:rPr lang="en-GB" dirty="0"/>
              <a:t>"The eye is the lamp of the body. So, if your eye is sound, your whole body will be full of light; </a:t>
            </a:r>
            <a:r>
              <a:rPr lang="en-GB" baseline="30000" dirty="0"/>
              <a:t>23</a:t>
            </a:r>
            <a:r>
              <a:rPr lang="en-GB" dirty="0"/>
              <a:t> but if your eye is not sound, your whole body will be full of darkness. If then the light in you is darkness, how great is the darkness!</a:t>
            </a:r>
          </a:p>
          <a:p>
            <a:pPr marL="0" indent="0">
              <a:buNone/>
            </a:pPr>
            <a:r>
              <a:rPr lang="en-US" altLang="zh-CN" dirty="0"/>
              <a:t>"</a:t>
            </a:r>
            <a:r>
              <a:rPr lang="zh-CN" altLang="en-US" dirty="0"/>
              <a:t>眼睛就是身体的灯。如果你的眼睛健全，全身就都明亮；</a:t>
            </a:r>
            <a:r>
              <a:rPr lang="en-US" dirty="0"/>
              <a:t> </a:t>
            </a:r>
            <a:r>
              <a:rPr lang="en-US" baseline="30000" dirty="0"/>
              <a:t>23</a:t>
            </a:r>
            <a:r>
              <a:rPr lang="en-US" dirty="0"/>
              <a:t> </a:t>
            </a:r>
            <a:r>
              <a:rPr lang="zh-CN" altLang="en-US" dirty="0"/>
              <a:t>如果你的眼睛有毛病，全身就都黑暗。如果你里面的光变成黑暗，这是多么的黑暗！</a:t>
            </a:r>
            <a:endParaRPr lang="en-GB" sz="2800" dirty="0"/>
          </a:p>
        </p:txBody>
      </p:sp>
    </p:spTree>
    <p:extLst>
      <p:ext uri="{BB962C8B-B14F-4D97-AF65-F5344CB8AC3E}">
        <p14:creationId xmlns:p14="http://schemas.microsoft.com/office/powerpoint/2010/main" val="4177999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Autofit/>
          </a:bodyPr>
          <a:lstStyle/>
          <a:p>
            <a:r>
              <a:rPr lang="zh-CN" altLang="en-US" sz="2400" dirty="0"/>
              <a:t>马太福音 </a:t>
            </a:r>
            <a:r>
              <a:rPr lang="en-US" sz="2400" dirty="0"/>
              <a:t>Mat </a:t>
            </a:r>
            <a:r>
              <a:rPr lang="en-US" altLang="zh-CN" sz="2400" dirty="0"/>
              <a:t>6</a:t>
            </a:r>
            <a:r>
              <a:rPr lang="en-US" sz="2400" dirty="0"/>
              <a:t>:</a:t>
            </a:r>
            <a:r>
              <a:rPr lang="en-US" altLang="zh-CN" sz="2400" dirty="0"/>
              <a:t>24</a:t>
            </a:r>
            <a:endParaRPr lang="en-GB" sz="2400" dirty="0"/>
          </a:p>
        </p:txBody>
      </p:sp>
      <p:sp>
        <p:nvSpPr>
          <p:cNvPr id="3" name="Content Placeholder 2"/>
          <p:cNvSpPr>
            <a:spLocks noGrp="1"/>
          </p:cNvSpPr>
          <p:nvPr>
            <p:ph idx="1"/>
          </p:nvPr>
        </p:nvSpPr>
        <p:spPr>
          <a:xfrm>
            <a:off x="457200" y="715962"/>
            <a:ext cx="8229600" cy="5761038"/>
          </a:xfrm>
        </p:spPr>
        <p:txBody>
          <a:bodyPr>
            <a:noAutofit/>
          </a:bodyPr>
          <a:lstStyle/>
          <a:p>
            <a:pPr marL="0" indent="0">
              <a:buNone/>
            </a:pPr>
            <a:r>
              <a:rPr lang="en-GB" dirty="0"/>
              <a:t>"No one can serve two masters; for either he will hate the one and love the other, or he will be devoted to the one and despise the other. You cannot serve God and mammon (money). </a:t>
            </a:r>
            <a:endParaRPr lang="en-US" altLang="zh-CN" dirty="0"/>
          </a:p>
          <a:p>
            <a:pPr marL="0" indent="0">
              <a:buNone/>
            </a:pPr>
            <a:r>
              <a:rPr lang="en-US" altLang="zh-CN" dirty="0"/>
              <a:t>"</a:t>
            </a:r>
            <a:r>
              <a:rPr lang="zh-CN" altLang="en-US" dirty="0"/>
              <a:t>一个人不能服事两个主人；他若不是恨这个爱那个，就是忠于这个轻视那个。你们不能服事神，又服事金钱。</a:t>
            </a:r>
            <a:endParaRPr lang="en-GB" sz="2800" dirty="0"/>
          </a:p>
        </p:txBody>
      </p:sp>
    </p:spTree>
    <p:extLst>
      <p:ext uri="{BB962C8B-B14F-4D97-AF65-F5344CB8AC3E}">
        <p14:creationId xmlns:p14="http://schemas.microsoft.com/office/powerpoint/2010/main" val="1176639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Autofit/>
          </a:bodyPr>
          <a:lstStyle/>
          <a:p>
            <a:r>
              <a:rPr lang="zh-CN" altLang="en-US" sz="2400" dirty="0"/>
              <a:t>马太福音 </a:t>
            </a:r>
            <a:r>
              <a:rPr lang="en-US" sz="2400" dirty="0"/>
              <a:t>Mat </a:t>
            </a:r>
            <a:r>
              <a:rPr lang="en-US" altLang="zh-CN" sz="2400" dirty="0"/>
              <a:t>6</a:t>
            </a:r>
            <a:r>
              <a:rPr lang="en-US" sz="2400" dirty="0"/>
              <a:t>:</a:t>
            </a:r>
            <a:r>
              <a:rPr lang="en-US" altLang="zh-CN" sz="2400" dirty="0"/>
              <a:t>25</a:t>
            </a:r>
            <a:endParaRPr lang="en-GB" sz="2400" dirty="0"/>
          </a:p>
        </p:txBody>
      </p:sp>
      <p:sp>
        <p:nvSpPr>
          <p:cNvPr id="3" name="Content Placeholder 2"/>
          <p:cNvSpPr>
            <a:spLocks noGrp="1"/>
          </p:cNvSpPr>
          <p:nvPr>
            <p:ph idx="1"/>
          </p:nvPr>
        </p:nvSpPr>
        <p:spPr>
          <a:xfrm>
            <a:off x="457200" y="715962"/>
            <a:ext cx="8229600" cy="5761038"/>
          </a:xfrm>
        </p:spPr>
        <p:txBody>
          <a:bodyPr>
            <a:noAutofit/>
          </a:bodyPr>
          <a:lstStyle/>
          <a:p>
            <a:pPr marL="0" indent="0">
              <a:buNone/>
            </a:pPr>
            <a:r>
              <a:rPr lang="en-GB" dirty="0"/>
              <a:t>"Therefore I tell you, do not be anxious about your life, what you shall eat or what you shall drink, nor about your body, what you shall put on. Is not life more than food, and the body more than clothing? </a:t>
            </a:r>
          </a:p>
          <a:p>
            <a:pPr marL="0" indent="0">
              <a:buNone/>
            </a:pPr>
            <a:r>
              <a:rPr lang="zh-CN" altLang="en-US" dirty="0"/>
              <a:t>所以我告诉你们，不要为生命忧虑吃什么喝什么，也不要为身体忧虑穿什么。难道生命不比食物重要吗？身体不比衣服重要吗？</a:t>
            </a:r>
            <a:endParaRPr lang="en-GB" sz="2800" dirty="0"/>
          </a:p>
        </p:txBody>
      </p:sp>
    </p:spTree>
    <p:extLst>
      <p:ext uri="{BB962C8B-B14F-4D97-AF65-F5344CB8AC3E}">
        <p14:creationId xmlns:p14="http://schemas.microsoft.com/office/powerpoint/2010/main" val="1892805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Autofit/>
          </a:bodyPr>
          <a:lstStyle/>
          <a:p>
            <a:r>
              <a:rPr lang="zh-CN" altLang="en-US" sz="2400" dirty="0"/>
              <a:t>马太福音 </a:t>
            </a:r>
            <a:r>
              <a:rPr lang="en-US" sz="2400" dirty="0"/>
              <a:t>Mat </a:t>
            </a:r>
            <a:r>
              <a:rPr lang="en-US" altLang="zh-CN" sz="2400" dirty="0"/>
              <a:t>6</a:t>
            </a:r>
            <a:r>
              <a:rPr lang="en-US" sz="2400" dirty="0"/>
              <a:t>:</a:t>
            </a:r>
            <a:r>
              <a:rPr lang="en-US" altLang="zh-CN" sz="2400" dirty="0"/>
              <a:t>25</a:t>
            </a:r>
            <a:endParaRPr lang="en-GB" sz="2400" dirty="0"/>
          </a:p>
        </p:txBody>
      </p:sp>
      <p:sp>
        <p:nvSpPr>
          <p:cNvPr id="3" name="Content Placeholder 2"/>
          <p:cNvSpPr>
            <a:spLocks noGrp="1"/>
          </p:cNvSpPr>
          <p:nvPr>
            <p:ph idx="1"/>
          </p:nvPr>
        </p:nvSpPr>
        <p:spPr>
          <a:xfrm>
            <a:off x="457200" y="715962"/>
            <a:ext cx="8229600" cy="5761038"/>
          </a:xfrm>
        </p:spPr>
        <p:txBody>
          <a:bodyPr>
            <a:noAutofit/>
          </a:bodyPr>
          <a:lstStyle/>
          <a:p>
            <a:pPr marL="0" indent="0" algn="ctr">
              <a:buNone/>
            </a:pPr>
            <a:r>
              <a:rPr lang="en-GB" sz="4400" dirty="0"/>
              <a:t>Is not life more than food, </a:t>
            </a:r>
          </a:p>
          <a:p>
            <a:pPr marL="0" indent="0" algn="ctr">
              <a:buNone/>
            </a:pPr>
            <a:r>
              <a:rPr lang="en-GB" sz="4400" dirty="0"/>
              <a:t>and the body more than clothing? </a:t>
            </a:r>
          </a:p>
          <a:p>
            <a:pPr marL="0" indent="0" algn="ctr">
              <a:buNone/>
            </a:pPr>
            <a:r>
              <a:rPr lang="zh-CN" altLang="en-US" sz="4400" dirty="0"/>
              <a:t>难道生命不比食物重要吗？</a:t>
            </a:r>
            <a:endParaRPr lang="en-GB" altLang="zh-CN" sz="4400" dirty="0"/>
          </a:p>
          <a:p>
            <a:pPr marL="0" indent="0" algn="ctr">
              <a:buNone/>
            </a:pPr>
            <a:r>
              <a:rPr lang="zh-CN" altLang="en-US" sz="4400" dirty="0"/>
              <a:t>身体不比衣服重要吗？</a:t>
            </a:r>
            <a:endParaRPr lang="en-GB" sz="4000" dirty="0"/>
          </a:p>
        </p:txBody>
      </p:sp>
    </p:spTree>
    <p:extLst>
      <p:ext uri="{BB962C8B-B14F-4D97-AF65-F5344CB8AC3E}">
        <p14:creationId xmlns:p14="http://schemas.microsoft.com/office/powerpoint/2010/main" val="3354984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Autofit/>
          </a:bodyPr>
          <a:lstStyle/>
          <a:p>
            <a:r>
              <a:rPr lang="zh-CN" altLang="en-US" sz="2400" dirty="0"/>
              <a:t>马太福音 </a:t>
            </a:r>
            <a:r>
              <a:rPr lang="en-US" sz="2400" dirty="0"/>
              <a:t>Mat </a:t>
            </a:r>
            <a:r>
              <a:rPr lang="en-US" altLang="zh-CN" sz="2400" dirty="0"/>
              <a:t>6</a:t>
            </a:r>
            <a:r>
              <a:rPr lang="en-US" sz="2400" dirty="0"/>
              <a:t>:33</a:t>
            </a:r>
            <a:endParaRPr lang="en-GB" sz="2400" dirty="0"/>
          </a:p>
        </p:txBody>
      </p:sp>
      <p:sp>
        <p:nvSpPr>
          <p:cNvPr id="3" name="Content Placeholder 2"/>
          <p:cNvSpPr>
            <a:spLocks noGrp="1"/>
          </p:cNvSpPr>
          <p:nvPr>
            <p:ph idx="1"/>
          </p:nvPr>
        </p:nvSpPr>
        <p:spPr>
          <a:xfrm>
            <a:off x="152400" y="715962"/>
            <a:ext cx="8839200" cy="5761038"/>
          </a:xfrm>
        </p:spPr>
        <p:txBody>
          <a:bodyPr>
            <a:noAutofit/>
          </a:bodyPr>
          <a:lstStyle/>
          <a:p>
            <a:pPr marL="0" indent="0" algn="ctr">
              <a:buNone/>
            </a:pPr>
            <a:r>
              <a:rPr lang="en-US" altLang="zh-CN" sz="4000" dirty="0"/>
              <a:t>S</a:t>
            </a:r>
            <a:r>
              <a:rPr lang="en-GB" sz="4000" dirty="0"/>
              <a:t>eek first his kingdom and his righteousness, </a:t>
            </a:r>
          </a:p>
          <a:p>
            <a:pPr marL="0" indent="0" algn="ctr">
              <a:buNone/>
            </a:pPr>
            <a:r>
              <a:rPr lang="en-GB" sz="4000" dirty="0"/>
              <a:t>and all these things shall be yours as well. </a:t>
            </a:r>
          </a:p>
          <a:p>
            <a:pPr marL="0" indent="0" algn="ctr">
              <a:buNone/>
            </a:pPr>
            <a:r>
              <a:rPr lang="zh-CN" altLang="en-US" sz="4000" dirty="0"/>
              <a:t>你们要先求他的国和他的义，</a:t>
            </a:r>
            <a:endParaRPr lang="en-GB" altLang="zh-CN" sz="4000" dirty="0"/>
          </a:p>
          <a:p>
            <a:pPr marL="0" indent="0" algn="ctr">
              <a:buNone/>
            </a:pPr>
            <a:r>
              <a:rPr lang="zh-CN" altLang="en-US" sz="4000" dirty="0"/>
              <a:t>这一切都必加给你们。</a:t>
            </a:r>
            <a:endParaRPr lang="en-US" altLang="zh-CN" sz="4000" dirty="0"/>
          </a:p>
          <a:p>
            <a:pPr marL="0" indent="0">
              <a:buNone/>
            </a:pPr>
            <a:endParaRPr lang="en-GB" dirty="0"/>
          </a:p>
        </p:txBody>
      </p:sp>
    </p:spTree>
    <p:extLst>
      <p:ext uri="{BB962C8B-B14F-4D97-AF65-F5344CB8AC3E}">
        <p14:creationId xmlns:p14="http://schemas.microsoft.com/office/powerpoint/2010/main" val="2426586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4375</TotalTime>
  <Words>1363</Words>
  <Application>Microsoft Office PowerPoint</Application>
  <PresentationFormat>On-screen Show (4:3)</PresentationFormat>
  <Paragraphs>73</Paragraphs>
  <Slides>29</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NSimSun</vt:lpstr>
      <vt:lpstr>宋体</vt:lpstr>
      <vt:lpstr>幼圆</vt:lpstr>
      <vt:lpstr>Arial</vt:lpstr>
      <vt:lpstr>Calibri</vt:lpstr>
      <vt:lpstr>Century Gothic</vt:lpstr>
      <vt:lpstr>Wingdings 3</vt:lpstr>
      <vt:lpstr>Office Theme</vt:lpstr>
      <vt:lpstr>Wisp</vt:lpstr>
      <vt:lpstr>2018.10.14</vt:lpstr>
      <vt:lpstr>The Gospel of Matthew Series 马太福音系列</vt:lpstr>
      <vt:lpstr>Your heavenly Father knows your need 天父知道你们所需的一切  （马太福音 Matthew 6:25-34）   </vt:lpstr>
      <vt:lpstr>马太福音 Mat 6:19-21</vt:lpstr>
      <vt:lpstr>马太福音 Mat 6:22-23</vt:lpstr>
      <vt:lpstr>马太福音 Mat 6:24</vt:lpstr>
      <vt:lpstr>马太福音 Mat 6:25</vt:lpstr>
      <vt:lpstr>马太福音 Mat 6:25</vt:lpstr>
      <vt:lpstr>马太福音 Mat 6:33</vt:lpstr>
      <vt:lpstr>马太福音 Mat 6:32</vt:lpstr>
      <vt:lpstr>马太福音 Mat 6:26</vt:lpstr>
      <vt:lpstr>马太福音 Mat 6:28-29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马太福音 Mat 6:30</vt:lpstr>
      <vt:lpstr>PowerPoint Presentation</vt:lpstr>
      <vt:lpstr>以赛亚书  Isaiah 30:15</vt:lpstr>
      <vt:lpstr>马太福音 Mat 6:27</vt:lpstr>
      <vt:lpstr>彼得前书  1Pe 5:6-7</vt:lpstr>
      <vt:lpstr>马太福音 Mat 6:31-32</vt:lpstr>
      <vt:lpstr>马太福音 Mat 6:33-34</vt:lpstr>
      <vt:lpstr>End </vt:lpstr>
    </vt:vector>
  </TitlesOfParts>
  <Company>Liverpool John Moores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dc:creator>
  <cp:lastModifiedBy>OLIVE</cp:lastModifiedBy>
  <cp:revision>269</cp:revision>
  <dcterms:created xsi:type="dcterms:W3CDTF">2017-01-21T11:10:29Z</dcterms:created>
  <dcterms:modified xsi:type="dcterms:W3CDTF">2018-10-14T08:24:11Z</dcterms:modified>
</cp:coreProperties>
</file>