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02" r:id="rId3"/>
    <p:sldId id="40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742" r:id="rId21"/>
    <p:sldId id="6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62679-4DD1-403D-9C95-C1ABF73A2145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C2B46-1A87-43EE-A666-593DDC069B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15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70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454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359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The Gospel of Matthew Series</a:t>
            </a:r>
            <a:br>
              <a:rPr lang="en-US" sz="3200" dirty="0"/>
            </a:br>
            <a:r>
              <a:rPr lang="zh-CN" altLang="en-US" sz="3200" dirty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65819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7:1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1</a:t>
            </a:r>
            <a:r>
              <a:rPr lang="zh-CN" altLang="zh-CN" sz="2400" dirty="0"/>
              <a:t>你们不要论断人，免得你们被论断。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1</a:t>
            </a:r>
            <a:r>
              <a:rPr lang="en-US" altLang="zh-CN" sz="2800" dirty="0"/>
              <a:t>“Judge not, that you be not judged.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3533268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20:25-28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400" dirty="0"/>
              <a:t>耶稣把他们叫过来，说：“你们知道各国都有元首统治他们，也有官长管辖他们。</a:t>
            </a:r>
            <a:r>
              <a:rPr lang="en-US" altLang="zh-CN" sz="2800" b="1" baseline="30000" dirty="0"/>
              <a:t>26</a:t>
            </a:r>
            <a:r>
              <a:rPr lang="zh-CN" altLang="zh-CN" sz="2400" dirty="0"/>
              <a:t>但你们中间却不要这样；谁想在你们中间成为大的，就要作你们的</a:t>
            </a:r>
            <a:r>
              <a:rPr lang="zh-CN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仆役</a:t>
            </a:r>
            <a:r>
              <a:rPr lang="zh-CN" altLang="zh-CN" sz="2400" dirty="0"/>
              <a:t>；</a:t>
            </a:r>
            <a:r>
              <a:rPr lang="en-US" altLang="zh-CN" sz="2800" b="1" baseline="30000" dirty="0"/>
              <a:t>27</a:t>
            </a:r>
            <a:r>
              <a:rPr lang="zh-CN" altLang="zh-CN" sz="2400" dirty="0"/>
              <a:t>谁想在你们中间为首的，就要作你们的</a:t>
            </a:r>
            <a:r>
              <a:rPr lang="zh-CN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奴仆</a:t>
            </a:r>
            <a:r>
              <a:rPr lang="zh-CN" altLang="zh-CN" sz="2400" dirty="0"/>
              <a:t>。</a:t>
            </a:r>
            <a:r>
              <a:rPr lang="en-US" altLang="zh-CN" sz="2800" b="1" baseline="30000" dirty="0"/>
              <a:t>28</a:t>
            </a:r>
            <a:r>
              <a:rPr lang="zh-CN" altLang="zh-CN" sz="2400" dirty="0">
                <a:solidFill>
                  <a:srgbClr val="FF0000"/>
                </a:solidFill>
              </a:rPr>
              <a:t>正如人子来</a:t>
            </a:r>
            <a:r>
              <a:rPr lang="en-US" altLang="zh-CN" sz="2400" dirty="0">
                <a:solidFill>
                  <a:srgbClr val="FF0000"/>
                </a:solidFill>
              </a:rPr>
              <a:t>, </a:t>
            </a:r>
            <a:r>
              <a:rPr lang="zh-CN" altLang="zh-CN" sz="2400" dirty="0">
                <a:solidFill>
                  <a:srgbClr val="FF0000"/>
                </a:solidFill>
              </a:rPr>
              <a:t>不是要受人的服事，而是要服事人，并且要舍命，作许多人的赎价</a:t>
            </a:r>
            <a:r>
              <a:rPr lang="zh-CN" altLang="zh-CN" sz="2400" dirty="0"/>
              <a:t>。”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1200" dirty="0"/>
          </a:p>
          <a:p>
            <a:pPr marL="0" indent="0" algn="just">
              <a:buNone/>
            </a:pPr>
            <a:r>
              <a:rPr lang="en-US" altLang="zh-CN" sz="2800" dirty="0"/>
              <a:t>But Jesus called them to him and said, “You know that the rulers of the Gentiles lord it over them, and their great ones exercise authority over them. </a:t>
            </a:r>
            <a:r>
              <a:rPr lang="en-US" altLang="zh-CN" sz="2800" b="1" baseline="30000" dirty="0"/>
              <a:t>26</a:t>
            </a:r>
            <a:r>
              <a:rPr lang="en-US" altLang="zh-CN" sz="2800" dirty="0"/>
              <a:t>  It shall not be so among you. But whoever would be great among you must be your </a:t>
            </a: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servant</a:t>
            </a:r>
            <a:r>
              <a:rPr lang="en-US" altLang="zh-CN" sz="2800" dirty="0"/>
              <a:t> </a:t>
            </a:r>
            <a:r>
              <a:rPr lang="en-US" altLang="zh-CN" sz="2800" b="1" baseline="30000" dirty="0"/>
              <a:t>27</a:t>
            </a:r>
            <a:r>
              <a:rPr lang="en-US" altLang="zh-CN" sz="2800" dirty="0"/>
              <a:t> and whoever would be first among you must be your </a:t>
            </a: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slave</a:t>
            </a:r>
            <a:r>
              <a:rPr lang="en-US" altLang="zh-CN" sz="2800" dirty="0"/>
              <a:t>, </a:t>
            </a:r>
            <a:r>
              <a:rPr lang="en-US" altLang="zh-CN" sz="2800" b="1" baseline="30000" dirty="0"/>
              <a:t>28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even as the son of man came not to be served but to serve, and to give his life as a ransom for many</a:t>
            </a:r>
            <a:r>
              <a:rPr lang="en-US" altLang="zh-CN" sz="2800" dirty="0"/>
              <a:t>.”</a:t>
            </a:r>
            <a:endParaRPr lang="zh-CN" altLang="zh-CN" sz="2800" dirty="0"/>
          </a:p>
          <a:p>
            <a:pPr marL="0" indent="0" algn="just">
              <a:buNone/>
            </a:pP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993336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7:1-6 (v6)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="1" baseline="30000" dirty="0"/>
              <a:t>6</a:t>
            </a:r>
            <a:r>
              <a:rPr lang="zh-CN" altLang="zh-CN" sz="2400" dirty="0"/>
              <a:t>不要把圣物给狗，也不要把你们的珍珠丢在猪前，恐怕他践踏了珍珠，转过来咬你们。</a:t>
            </a:r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6</a:t>
            </a:r>
            <a:r>
              <a:rPr lang="en-US" altLang="zh-CN" sz="2800" dirty="0"/>
              <a:t>“Do not give dogs what is holy, and do not throw your pearls before pigs, lest they trample them underfoot and turn to attack you.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378205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彼得后</a:t>
            </a:r>
            <a:r>
              <a:rPr lang="zh-CN" altLang="en-US" sz="2800"/>
              <a:t>书 </a:t>
            </a:r>
            <a:r>
              <a:rPr lang="en-US" altLang="zh-CN" sz="2800"/>
              <a:t>2Peter </a:t>
            </a:r>
            <a:r>
              <a:rPr lang="en-US" altLang="zh-CN" sz="2800" dirty="0"/>
              <a:t>2:22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2400"/>
              <a:t>他</a:t>
            </a:r>
            <a:r>
              <a:rPr lang="zh-CN" altLang="zh-CN" sz="2400" dirty="0"/>
              <a:t>们的情形，正像俗语所说的：“狗转过来，又吃自己所吐的；猪洗净了，又到污泥中去打滚。”</a:t>
            </a:r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dirty="0"/>
              <a:t>What the true proverb says has happened to them: “The dog returns to its own vomit, and the sow, after washing herself, returns to wallow in the mire.”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46687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7:1-6 (v6)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="1" baseline="30000" dirty="0"/>
              <a:t>6</a:t>
            </a:r>
            <a:r>
              <a:rPr lang="zh-CN" altLang="zh-CN" sz="2400" dirty="0"/>
              <a:t>不要把圣物给狗，也不要把你们的珍珠丢在猪前，恐怕他践踏了珍珠，</a:t>
            </a:r>
            <a:r>
              <a:rPr lang="zh-CN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转过来咬你们</a:t>
            </a:r>
            <a:r>
              <a:rPr lang="zh-CN" altLang="zh-CN" sz="2400" dirty="0"/>
              <a:t>。</a:t>
            </a:r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6</a:t>
            </a:r>
            <a:r>
              <a:rPr lang="en-US" altLang="zh-CN" sz="2800" dirty="0"/>
              <a:t>“Do not give dogs what is holy, and do not throw your pearls before pigs, lest they trample them underfoot and </a:t>
            </a: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turn to attack you</a:t>
            </a:r>
            <a:r>
              <a:rPr lang="en-US" altLang="zh-CN" sz="2800" dirty="0"/>
              <a:t>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633021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18:15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2400" dirty="0"/>
              <a:t>倘若你的弟兄得罪你，你就去趁着只有他和你在一处的时候，指出他的错来。他若听你，你便得了你的弟兄 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dirty="0"/>
              <a:t>If your brother sins against you, go and tell him his fault, between you and him alone. If he listens to you, you have gained your brother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07556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7:3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3</a:t>
            </a:r>
            <a:r>
              <a:rPr lang="zh-CN" altLang="zh-CN" sz="2400" dirty="0"/>
              <a:t>为甚么看见你弟兄眼中有刺，却不</a:t>
            </a:r>
            <a:r>
              <a:rPr lang="zh-CN" altLang="en-US" sz="2400" dirty="0"/>
              <a:t>理会</a:t>
            </a:r>
            <a:r>
              <a:rPr lang="zh-CN" altLang="zh-CN" sz="2400" dirty="0"/>
              <a:t>自己眼中有梁木呢？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3</a:t>
            </a:r>
            <a:r>
              <a:rPr lang="en-US" altLang="zh-CN" sz="2800" dirty="0"/>
              <a:t> Why do you see the speck that is in your brother's eye, but do not notice the log that is in your own eye?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730186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7:2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2</a:t>
            </a:r>
            <a:r>
              <a:rPr lang="zh-CN" altLang="zh-CN" sz="2400" dirty="0"/>
              <a:t>因为你们怎样论断人，也必怎样被论断；你们用甚么量器量给人，也必用甚么量器量给你们。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2</a:t>
            </a:r>
            <a:r>
              <a:rPr lang="en-US" altLang="zh-CN" sz="2800" dirty="0"/>
              <a:t>For with the judgment you pronounce you will be judged, and with the measure you use it will be measured to you.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655418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5:7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7</a:t>
            </a:r>
            <a:r>
              <a:rPr lang="zh-CN" altLang="zh-CN" sz="2400" dirty="0"/>
              <a:t>怜恤人的人有福了！因为他们必蒙怜恤。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7</a:t>
            </a:r>
            <a:r>
              <a:rPr lang="zh-CN" altLang="zh-CN" sz="2800" dirty="0"/>
              <a:t>“</a:t>
            </a:r>
            <a:r>
              <a:rPr lang="en-GB" altLang="zh-CN" sz="2800" dirty="0"/>
              <a:t>Blessed are the merciful, for they shall receive mercy.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098584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6:14-15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400" dirty="0"/>
              <a:t>如果你们饶恕别人的过犯，你们的天父也必饶恕你们。</a:t>
            </a:r>
            <a:r>
              <a:rPr lang="en-GB" altLang="zh-CN" sz="2800" b="1" baseline="30000" dirty="0"/>
              <a:t>15</a:t>
            </a:r>
            <a:r>
              <a:rPr lang="zh-CN" altLang="zh-CN" sz="2400" dirty="0"/>
              <a:t>如果你们不饶恕别人，你们的父也必不饶恕你们的过犯。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dirty="0"/>
              <a:t>If </a:t>
            </a:r>
            <a:r>
              <a:rPr lang="en-GB" altLang="zh-CN" sz="2800" dirty="0"/>
              <a:t>you forgive others their trespasses, your heavenly Father will also forgive you, </a:t>
            </a:r>
            <a:r>
              <a:rPr lang="en-GB" altLang="zh-CN" sz="2800" b="1" baseline="30000" dirty="0"/>
              <a:t>15</a:t>
            </a:r>
            <a:r>
              <a:rPr lang="en-GB" altLang="zh-CN" sz="2800" dirty="0"/>
              <a:t>but if you do not forgive others their trespasses, neither will your Father forgive your trespasses.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93580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/>
              <a:t>2018.10.21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8646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/>
              <a:t>The End</a:t>
            </a:r>
            <a:br>
              <a:rPr lang="en-GB" altLang="zh-CN" sz="3200"/>
            </a:br>
            <a:r>
              <a:rPr lang="zh-CN" altLang="en-US" sz="3200"/>
              <a:t>完</a:t>
            </a:r>
            <a:br>
              <a:rPr lang="en-US" sz="3200"/>
            </a:b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47663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DA05-9E02-4006-B730-2E2FE6F7C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/>
              <a:t>www.liverpool.christiandc.org</a:t>
            </a:r>
          </a:p>
        </p:txBody>
      </p:sp>
    </p:spTree>
    <p:extLst>
      <p:ext uri="{BB962C8B-B14F-4D97-AF65-F5344CB8AC3E}">
        <p14:creationId xmlns:p14="http://schemas.microsoft.com/office/powerpoint/2010/main" val="230431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599"/>
            <a:ext cx="7772400" cy="320040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/>
              <a:t>Matthew </a:t>
            </a:r>
            <a:r>
              <a:rPr lang="zh-CN" altLang="en-US" sz="3100"/>
              <a:t>马太福音 </a:t>
            </a:r>
            <a:r>
              <a:rPr lang="en-US" altLang="zh-CN" sz="3100"/>
              <a:t>7</a:t>
            </a:r>
            <a:r>
              <a:rPr lang="en-US" sz="3100"/>
              <a:t>.1-6</a:t>
            </a:r>
            <a:br>
              <a:rPr lang="en-US" sz="3100"/>
            </a:br>
            <a:br>
              <a:rPr lang="en-US" sz="3100"/>
            </a:br>
            <a:r>
              <a:rPr lang="zh-CN" altLang="en-US" sz="3100"/>
              <a:t>不要论断</a:t>
            </a:r>
            <a:br>
              <a:rPr lang="en-US" sz="3100"/>
            </a:br>
            <a:r>
              <a:rPr lang="en-US" sz="3100"/>
              <a:t>Do Not Judge</a:t>
            </a:r>
            <a:br>
              <a:rPr lang="en-GB" altLang="zh-CN" sz="3100"/>
            </a:b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7115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g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03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25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rungr\Desktop\cartoon-man-and-woman-arguing-and-cussing-vector-19708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737941" cy="518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19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6:31,33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en-US" sz="2400" dirty="0"/>
              <a:t>不要忧虑，说：‘我们该吃什么？喝什么？穿什么？</a:t>
            </a:r>
            <a:r>
              <a:rPr lang="en-US" altLang="zh-CN" sz="2400" dirty="0"/>
              <a:t>…</a:t>
            </a:r>
            <a:r>
              <a:rPr lang="en-US" altLang="zh-CN" sz="2800" b="1" baseline="30000" dirty="0"/>
              <a:t>33</a:t>
            </a:r>
            <a:r>
              <a:rPr lang="en-US" altLang="zh-CN" sz="2400" dirty="0"/>
              <a:t> </a:t>
            </a:r>
            <a:r>
              <a:rPr lang="zh-CN" altLang="en-US" sz="2400" dirty="0"/>
              <a:t>你们要先求他的国和他的义，这一切都必加给你们。。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dirty="0"/>
              <a:t>Do not be anxious, saying, ‘What shall we eat?’ or ‘What shall we drink?’ or ‘What shall we wear?... </a:t>
            </a:r>
            <a:r>
              <a:rPr lang="en-US" altLang="zh-CN" sz="2800" b="1" baseline="30000" dirty="0"/>
              <a:t>33 </a:t>
            </a:r>
            <a:r>
              <a:rPr lang="en-US" altLang="zh-CN" sz="2800" dirty="0"/>
              <a:t>But seek first the kingdom of God and his righteousness, and all these things will be added to you.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21551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7:1-6 (v1-2)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1</a:t>
            </a:r>
            <a:r>
              <a:rPr lang="zh-CN" altLang="zh-CN" sz="2400" dirty="0"/>
              <a:t>你们不要论断人，免得你们被论断。</a:t>
            </a:r>
            <a:r>
              <a:rPr lang="en-US" altLang="zh-CN" sz="2400" dirty="0"/>
              <a:t> </a:t>
            </a:r>
            <a:r>
              <a:rPr lang="en-US" altLang="zh-CN" sz="2800" b="1" baseline="30000" dirty="0"/>
              <a:t>2</a:t>
            </a:r>
            <a:r>
              <a:rPr lang="zh-CN" altLang="zh-CN" sz="2400" dirty="0"/>
              <a:t>因为你们怎样论断人，也必怎样被论断；你们用甚么量器量给人，也必用甚么量器量给你们。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1</a:t>
            </a:r>
            <a:r>
              <a:rPr lang="en-US" altLang="zh-CN" sz="2800" dirty="0"/>
              <a:t>“Judge not, that you be not judged. </a:t>
            </a:r>
            <a:r>
              <a:rPr lang="en-US" altLang="zh-CN" sz="2800" b="1" baseline="30000" dirty="0"/>
              <a:t>2</a:t>
            </a:r>
            <a:r>
              <a:rPr lang="en-US" altLang="zh-CN" sz="2800" dirty="0"/>
              <a:t>For with the judgment you pronounce you will be judged, and with the measure you use it will be measured to you. 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314357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7:1-6 (v3-5)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="1" baseline="30000" dirty="0"/>
              <a:t>3</a:t>
            </a:r>
            <a:r>
              <a:rPr lang="zh-CN" altLang="zh-CN" sz="2400" dirty="0"/>
              <a:t>为甚么看见你弟兄眼中有刺，却不</a:t>
            </a:r>
            <a:r>
              <a:rPr lang="zh-CN" altLang="en-US" sz="2400" dirty="0"/>
              <a:t>理会</a:t>
            </a:r>
            <a:r>
              <a:rPr lang="zh-CN" altLang="zh-CN" sz="2400" dirty="0"/>
              <a:t>自己眼中有梁木呢？</a:t>
            </a:r>
            <a:r>
              <a:rPr lang="en-US" altLang="zh-CN" sz="2400" dirty="0"/>
              <a:t> </a:t>
            </a:r>
            <a:r>
              <a:rPr lang="en-US" altLang="zh-CN" sz="2800" b="1" baseline="30000" dirty="0"/>
              <a:t>4</a:t>
            </a:r>
            <a:r>
              <a:rPr lang="zh-CN" altLang="zh-CN" sz="2400" dirty="0"/>
              <a:t>你自己眼中有梁木，怎能对你弟兄说：容我去掉你眼中的刺呢？</a:t>
            </a:r>
            <a:r>
              <a:rPr lang="en-US" altLang="zh-CN" sz="2400" dirty="0"/>
              <a:t> </a:t>
            </a:r>
            <a:r>
              <a:rPr lang="en-US" altLang="zh-CN" sz="2800" b="1" baseline="30000" dirty="0"/>
              <a:t>5</a:t>
            </a:r>
            <a:r>
              <a:rPr lang="zh-CN" altLang="zh-CN" sz="2400" dirty="0"/>
              <a:t>你这假冒为善的人！先去掉自己眼中的梁木，然后纔能看得清楚，去掉你弟兄眼中的刺。</a:t>
            </a:r>
            <a:endParaRPr lang="en-US" altLang="zh-CN" sz="2400" dirty="0"/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3</a:t>
            </a:r>
            <a:r>
              <a:rPr lang="en-US" altLang="zh-CN" sz="2800" dirty="0"/>
              <a:t> Why do you see the speck that is in your brother's eye, but do not notice the log that is in your own eye? </a:t>
            </a:r>
            <a:r>
              <a:rPr lang="en-US" altLang="zh-CN" sz="2800" b="1" baseline="30000" dirty="0"/>
              <a:t>4</a:t>
            </a:r>
            <a:r>
              <a:rPr lang="en-US" altLang="zh-CN" sz="2800" dirty="0"/>
              <a:t> Or how can you say to your brother, ‘Let me take the speck out of your eye,’ when there is the log in your own eye? </a:t>
            </a:r>
            <a:r>
              <a:rPr lang="en-US" altLang="zh-CN" sz="2800" b="1" baseline="30000" dirty="0"/>
              <a:t>5</a:t>
            </a:r>
            <a:r>
              <a:rPr lang="en-US" altLang="zh-CN" sz="2800" dirty="0"/>
              <a:t> You hypocrite, first take the log out of your own eye, and then you will see clearly to take the speck out of your brother's eye.</a:t>
            </a:r>
            <a:endParaRPr lang="zh-CN" altLang="zh-CN" sz="2600" dirty="0"/>
          </a:p>
        </p:txBody>
      </p:sp>
    </p:spTree>
    <p:extLst>
      <p:ext uri="{BB962C8B-B14F-4D97-AF65-F5344CB8AC3E}">
        <p14:creationId xmlns:p14="http://schemas.microsoft.com/office/powerpoint/2010/main" val="254188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altLang="zh-CN" sz="2800" dirty="0"/>
              <a:t>Matthew 7:1-6 (v6)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="1" baseline="30000" dirty="0"/>
              <a:t>6</a:t>
            </a:r>
            <a:r>
              <a:rPr lang="zh-CN" altLang="zh-CN" sz="2400" dirty="0"/>
              <a:t>不要把圣物给狗，也不要把你们的珍珠丢在猪前，恐怕他践踏了珍珠，转过来咬你们。</a:t>
            </a:r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="1" baseline="30000" dirty="0"/>
              <a:t>6</a:t>
            </a:r>
            <a:r>
              <a:rPr lang="en-US" altLang="zh-CN" sz="2800" dirty="0"/>
              <a:t>“Do not give dogs what is holy, and do not throw your pearls before pigs, lest they trample them underfoot and turn to attack you.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5981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1360</Words>
  <Application>Microsoft Office PowerPoint</Application>
  <PresentationFormat>On-screen Show (4:3)</PresentationFormat>
  <Paragraphs>79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宋体</vt:lpstr>
      <vt:lpstr>Arial</vt:lpstr>
      <vt:lpstr>Calibri</vt:lpstr>
      <vt:lpstr>Office Theme</vt:lpstr>
      <vt:lpstr>The Gospel of Matthew Series 马太福音系列</vt:lpstr>
      <vt:lpstr>2018.10.21</vt:lpstr>
      <vt:lpstr>Matthew 马太福音 7.1-6  不要论断 Do Not Judge  </vt:lpstr>
      <vt:lpstr>PowerPoint Presentation</vt:lpstr>
      <vt:lpstr>PowerPoint Presentation</vt:lpstr>
      <vt:lpstr>马太福音 Matthew 6:31,33</vt:lpstr>
      <vt:lpstr>马太福音 Matthew 7:1-6 (v1-2)</vt:lpstr>
      <vt:lpstr>马太福音 Matthew 7:1-6 (v3-5)</vt:lpstr>
      <vt:lpstr>马太福音 Matthew 7:1-6 (v6)</vt:lpstr>
      <vt:lpstr>马太福音 Matthew 7:1</vt:lpstr>
      <vt:lpstr>马太福音 Matthew 20:25-28</vt:lpstr>
      <vt:lpstr>马太福音 Matthew 7:1-6 (v6)</vt:lpstr>
      <vt:lpstr>彼得后书 2Peter 2:22</vt:lpstr>
      <vt:lpstr>马太福音 Matthew 7:1-6 (v6)</vt:lpstr>
      <vt:lpstr>马太福音 Matthew 18:15</vt:lpstr>
      <vt:lpstr>马太福音 Matthew 7:3</vt:lpstr>
      <vt:lpstr>马太福音 Matthew 7:2</vt:lpstr>
      <vt:lpstr>马太福音 Matthew 5:7</vt:lpstr>
      <vt:lpstr>马太福音 Matthew 6:14-15</vt:lpstr>
      <vt:lpstr>The End 完  </vt:lpstr>
      <vt:lpstr>www.liverpool.christiandc.org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 Series 马太福音系列</dc:title>
  <dc:creator>Albert Hsu</dc:creator>
  <cp:lastModifiedBy>KAHANG</cp:lastModifiedBy>
  <cp:revision>41</cp:revision>
  <dcterms:created xsi:type="dcterms:W3CDTF">2006-08-16T00:00:00Z</dcterms:created>
  <dcterms:modified xsi:type="dcterms:W3CDTF">2018-11-30T21:53:13Z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