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9"/>
  </p:notesMasterIdLst>
  <p:sldIdLst>
    <p:sldId id="421" r:id="rId3"/>
    <p:sldId id="422" r:id="rId4"/>
    <p:sldId id="423" r:id="rId5"/>
    <p:sldId id="424" r:id="rId6"/>
    <p:sldId id="492" r:id="rId7"/>
    <p:sldId id="493" r:id="rId8"/>
    <p:sldId id="491" r:id="rId9"/>
    <p:sldId id="494" r:id="rId10"/>
    <p:sldId id="490" r:id="rId11"/>
    <p:sldId id="495" r:id="rId12"/>
    <p:sldId id="501" r:id="rId13"/>
    <p:sldId id="497" r:id="rId14"/>
    <p:sldId id="498" r:id="rId15"/>
    <p:sldId id="500" r:id="rId16"/>
    <p:sldId id="474" r:id="rId17"/>
    <p:sldId id="44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>
      <p:cViewPr varScale="1">
        <p:scale>
          <a:sx n="100" d="100"/>
          <a:sy n="100" d="100"/>
        </p:scale>
        <p:origin x="1388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8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2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38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89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4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3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0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2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60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01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1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79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54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2018.1</a:t>
            </a:r>
            <a:r>
              <a:rPr lang="en-US" altLang="zh-CN" sz="3200" dirty="0"/>
              <a:t>1</a:t>
            </a:r>
            <a:r>
              <a:rPr lang="en-US" sz="3200" dirty="0"/>
              <a:t>.1</a:t>
            </a:r>
            <a:r>
              <a:rPr lang="en-US" altLang="zh-CN" sz="3200" dirty="0"/>
              <a:t>1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197922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sz="2400" dirty="0"/>
              <a:t>Jam 4:2-3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/>
              <a:t>2 </a:t>
            </a:r>
            <a:r>
              <a:rPr lang="en-GB"/>
              <a:t>You </a:t>
            </a:r>
            <a:r>
              <a:rPr lang="en-GB" dirty="0"/>
              <a:t>do not have, because you do not ask.</a:t>
            </a:r>
          </a:p>
          <a:p>
            <a:pPr marL="0" indent="0">
              <a:buNone/>
            </a:pPr>
            <a:r>
              <a:rPr lang="en-GB" baseline="30000"/>
              <a:t>3 </a:t>
            </a:r>
            <a:r>
              <a:rPr lang="en-GB"/>
              <a:t>You </a:t>
            </a:r>
            <a:r>
              <a:rPr lang="en-GB" dirty="0"/>
              <a:t>ask and do not receive, because you ask wrongly, to spend it on your passions.</a:t>
            </a:r>
          </a:p>
          <a:p>
            <a:pPr marL="0" indent="0">
              <a:buNone/>
            </a:pPr>
            <a:r>
              <a:rPr lang="en-GB" baseline="30000"/>
              <a:t>2 </a:t>
            </a:r>
            <a:r>
              <a:rPr lang="zh-CN" altLang="en-US"/>
              <a:t>你</a:t>
            </a:r>
            <a:r>
              <a:rPr lang="zh-CN" altLang="en-US" dirty="0"/>
              <a:t>们得不到，因为你们不求；</a:t>
            </a:r>
            <a:endParaRPr lang="en-US" altLang="zh-CN" dirty="0"/>
          </a:p>
          <a:p>
            <a:pPr marL="0" indent="0">
              <a:buNone/>
            </a:pPr>
            <a:r>
              <a:rPr lang="en-GB" baseline="30000"/>
              <a:t>3 </a:t>
            </a:r>
            <a:r>
              <a:rPr lang="zh-CN" altLang="en-US"/>
              <a:t>你</a:t>
            </a:r>
            <a:r>
              <a:rPr lang="zh-CN" altLang="en-US" dirty="0"/>
              <a:t>们求也得不到，因为你们的动机不良，要把所得的耗费在你们的私欲上。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54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马太福音 </a:t>
            </a:r>
            <a:r>
              <a:rPr lang="en-US" sz="2000"/>
              <a:t>Mat </a:t>
            </a:r>
            <a:r>
              <a:rPr lang="en-GB" sz="2000"/>
              <a:t>7:9-10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 dirty="0"/>
              <a:t>9</a:t>
            </a:r>
            <a:r>
              <a:rPr lang="en-GB" dirty="0"/>
              <a:t> Is there anyone among you who, if your child asks for bread, will give a stone? </a:t>
            </a:r>
            <a:r>
              <a:rPr lang="en-GB" baseline="30000" dirty="0"/>
              <a:t>10</a:t>
            </a:r>
            <a:r>
              <a:rPr lang="en-GB" dirty="0"/>
              <a:t> Or if the child asks for a fish, will give a snake?</a:t>
            </a:r>
          </a:p>
          <a:p>
            <a:pPr marL="0" indent="0">
              <a:buNone/>
            </a:pPr>
            <a:r>
              <a:rPr lang="zh-CN" altLang="en-US" dirty="0"/>
              <a:t>你们中间哪一个人，儿子向他要饼，反给他石头；要鱼，反给他蛇呢？</a:t>
            </a:r>
          </a:p>
        </p:txBody>
      </p:sp>
    </p:spTree>
    <p:extLst>
      <p:ext uri="{BB962C8B-B14F-4D97-AF65-F5344CB8AC3E}">
        <p14:creationId xmlns:p14="http://schemas.microsoft.com/office/powerpoint/2010/main" val="316199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马太福音 </a:t>
            </a:r>
            <a:r>
              <a:rPr lang="en-US" sz="2000"/>
              <a:t>Mat </a:t>
            </a:r>
            <a:r>
              <a:rPr lang="en-GB" sz="2000"/>
              <a:t>7:11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/>
              <a:t>11</a:t>
            </a:r>
            <a:r>
              <a:rPr lang="en-GB"/>
              <a:t> If you then, who are evil, know how to give good gifts to your children, how much more will your Father in heaven give good things to those who ask him! </a:t>
            </a:r>
          </a:p>
          <a:p>
            <a:pPr marL="0" indent="0">
              <a:buNone/>
            </a:pPr>
            <a:r>
              <a:rPr lang="zh-CN" altLang="en-US"/>
              <a:t>你们虽然邪恶，尚且知道把好东西给儿女，何况你们在天上的父，难道不更把好东西赐给求他的人吗？</a:t>
            </a:r>
          </a:p>
        </p:txBody>
      </p:sp>
    </p:spTree>
    <p:extLst>
      <p:ext uri="{BB962C8B-B14F-4D97-AF65-F5344CB8AC3E}">
        <p14:creationId xmlns:p14="http://schemas.microsoft.com/office/powerpoint/2010/main" val="1619047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/>
              <a:t>路加福音  </a:t>
            </a:r>
            <a:r>
              <a:rPr lang="en-GB" sz="2000"/>
              <a:t>Luk 11:13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/>
              <a:t>13</a:t>
            </a:r>
            <a:r>
              <a:rPr lang="en-GB"/>
              <a:t> If you then, who are evil, know how to give good gifts to your children, how much more will the heavenly Father give the </a:t>
            </a:r>
            <a:r>
              <a:rPr lang="en-GB">
                <a:solidFill>
                  <a:srgbClr val="FF0000"/>
                </a:solidFill>
              </a:rPr>
              <a:t>Holy Spirit </a:t>
            </a:r>
            <a:r>
              <a:rPr lang="en-GB"/>
              <a:t>to those who ask him!" </a:t>
            </a:r>
          </a:p>
          <a:p>
            <a:pPr marL="0" indent="0">
              <a:buNone/>
            </a:pPr>
            <a:r>
              <a:rPr lang="zh-CN" altLang="en-US"/>
              <a:t>你们虽然不好，尚且知道把好东西给自己的儿女，何况天父，岂不更把</a:t>
            </a:r>
            <a:r>
              <a:rPr lang="zh-CN" altLang="en-US">
                <a:solidFill>
                  <a:srgbClr val="FF0000"/>
                </a:solidFill>
              </a:rPr>
              <a:t>圣灵</a:t>
            </a:r>
            <a:r>
              <a:rPr lang="zh-CN" altLang="en-US"/>
              <a:t>赐给求他的人吗？</a:t>
            </a:r>
            <a:r>
              <a:rPr lang="en-US" altLang="zh-CN"/>
              <a:t>" 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24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/>
              <a:t>路加福音  </a:t>
            </a:r>
            <a:r>
              <a:rPr lang="en-GB" sz="2000"/>
              <a:t>Luk 11:13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/>
              <a:t>13</a:t>
            </a:r>
            <a:r>
              <a:rPr lang="en-GB"/>
              <a:t> If you then, who are evil, know how to give good gifts to your children, how much more will the heavenly Father give </a:t>
            </a:r>
            <a:r>
              <a:rPr lang="en-GB">
                <a:solidFill>
                  <a:srgbClr val="FF0000"/>
                </a:solidFill>
              </a:rPr>
              <a:t>Himself </a:t>
            </a:r>
            <a:r>
              <a:rPr lang="en-GB"/>
              <a:t>to those who ask him!" </a:t>
            </a:r>
          </a:p>
          <a:p>
            <a:pPr marL="0" indent="0">
              <a:buNone/>
            </a:pPr>
            <a:r>
              <a:rPr lang="zh-CN" altLang="en-US"/>
              <a:t>你们虽然不好，尚且知道把好东西给自己的儿女，何况天父，岂不更把</a:t>
            </a:r>
            <a:r>
              <a:rPr lang="zh-CN" altLang="en-US">
                <a:solidFill>
                  <a:srgbClr val="FF0000"/>
                </a:solidFill>
              </a:rPr>
              <a:t>他自己</a:t>
            </a:r>
            <a:r>
              <a:rPr lang="zh-CN" altLang="en-US"/>
              <a:t>赐给求他的人吗？</a:t>
            </a:r>
            <a:r>
              <a:rPr lang="en-US" altLang="zh-CN"/>
              <a:t>" 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6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马太福音 </a:t>
            </a:r>
            <a:r>
              <a:rPr lang="en-US" sz="2400"/>
              <a:t>Mat </a:t>
            </a:r>
            <a:r>
              <a:rPr lang="en-US" altLang="zh-CN" sz="2400"/>
              <a:t>6</a:t>
            </a:r>
            <a:r>
              <a:rPr lang="en-US" sz="2400"/>
              <a:t>:11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GB"/>
              <a:t>“Give us </a:t>
            </a:r>
            <a:r>
              <a:rPr lang="en-GB" u="sng"/>
              <a:t>this day</a:t>
            </a:r>
            <a:r>
              <a:rPr lang="en-GB"/>
              <a:t> our bread </a:t>
            </a:r>
            <a:r>
              <a:rPr lang="en-GB" u="sng"/>
              <a:t>for tomorrow</a:t>
            </a:r>
            <a:r>
              <a:rPr lang="en-GB"/>
              <a:t>”</a:t>
            </a:r>
          </a:p>
          <a:p>
            <a:pPr marL="0" lvl="0" indent="0" algn="ctr">
              <a:buNone/>
            </a:pPr>
            <a:endParaRPr lang="en-US" altLang="zh-CN"/>
          </a:p>
          <a:p>
            <a:pPr marL="0" lvl="0" indent="0" algn="ctr">
              <a:buNone/>
            </a:pPr>
            <a:r>
              <a:rPr lang="zh-CN" altLang="en-US"/>
              <a:t>我们</a:t>
            </a:r>
            <a:r>
              <a:rPr lang="zh-CN" altLang="en-US" u="sng"/>
              <a:t>明天所需的</a:t>
            </a:r>
            <a:r>
              <a:rPr lang="zh-CN" altLang="en-US"/>
              <a:t>食物，求你</a:t>
            </a:r>
            <a:r>
              <a:rPr lang="zh-CN" altLang="en-US" u="sng"/>
              <a:t>今天</a:t>
            </a:r>
            <a:r>
              <a:rPr lang="zh-CN" altLang="en-US"/>
              <a:t>赐给我们。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974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End</a:t>
            </a:r>
            <a:br>
              <a:rPr lang="en-US" altLang="zh-CN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0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The Gospel of Matthew Series</a:t>
            </a:r>
            <a:br>
              <a:rPr lang="en-US" sz="3200" dirty="0"/>
            </a:br>
            <a:r>
              <a:rPr lang="zh-CN" altLang="en-US" sz="3200" dirty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0283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495801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Ask, And It Will Be Given To You</a:t>
            </a:r>
            <a:br>
              <a:rPr lang="en-GB" sz="3600" dirty="0"/>
            </a:br>
            <a:r>
              <a:rPr lang="zh-CN" altLang="en-US" sz="4000" dirty="0">
                <a:latin typeface="NSimSun" panose="02010609030101010101" pitchFamily="49" charset="-122"/>
                <a:ea typeface="NSimSun" panose="02010609030101010101" pitchFamily="49" charset="-122"/>
              </a:rPr>
              <a:t>祈求 就得着</a:t>
            </a:r>
            <a:br>
              <a:rPr lang="en-US" altLang="zh-CN" sz="3600" dirty="0"/>
            </a:br>
            <a:br>
              <a:rPr lang="en-US" altLang="zh-CN" sz="3600" dirty="0"/>
            </a:br>
            <a:r>
              <a:rPr lang="zh-CN" altLang="en-US" sz="3100" dirty="0"/>
              <a:t>（马太福音 </a:t>
            </a:r>
            <a:r>
              <a:rPr lang="en-GB" sz="3100" dirty="0"/>
              <a:t>Matthew </a:t>
            </a:r>
            <a:r>
              <a:rPr lang="en-US" altLang="zh-CN" sz="3100" dirty="0"/>
              <a:t>7:7-11</a:t>
            </a:r>
            <a:r>
              <a:rPr lang="zh-CN" altLang="en-US" sz="3100" dirty="0"/>
              <a:t>）</a:t>
            </a:r>
            <a:br>
              <a:rPr lang="en-GB" sz="3100" dirty="0"/>
            </a:br>
            <a:br>
              <a:rPr lang="en-US" sz="3600" dirty="0"/>
            </a:br>
            <a:br>
              <a:rPr lang="en-US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867901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7:7-8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aseline="30000"/>
              <a:t>7 </a:t>
            </a:r>
            <a:r>
              <a:rPr lang="en-GB"/>
              <a:t>"Ask, and it will be given you; search, and you will find; knock, and the door will be opened for you. </a:t>
            </a:r>
            <a:r>
              <a:rPr lang="en-GB" baseline="30000"/>
              <a:t>8</a:t>
            </a:r>
            <a:r>
              <a:rPr lang="en-GB"/>
              <a:t> For everyone who asks receives, and everyone who searches finds, and for everyone who knocks, the door will be opened. </a:t>
            </a:r>
          </a:p>
          <a:p>
            <a:pPr marL="0" indent="0">
              <a:buNone/>
            </a:pPr>
            <a:r>
              <a:rPr lang="en-US" altLang="zh-CN" baseline="30000"/>
              <a:t>7</a:t>
            </a:r>
            <a:r>
              <a:rPr lang="en-US" altLang="zh-CN"/>
              <a:t>"</a:t>
            </a:r>
            <a:r>
              <a:rPr lang="zh-CN" altLang="en-US"/>
              <a:t>你们祈求，就给你们；寻找，就寻见；叩门，就给你们开门。</a:t>
            </a:r>
            <a:r>
              <a:rPr lang="en-US" altLang="zh-CN" baseline="30000"/>
              <a:t>8 </a:t>
            </a:r>
            <a:r>
              <a:rPr lang="zh-CN" altLang="en-US"/>
              <a:t>因为凡祈求的就得着，寻找的就寻见，叩门的就给他开门。</a:t>
            </a:r>
          </a:p>
        </p:txBody>
      </p:sp>
    </p:spTree>
    <p:extLst>
      <p:ext uri="{BB962C8B-B14F-4D97-AF65-F5344CB8AC3E}">
        <p14:creationId xmlns:p14="http://schemas.microsoft.com/office/powerpoint/2010/main" val="173347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马太福音 </a:t>
            </a:r>
            <a:r>
              <a:rPr lang="en-US" sz="2000"/>
              <a:t>Mat </a:t>
            </a:r>
            <a:r>
              <a:rPr lang="en-GB" sz="2000"/>
              <a:t>7:9-10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 dirty="0"/>
              <a:t>9</a:t>
            </a:r>
            <a:r>
              <a:rPr lang="en-GB" dirty="0"/>
              <a:t> Is there anyone among you who, if your child asks for bread, will give a stone? </a:t>
            </a:r>
            <a:r>
              <a:rPr lang="en-GB" baseline="30000" dirty="0"/>
              <a:t>10</a:t>
            </a:r>
            <a:r>
              <a:rPr lang="en-GB" dirty="0"/>
              <a:t> Or if the child asks for a fish, will give a snake?</a:t>
            </a:r>
          </a:p>
          <a:p>
            <a:pPr marL="0" indent="0">
              <a:buNone/>
            </a:pPr>
            <a:r>
              <a:rPr lang="zh-CN" altLang="en-US" dirty="0"/>
              <a:t>你们中间哪一个人，儿子向他要饼，反给他石头；要鱼，反给他蛇呢？</a:t>
            </a:r>
          </a:p>
        </p:txBody>
      </p:sp>
    </p:spTree>
    <p:extLst>
      <p:ext uri="{BB962C8B-B14F-4D97-AF65-F5344CB8AC3E}">
        <p14:creationId xmlns:p14="http://schemas.microsoft.com/office/powerpoint/2010/main" val="352086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马太福音 </a:t>
            </a:r>
            <a:r>
              <a:rPr lang="en-US" sz="2000"/>
              <a:t>Mat </a:t>
            </a:r>
            <a:r>
              <a:rPr lang="en-GB" sz="2000"/>
              <a:t>7:11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/>
              <a:t>11</a:t>
            </a:r>
            <a:r>
              <a:rPr lang="en-GB"/>
              <a:t> If you then, who are evil, know how to give good gifts to your children, how much more will your Father in heaven give good things to those who ask him! </a:t>
            </a:r>
          </a:p>
          <a:p>
            <a:pPr marL="0" indent="0">
              <a:buNone/>
            </a:pPr>
            <a:r>
              <a:rPr lang="zh-CN" altLang="en-US"/>
              <a:t>你们虽然邪恶，尚且知道把好东西给儿女，何况你们在天上的父，难道不更把好东西赐给求他的人吗？</a:t>
            </a:r>
          </a:p>
        </p:txBody>
      </p:sp>
    </p:spTree>
    <p:extLst>
      <p:ext uri="{BB962C8B-B14F-4D97-AF65-F5344CB8AC3E}">
        <p14:creationId xmlns:p14="http://schemas.microsoft.com/office/powerpoint/2010/main" val="336566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/>
              <a:t>雅各书  </a:t>
            </a:r>
            <a:r>
              <a:rPr lang="en-US" sz="2400"/>
              <a:t>Jam 4:2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/>
              <a:t>You do not have, because you do not </a:t>
            </a:r>
            <a:r>
              <a:rPr lang="en-GB"/>
              <a:t>ask.</a:t>
            </a:r>
          </a:p>
          <a:p>
            <a:pPr marL="0" indent="0" algn="ctr">
              <a:buNone/>
            </a:pPr>
            <a:r>
              <a:rPr lang="zh-CN" altLang="en-US"/>
              <a:t>你们得不到，因为你们不求；</a:t>
            </a:r>
          </a:p>
          <a:p>
            <a:pPr marL="0" indent="0" algn="ctr">
              <a:buNone/>
            </a:pPr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04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7:7-8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aseline="30000"/>
              <a:t>7 </a:t>
            </a:r>
            <a:r>
              <a:rPr lang="en-GB"/>
              <a:t>"Ask, and it will be given you; search, and you will find; knock, and the door will be opened for you. </a:t>
            </a:r>
            <a:r>
              <a:rPr lang="en-GB" baseline="30000"/>
              <a:t>8</a:t>
            </a:r>
            <a:r>
              <a:rPr lang="en-GB"/>
              <a:t> For everyone who asks receives, and everyone who searches finds, and for everyone who knocks, the door will be opened. </a:t>
            </a:r>
          </a:p>
          <a:p>
            <a:pPr marL="0" indent="0">
              <a:buNone/>
            </a:pPr>
            <a:r>
              <a:rPr lang="en-US" altLang="zh-CN" baseline="30000"/>
              <a:t>7</a:t>
            </a:r>
            <a:r>
              <a:rPr lang="en-US" altLang="zh-CN"/>
              <a:t>"</a:t>
            </a:r>
            <a:r>
              <a:rPr lang="zh-CN" altLang="en-US"/>
              <a:t>你们祈求，就给你们；寻找，就寻见；叩门，就给你们开门。</a:t>
            </a:r>
            <a:r>
              <a:rPr lang="en-US" altLang="zh-CN" baseline="30000"/>
              <a:t>8 </a:t>
            </a:r>
            <a:r>
              <a:rPr lang="zh-CN" altLang="en-US"/>
              <a:t>因为凡祈求的就得着，寻找的就寻见，叩门的就给他开门。</a:t>
            </a:r>
          </a:p>
        </p:txBody>
      </p:sp>
    </p:spTree>
    <p:extLst>
      <p:ext uri="{BB962C8B-B14F-4D97-AF65-F5344CB8AC3E}">
        <p14:creationId xmlns:p14="http://schemas.microsoft.com/office/powerpoint/2010/main" val="4268785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en-US" sz="2400"/>
              <a:t>Jam 1:6-7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/>
              <a:t>But ask in faith, never doubting, for the one who doubts is like a wave of the sea, driven and tossed by the wind; </a:t>
            </a:r>
            <a:r>
              <a:rPr lang="en-US" baseline="30000"/>
              <a:t>7 </a:t>
            </a:r>
            <a:r>
              <a:rPr lang="en-US"/>
              <a:t>for the doubter, being double-minded and unstable in every way, must not expect to receive anything from the Lord.</a:t>
            </a:r>
            <a:endParaRPr lang="en-GB"/>
          </a:p>
          <a:p>
            <a:pPr marL="0" indent="0">
              <a:buNone/>
            </a:pPr>
            <a:r>
              <a:rPr lang="zh-CN" altLang="en-US"/>
              <a:t>可是，他应该凭着信心祈求，不要有疑惑；</a:t>
            </a:r>
            <a:r>
              <a:rPr lang="en-US" altLang="zh-CN" baseline="30000"/>
              <a:t>7</a:t>
            </a:r>
            <a:r>
              <a:rPr lang="zh-CN" altLang="en-US"/>
              <a:t>因为疑惑的人，就像被风吹荡翻腾的海浪。那样的人，不要想从主得到什么；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20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</TotalTime>
  <Words>993</Words>
  <Application>Microsoft Office PowerPoint</Application>
  <PresentationFormat>On-screen Show (4:3)</PresentationFormat>
  <Paragraphs>50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NSimSun</vt:lpstr>
      <vt:lpstr>宋体</vt:lpstr>
      <vt:lpstr>幼圆</vt:lpstr>
      <vt:lpstr>Arial</vt:lpstr>
      <vt:lpstr>Calibri</vt:lpstr>
      <vt:lpstr>Century Gothic</vt:lpstr>
      <vt:lpstr>Wingdings 3</vt:lpstr>
      <vt:lpstr>Office Theme</vt:lpstr>
      <vt:lpstr>Wisp</vt:lpstr>
      <vt:lpstr>2018.11.11</vt:lpstr>
      <vt:lpstr>The Gospel of Matthew Series 马太福音系列</vt:lpstr>
      <vt:lpstr>Ask, And It Will Be Given To You 祈求 就得着  （马太福音 Matthew 7:7-11）   </vt:lpstr>
      <vt:lpstr>马太福音 Mat 7:7-8 </vt:lpstr>
      <vt:lpstr>马太福音 Mat 7:9-10 </vt:lpstr>
      <vt:lpstr>马太福音 Mat 7:11 </vt:lpstr>
      <vt:lpstr>雅各书  Jam 4:2</vt:lpstr>
      <vt:lpstr>马太福音 Mat 7:7-8 </vt:lpstr>
      <vt:lpstr>Jam 1:6-7</vt:lpstr>
      <vt:lpstr>Jam 4:2-3</vt:lpstr>
      <vt:lpstr>马太福音 Mat 7:9-10 </vt:lpstr>
      <vt:lpstr>马太福音 Mat 7:11 </vt:lpstr>
      <vt:lpstr>路加福音  Luk 11:13</vt:lpstr>
      <vt:lpstr>路加福音  Luk 11:13</vt:lpstr>
      <vt:lpstr>马太福音 Mat 6:11</vt:lpstr>
      <vt:lpstr>End 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OLIVE</cp:lastModifiedBy>
  <cp:revision>280</cp:revision>
  <dcterms:created xsi:type="dcterms:W3CDTF">2017-01-21T11:10:29Z</dcterms:created>
  <dcterms:modified xsi:type="dcterms:W3CDTF">2018-11-13T00:53:22Z</dcterms:modified>
</cp:coreProperties>
</file>