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A698D-1C2C-4B8C-8A50-73B2DA993A81}" type="datetimeFigureOut">
              <a:rPr lang="zh-CN" altLang="en-US" smtClean="0"/>
              <a:t>2019/3/10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455A9-B455-4C0E-85AD-772532A203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40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24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827AF-B4A0-4573-AA11-DD55F50E121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133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228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The Gospel of Matthew Series</a:t>
            </a:r>
            <a:br>
              <a:rPr lang="en-US" sz="3200" dirty="0" smtClean="0"/>
            </a:br>
            <a:r>
              <a:rPr lang="zh-CN" altLang="en-US" sz="3200" dirty="0" smtClean="0"/>
              <a:t>马太福音系列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84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9067800" cy="3962400"/>
          </a:xfrm>
        </p:spPr>
        <p:txBody>
          <a:bodyPr>
            <a:noAutofit/>
          </a:bodyPr>
          <a:lstStyle/>
          <a:p>
            <a:r>
              <a:rPr lang="zh-CN" altLang="en-US" sz="3200"/>
              <a:t>马太福音 </a:t>
            </a:r>
            <a:r>
              <a:rPr lang="en-US" sz="3200"/>
              <a:t>Mat </a:t>
            </a:r>
            <a:r>
              <a:rPr lang="en-US" altLang="zh-CN" sz="3200"/>
              <a:t>7</a:t>
            </a:r>
            <a:r>
              <a:rPr lang="en-GB" altLang="zh-CN" sz="3200"/>
              <a:t/>
            </a:r>
            <a:br>
              <a:rPr lang="en-GB" altLang="zh-CN" sz="3200"/>
            </a:br>
            <a:r>
              <a:rPr lang="en-GB" altLang="zh-CN" sz="3600"/>
              <a:t/>
            </a:r>
            <a:br>
              <a:rPr lang="en-GB" altLang="zh-CN" sz="3600"/>
            </a:br>
            <a:r>
              <a:rPr lang="en-GB" altLang="zh-CN" sz="3600"/>
              <a:t>Final remarks</a:t>
            </a:r>
            <a:br>
              <a:rPr lang="en-GB" altLang="zh-CN" sz="3600"/>
            </a:br>
            <a:r>
              <a:rPr lang="en-GB" altLang="zh-CN" sz="3600"/>
              <a:t/>
            </a:r>
            <a:br>
              <a:rPr lang="en-GB" altLang="zh-CN" sz="3600"/>
            </a:br>
            <a:r>
              <a:rPr lang="zh-CN" altLang="en-US" sz="3600"/>
              <a:t>结语</a:t>
            </a:r>
            <a:r>
              <a:rPr lang="en-GB" altLang="zh-CN" sz="3600"/>
              <a:t/>
            </a:r>
            <a:br>
              <a:rPr lang="en-GB" altLang="zh-CN" sz="3600"/>
            </a:b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8445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马太福音 </a:t>
            </a:r>
            <a:r>
              <a:rPr lang="en-US" sz="2800" dirty="0"/>
              <a:t>Mat </a:t>
            </a:r>
            <a:r>
              <a:rPr lang="en-GB" sz="2800" dirty="0"/>
              <a:t>7:21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3900"/>
            <a:ext cx="8229600" cy="6210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dirty="0"/>
              <a:t>“</a:t>
            </a:r>
            <a:r>
              <a:rPr lang="zh-CN" altLang="en-US" sz="2400" dirty="0"/>
              <a:t>不是每一个对我说：</a:t>
            </a:r>
            <a:r>
              <a:rPr lang="en-US" altLang="zh-CN" sz="2400" dirty="0"/>
              <a:t>‘</a:t>
            </a:r>
            <a:r>
              <a:rPr lang="zh-CN" altLang="en-US" sz="2400" dirty="0"/>
              <a:t>主啊，主啊！</a:t>
            </a:r>
            <a:r>
              <a:rPr lang="en-US" altLang="zh-CN" sz="2400" dirty="0"/>
              <a:t>’</a:t>
            </a:r>
            <a:r>
              <a:rPr lang="zh-CN" altLang="en-US" sz="2400" dirty="0"/>
              <a:t>的人，都能进入天国，</a:t>
            </a:r>
            <a:r>
              <a:rPr lang="zh-CN" altLang="en-US" sz="2400" dirty="0">
                <a:solidFill>
                  <a:srgbClr val="FF0000"/>
                </a:solidFill>
              </a:rPr>
              <a:t>唯有遵行我天父旨意的人，才能进去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marL="0" indent="0" algn="just">
              <a:buNone/>
            </a:pPr>
            <a:endParaRPr lang="en-GB" altLang="zh-CN" sz="2400" dirty="0"/>
          </a:p>
          <a:p>
            <a:pPr marL="0" indent="0">
              <a:buNone/>
            </a:pPr>
            <a:r>
              <a:rPr lang="en-GB" sz="2800" dirty="0" smtClean="0"/>
              <a:t>"</a:t>
            </a:r>
            <a:r>
              <a:rPr lang="en-GB" sz="2800" dirty="0"/>
              <a:t>Not every one who says to me, `Lord, Lord,' shall enter the kingdom of heaven, </a:t>
            </a:r>
            <a:r>
              <a:rPr lang="en-GB" sz="2800" dirty="0">
                <a:solidFill>
                  <a:srgbClr val="FF0000"/>
                </a:solidFill>
              </a:rPr>
              <a:t>but he who does the will of my Father who is in heaven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587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</a:t>
            </a:r>
            <a:r>
              <a:rPr lang="en-US" altLang="zh-CN" sz="2800" dirty="0" smtClean="0"/>
              <a:t>7:24-27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altLang="zh-CN" sz="2800" b="1" baseline="30000" dirty="0"/>
              <a:t>24</a:t>
            </a:r>
            <a:r>
              <a:rPr lang="en-CA" altLang="zh-CN" sz="2400" dirty="0"/>
              <a:t> </a:t>
            </a:r>
            <a:r>
              <a:rPr lang="zh-CN" altLang="zh-CN" sz="2400" dirty="0"/>
              <a:t>所以，凡听见我这话就去行的，好比一个聪明人，把房子盖在磐石上；</a:t>
            </a:r>
            <a:r>
              <a:rPr lang="en-CA" altLang="zh-CN" sz="2400" dirty="0"/>
              <a:t> </a:t>
            </a:r>
            <a:r>
              <a:rPr lang="en-CA" altLang="zh-CN" sz="2800" b="1" baseline="30000" dirty="0"/>
              <a:t>25</a:t>
            </a:r>
            <a:r>
              <a:rPr lang="en-CA" altLang="zh-CN" sz="2400" dirty="0"/>
              <a:t> </a:t>
            </a:r>
            <a:r>
              <a:rPr lang="zh-CN" altLang="zh-CN" sz="2400" dirty="0"/>
              <a:t>雨淋，水沖，风吹，撞着那房子，房子总不倒塌，因为根基立在磐石上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24 </a:t>
            </a:r>
            <a:r>
              <a:rPr lang="en-CA" altLang="zh-CN" sz="2800" dirty="0" smtClean="0"/>
              <a:t>Everyone </a:t>
            </a:r>
            <a:r>
              <a:rPr lang="en-CA" altLang="zh-CN" sz="2800" dirty="0"/>
              <a:t>then who hears these words of mine and does them will be like a wise man who built his house on the rock. </a:t>
            </a:r>
            <a:r>
              <a:rPr lang="en-CA" altLang="zh-CN" sz="2800" b="1" baseline="30000" dirty="0"/>
              <a:t>25</a:t>
            </a:r>
            <a:r>
              <a:rPr lang="en-CA" altLang="zh-CN" sz="2800" dirty="0"/>
              <a:t> And the rain fell, and the floods came, and the winds blew and beat on that house, but it did not fall, because it had been founded on the rock.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62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</a:t>
            </a:r>
            <a:r>
              <a:rPr lang="en-US" altLang="zh-CN" sz="2800" dirty="0" smtClean="0"/>
              <a:t>7:24-27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CA" altLang="zh-CN" sz="2400" b="1" baseline="30000" dirty="0"/>
              <a:t>26 </a:t>
            </a:r>
            <a:r>
              <a:rPr lang="zh-CN" altLang="zh-CN" sz="2400" dirty="0"/>
              <a:t>凡听见我这话不去行的，好比一个无知的人，把房子盖在沙土上；</a:t>
            </a:r>
            <a:r>
              <a:rPr lang="en-CA" altLang="zh-CN" sz="2400" dirty="0"/>
              <a:t> </a:t>
            </a:r>
            <a:r>
              <a:rPr lang="en-CA" altLang="zh-CN" sz="2400" b="1" baseline="30000" dirty="0"/>
              <a:t>27</a:t>
            </a:r>
            <a:r>
              <a:rPr lang="en-CA" altLang="zh-CN" sz="2400" dirty="0"/>
              <a:t> </a:t>
            </a:r>
            <a:r>
              <a:rPr lang="zh-CN" altLang="zh-CN" sz="2400" dirty="0"/>
              <a:t>雨淋，水沖，风吹，撞着那房子，房子就倒塌了，并且倒塌得很大。</a:t>
            </a:r>
          </a:p>
          <a:p>
            <a:pPr marL="0" indent="0" algn="just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26</a:t>
            </a:r>
            <a:r>
              <a:rPr lang="en-CA" altLang="zh-CN" sz="2800" dirty="0"/>
              <a:t> And everyone who hears these words of mine and does not do them will be like a foolish man who built his house on the sand. </a:t>
            </a:r>
            <a:r>
              <a:rPr lang="en-CA" altLang="zh-CN" sz="2800" b="1" baseline="30000" dirty="0"/>
              <a:t>27</a:t>
            </a:r>
            <a:r>
              <a:rPr lang="en-CA" altLang="zh-CN" sz="2800" dirty="0"/>
              <a:t> And the rain fell, and the floods came, and the winds blew and beat against that house, and it fell, and great was the fall of it.”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4572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 smtClean="0"/>
              <a:t>马太福音 </a:t>
            </a:r>
            <a:r>
              <a:rPr lang="en-US" altLang="zh-CN" sz="2800" dirty="0" smtClean="0"/>
              <a:t>Matthew </a:t>
            </a:r>
            <a:r>
              <a:rPr lang="en-US" altLang="zh-CN" sz="2800" dirty="0" smtClean="0"/>
              <a:t>7:24-27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altLang="zh-CN" sz="2800" b="1" baseline="30000" dirty="0"/>
              <a:t>24</a:t>
            </a:r>
            <a:r>
              <a:rPr lang="en-CA" altLang="zh-CN" sz="2400" dirty="0"/>
              <a:t> </a:t>
            </a:r>
            <a:r>
              <a:rPr lang="zh-CN" altLang="zh-CN" sz="2400" dirty="0"/>
              <a:t>所以，</a:t>
            </a:r>
            <a:r>
              <a:rPr lang="zh-CN" altLang="zh-CN" sz="2400" dirty="0">
                <a:solidFill>
                  <a:srgbClr val="FF0000"/>
                </a:solidFill>
              </a:rPr>
              <a:t>凡听见我这话就去行的</a:t>
            </a:r>
            <a:r>
              <a:rPr lang="zh-CN" altLang="zh-CN" sz="2400" dirty="0"/>
              <a:t>，好比一个</a:t>
            </a:r>
            <a:r>
              <a:rPr lang="zh-CN" altLang="zh-CN" sz="2400" dirty="0">
                <a:solidFill>
                  <a:srgbClr val="FF0000"/>
                </a:solidFill>
              </a:rPr>
              <a:t>聪明人</a:t>
            </a:r>
            <a:r>
              <a:rPr lang="zh-CN" altLang="zh-CN" sz="2400" dirty="0"/>
              <a:t>，把房子盖在磐石上；</a:t>
            </a:r>
            <a:r>
              <a:rPr lang="en-CA" altLang="zh-CN" sz="2400" dirty="0"/>
              <a:t> </a:t>
            </a:r>
            <a:r>
              <a:rPr lang="en-CA" altLang="zh-CN" sz="2800" b="1" baseline="30000" dirty="0"/>
              <a:t>25</a:t>
            </a:r>
            <a:r>
              <a:rPr lang="en-CA" altLang="zh-CN" sz="2400" dirty="0"/>
              <a:t> </a:t>
            </a:r>
            <a:r>
              <a:rPr lang="zh-CN" altLang="zh-CN" sz="2400" dirty="0"/>
              <a:t>雨淋，水沖，风吹，撞着那房子，房子总不倒塌，因为根基立在磐石上</a:t>
            </a:r>
            <a:r>
              <a:rPr lang="zh-CN" altLang="zh-CN" sz="2400" dirty="0" smtClean="0"/>
              <a:t>。</a:t>
            </a:r>
            <a:endParaRPr lang="en-US" altLang="zh-CN" sz="24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 algn="just">
              <a:buNone/>
            </a:pPr>
            <a:r>
              <a:rPr lang="en-CA" altLang="zh-CN" sz="2800" b="1" baseline="30000" dirty="0"/>
              <a:t>24 </a:t>
            </a:r>
            <a:r>
              <a:rPr lang="en-CA" altLang="zh-CN" sz="2800" dirty="0" smtClean="0"/>
              <a:t>Everyone </a:t>
            </a:r>
            <a:r>
              <a:rPr lang="en-CA" altLang="zh-CN" sz="2800" dirty="0"/>
              <a:t>then who </a:t>
            </a:r>
            <a:r>
              <a:rPr lang="en-CA" altLang="zh-CN" sz="2800" dirty="0">
                <a:solidFill>
                  <a:srgbClr val="FF0000"/>
                </a:solidFill>
              </a:rPr>
              <a:t>hears these words of mine</a:t>
            </a:r>
            <a:r>
              <a:rPr lang="en-CA" altLang="zh-CN" sz="2800" dirty="0"/>
              <a:t> </a:t>
            </a:r>
            <a:r>
              <a:rPr lang="en-CA" altLang="zh-CN" sz="2800" dirty="0">
                <a:solidFill>
                  <a:srgbClr val="FF0000"/>
                </a:solidFill>
              </a:rPr>
              <a:t>and</a:t>
            </a:r>
            <a:r>
              <a:rPr lang="en-CA" altLang="zh-CN" sz="2800" dirty="0"/>
              <a:t> </a:t>
            </a:r>
            <a:r>
              <a:rPr lang="en-CA" altLang="zh-CN" sz="2800" dirty="0">
                <a:solidFill>
                  <a:srgbClr val="FF0000"/>
                </a:solidFill>
              </a:rPr>
              <a:t>does them</a:t>
            </a:r>
            <a:r>
              <a:rPr lang="en-CA" altLang="zh-CN" sz="2800" dirty="0"/>
              <a:t> will be like </a:t>
            </a:r>
            <a:r>
              <a:rPr lang="en-CA" altLang="zh-CN" sz="2800" dirty="0">
                <a:solidFill>
                  <a:srgbClr val="FF0000"/>
                </a:solidFill>
              </a:rPr>
              <a:t>a wise man</a:t>
            </a:r>
            <a:r>
              <a:rPr lang="en-CA" altLang="zh-CN" sz="2800" dirty="0"/>
              <a:t> who built his house on the rock. </a:t>
            </a:r>
            <a:r>
              <a:rPr lang="en-CA" altLang="zh-CN" sz="2800" b="1" baseline="30000" dirty="0"/>
              <a:t>25</a:t>
            </a:r>
            <a:r>
              <a:rPr lang="en-CA" altLang="zh-CN" sz="2800" dirty="0"/>
              <a:t> And the rain fell, and the floods came, and the winds blew and beat on that house, but it did not fall, because it had been founded on the rock.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4443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vs</a:t>
            </a:r>
            <a:endParaRPr lang="zh-CN" altLang="en-US" dirty="0"/>
          </a:p>
        </p:txBody>
      </p:sp>
      <p:pic>
        <p:nvPicPr>
          <p:cNvPr id="1026" name="Picture 2" descr="C:\Users\rungr\Desktop\TheS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526256"/>
            <a:ext cx="4673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ungr\Desktop\House-On-A-Rock-640-x-4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33183"/>
            <a:ext cx="5082344" cy="351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2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林前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1 </a:t>
            </a:r>
            <a:r>
              <a:rPr lang="en-US" altLang="zh-CN" sz="2800" dirty="0" err="1" smtClean="0"/>
              <a:t>Cor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3</a:t>
            </a:r>
            <a:r>
              <a:rPr lang="en-US" altLang="zh-CN" sz="2800" dirty="0" smtClean="0"/>
              <a:t>:10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400" dirty="0"/>
              <a:t>我照神所给我的恩，好象一个聪明的工头，立好了根基，有别人在上面建造；只是各人要谨慎怎样在上面建造。</a:t>
            </a:r>
            <a:r>
              <a:rPr lang="en-CA" altLang="zh-CN" sz="2400" dirty="0"/>
              <a:t> </a:t>
            </a:r>
            <a:r>
              <a:rPr lang="en-CA" altLang="zh-CN" sz="2800" b="1" baseline="30000" dirty="0"/>
              <a:t>11 </a:t>
            </a:r>
            <a:r>
              <a:rPr lang="zh-CN" altLang="zh-CN" sz="2400" dirty="0">
                <a:solidFill>
                  <a:srgbClr val="FF0000"/>
                </a:solidFill>
              </a:rPr>
              <a:t>因为那已经立好的根基就是耶稣基督，此外没有人能立别的根基</a:t>
            </a:r>
            <a:r>
              <a:rPr lang="zh-CN" altLang="zh-CN" sz="2400" dirty="0"/>
              <a:t>。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CA" altLang="zh-CN" sz="2800" dirty="0"/>
              <a:t>According to the grace of God given to me, like a skilled master builder I laid a foundation, and someone else is building upon it. Let each one take care how he builds upon it. </a:t>
            </a:r>
            <a:r>
              <a:rPr lang="en-CA" altLang="zh-CN" sz="2800" b="1" baseline="30000" dirty="0"/>
              <a:t>11</a:t>
            </a:r>
            <a:r>
              <a:rPr lang="en-CA" altLang="zh-CN" sz="2800" dirty="0"/>
              <a:t> </a:t>
            </a:r>
            <a:r>
              <a:rPr lang="en-CA" altLang="zh-CN" sz="2800" dirty="0">
                <a:solidFill>
                  <a:srgbClr val="FF0000"/>
                </a:solidFill>
              </a:rPr>
              <a:t>For no one can lay a foundation other than that which is laid, which is Jesus Christ</a:t>
            </a:r>
            <a:r>
              <a:rPr lang="en-CA" altLang="zh-CN" sz="2800" dirty="0"/>
              <a:t>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84211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歌罗</a:t>
            </a:r>
            <a:r>
              <a:rPr lang="zh-CN" altLang="en-US" sz="2800" dirty="0" smtClean="0"/>
              <a:t>西书 </a:t>
            </a:r>
            <a:r>
              <a:rPr lang="en-US" altLang="zh-CN" sz="2800" dirty="0" smtClean="0"/>
              <a:t>Col2</a:t>
            </a:r>
            <a:r>
              <a:rPr lang="en-US" altLang="zh-CN" sz="2800" dirty="0" smtClean="0"/>
              <a:t>:6-7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9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zh-CN" sz="2400" dirty="0"/>
              <a:t>你们既然接受了主基督耶稣，就</a:t>
            </a:r>
            <a:r>
              <a:rPr lang="zh-CN" altLang="zh-CN" sz="2400" b="1" dirty="0">
                <a:solidFill>
                  <a:srgbClr val="FF0000"/>
                </a:solidFill>
              </a:rPr>
              <a:t>当遵他而行</a:t>
            </a:r>
            <a:r>
              <a:rPr lang="zh-CN" altLang="zh-CN" sz="2400" dirty="0"/>
              <a:t>，</a:t>
            </a:r>
            <a:r>
              <a:rPr lang="en-CA" altLang="zh-CN" sz="2400" dirty="0"/>
              <a:t> </a:t>
            </a:r>
            <a:r>
              <a:rPr lang="en-CA" altLang="zh-CN" sz="2800" b="1" baseline="30000" dirty="0"/>
              <a:t>7 </a:t>
            </a:r>
            <a:r>
              <a:rPr lang="zh-CN" altLang="zh-CN" sz="2400" b="1" dirty="0">
                <a:solidFill>
                  <a:srgbClr val="FF0000"/>
                </a:solidFill>
              </a:rPr>
              <a:t>在他里面生根建造</a:t>
            </a:r>
            <a:r>
              <a:rPr lang="zh-CN" altLang="zh-CN" sz="2400" dirty="0"/>
              <a:t>，信心坚固，正如你们所领的教训，感谢的心也更增长了。</a:t>
            </a:r>
          </a:p>
          <a:p>
            <a:pPr marL="0" indent="0" algn="just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CA" altLang="zh-CN" sz="2800" dirty="0" smtClean="0"/>
              <a:t>Therefore</a:t>
            </a:r>
            <a:r>
              <a:rPr lang="en-CA" altLang="zh-CN" sz="2800" dirty="0"/>
              <a:t>, as you received Christ Jesus the Lord, </a:t>
            </a:r>
            <a:r>
              <a:rPr lang="en-CA" altLang="zh-CN" sz="2800" b="1" dirty="0">
                <a:solidFill>
                  <a:srgbClr val="FF0000"/>
                </a:solidFill>
              </a:rPr>
              <a:t>so walk in him</a:t>
            </a:r>
            <a:r>
              <a:rPr lang="en-CA" altLang="zh-CN" sz="2800" dirty="0"/>
              <a:t>, </a:t>
            </a:r>
            <a:r>
              <a:rPr lang="en-CA" altLang="zh-CN" sz="2800" b="1" baseline="30000" dirty="0">
                <a:solidFill>
                  <a:srgbClr val="FF0000"/>
                </a:solidFill>
              </a:rPr>
              <a:t>7</a:t>
            </a:r>
            <a:r>
              <a:rPr lang="en-CA" altLang="zh-CN" sz="2800" baseline="30000" dirty="0">
                <a:solidFill>
                  <a:srgbClr val="FF0000"/>
                </a:solidFill>
              </a:rPr>
              <a:t> </a:t>
            </a:r>
            <a:r>
              <a:rPr lang="en-CA" altLang="zh-CN" sz="2800" b="1" dirty="0">
                <a:solidFill>
                  <a:srgbClr val="FF0000"/>
                </a:solidFill>
              </a:rPr>
              <a:t>rooted and built up in him </a:t>
            </a:r>
            <a:r>
              <a:rPr lang="en-CA" altLang="zh-CN" sz="2800" dirty="0"/>
              <a:t>and established in the faith, just as you were taught, abounding in thanksgiving</a:t>
            </a:r>
            <a:r>
              <a:rPr lang="x-none" altLang="zh-CN" sz="2800"/>
              <a:t>.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84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639</Words>
  <Application>Microsoft Office PowerPoint</Application>
  <PresentationFormat>On-screen Show (4:3)</PresentationFormat>
  <Paragraphs>33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Gospel of Matthew Series 马太福音系列</vt:lpstr>
      <vt:lpstr>马太福音 Mat 7  Final remarks  结语 </vt:lpstr>
      <vt:lpstr>马太福音 Mat 7:21 </vt:lpstr>
      <vt:lpstr>马太福音 Matthew 7:24-27</vt:lpstr>
      <vt:lpstr>马太福音 Matthew 7:24-27</vt:lpstr>
      <vt:lpstr>马太福音 Matthew 7:24-27</vt:lpstr>
      <vt:lpstr>vs</vt:lpstr>
      <vt:lpstr>林前 1 Cor 3:10</vt:lpstr>
      <vt:lpstr>歌罗西书 Col2:6-7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 Series 马太福音系列</dc:title>
  <dc:creator>Albert Hsu</dc:creator>
  <cp:lastModifiedBy>Albert</cp:lastModifiedBy>
  <cp:revision>11</cp:revision>
  <dcterms:created xsi:type="dcterms:W3CDTF">2006-08-16T00:00:00Z</dcterms:created>
  <dcterms:modified xsi:type="dcterms:W3CDTF">2019-03-10T10:06:21Z</dcterms:modified>
</cp:coreProperties>
</file>