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76" r:id="rId3"/>
    <p:sldId id="274" r:id="rId4"/>
    <p:sldId id="275" r:id="rId5"/>
    <p:sldId id="266" r:id="rId6"/>
    <p:sldId id="258" r:id="rId7"/>
    <p:sldId id="259" r:id="rId8"/>
    <p:sldId id="260" r:id="rId9"/>
    <p:sldId id="262" r:id="rId10"/>
    <p:sldId id="261" r:id="rId11"/>
    <p:sldId id="263" r:id="rId12"/>
    <p:sldId id="264" r:id="rId13"/>
    <p:sldId id="265" r:id="rId14"/>
    <p:sldId id="256"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289F2-BBF1-40B5-BA31-04A6C6E0746D}" type="datetimeFigureOut">
              <a:rPr lang="zh-CN" altLang="en-US" smtClean="0"/>
              <a:t>2019/5/19</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A66F84-3355-4301-825B-DDC68160B989}" type="slidenum">
              <a:rPr lang="zh-CN" altLang="en-US" smtClean="0"/>
              <a:t>‹#›</a:t>
            </a:fld>
            <a:endParaRPr lang="zh-CN" altLang="en-US"/>
          </a:p>
        </p:txBody>
      </p:sp>
    </p:spTree>
    <p:extLst>
      <p:ext uri="{BB962C8B-B14F-4D97-AF65-F5344CB8AC3E}">
        <p14:creationId xmlns:p14="http://schemas.microsoft.com/office/powerpoint/2010/main" val="1694173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55124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19</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20</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1080408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3686420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2631586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a:t>2019.05.19</a:t>
            </a:r>
            <a:endParaRPr lang="en-GB" sz="3200" dirty="0"/>
          </a:p>
        </p:txBody>
      </p:sp>
    </p:spTree>
    <p:extLst>
      <p:ext uri="{BB962C8B-B14F-4D97-AF65-F5344CB8AC3E}">
        <p14:creationId xmlns:p14="http://schemas.microsoft.com/office/powerpoint/2010/main" val="2180698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zh-CN" altLang="en-US" sz="2800" dirty="0"/>
              <a:t>马太福音 </a:t>
            </a:r>
            <a:r>
              <a:rPr lang="en-US" sz="2800" dirty="0"/>
              <a:t>Mathew </a:t>
            </a:r>
            <a:r>
              <a:rPr lang="en-GB" sz="2800" dirty="0"/>
              <a:t>7:2</a:t>
            </a:r>
            <a:r>
              <a:rPr lang="en-US" altLang="zh-CN" sz="2800" dirty="0"/>
              <a:t>2-23</a:t>
            </a:r>
            <a:r>
              <a:rPr lang="en-GB" sz="2800" dirty="0"/>
              <a:t> </a:t>
            </a:r>
          </a:p>
        </p:txBody>
      </p:sp>
      <p:sp>
        <p:nvSpPr>
          <p:cNvPr id="3" name="Content Placeholder 2"/>
          <p:cNvSpPr>
            <a:spLocks noGrp="1"/>
          </p:cNvSpPr>
          <p:nvPr>
            <p:ph idx="1"/>
          </p:nvPr>
        </p:nvSpPr>
        <p:spPr>
          <a:xfrm>
            <a:off x="457200" y="723900"/>
            <a:ext cx="8229600" cy="6210300"/>
          </a:xfrm>
        </p:spPr>
        <p:txBody>
          <a:bodyPr>
            <a:noAutofit/>
          </a:bodyPr>
          <a:lstStyle/>
          <a:p>
            <a:pPr marL="0" indent="0" algn="just">
              <a:buNone/>
            </a:pPr>
            <a:r>
              <a:rPr lang="zh-CN" altLang="en-US" sz="2400" dirty="0"/>
              <a:t>到那日，必有许多人对我说：‘主啊，主啊！难道我们没有奉你的名讲道，奉你的名赶鬼，奉你的名行过许多神迹吗？  </a:t>
            </a:r>
            <a:r>
              <a:rPr lang="en-US" altLang="zh-CN" sz="2800" b="1" baseline="30000" dirty="0"/>
              <a:t>23</a:t>
            </a:r>
            <a:r>
              <a:rPr lang="en-US" altLang="zh-CN" sz="2400" dirty="0"/>
              <a:t> </a:t>
            </a:r>
            <a:r>
              <a:rPr lang="zh-CN" altLang="en-US" sz="2400" dirty="0"/>
              <a:t>但我必向他们声明：‘</a:t>
            </a:r>
            <a:r>
              <a:rPr lang="zh-CN" altLang="en-US" sz="2400" dirty="0">
                <a:solidFill>
                  <a:srgbClr val="FF0000"/>
                </a:solidFill>
              </a:rPr>
              <a:t>我从来不认识你们</a:t>
            </a:r>
            <a:r>
              <a:rPr lang="zh-CN" altLang="en-US" sz="2400" dirty="0"/>
              <a:t>；你们这些作恶的人，离开我去吧！’</a:t>
            </a:r>
            <a:endParaRPr lang="en-US" altLang="zh-CN" sz="2400" dirty="0"/>
          </a:p>
          <a:p>
            <a:pPr marL="0" indent="0" algn="just">
              <a:buNone/>
            </a:pPr>
            <a:endParaRPr lang="en-GB" altLang="zh-CN" sz="2400" dirty="0"/>
          </a:p>
          <a:p>
            <a:pPr marL="0" indent="0" algn="just">
              <a:buNone/>
            </a:pPr>
            <a:r>
              <a:rPr lang="en-US" sz="2800" dirty="0"/>
              <a:t>On that day many will say to me, ‘Lord, Lord, did we not prophesy in your name, and cast out demons in your name, and do many mighty works in your name?’ </a:t>
            </a:r>
            <a:r>
              <a:rPr lang="en-US" sz="2800" b="1" baseline="30000" dirty="0"/>
              <a:t>23</a:t>
            </a:r>
            <a:r>
              <a:rPr lang="en-US" sz="2800" dirty="0"/>
              <a:t>  And then will I declare to them, ‘</a:t>
            </a:r>
            <a:r>
              <a:rPr lang="en-US" sz="2800" dirty="0">
                <a:solidFill>
                  <a:srgbClr val="FF0000"/>
                </a:solidFill>
              </a:rPr>
              <a:t>I never knew you</a:t>
            </a:r>
            <a:r>
              <a:rPr lang="en-US" sz="2800" dirty="0"/>
              <a:t>; depart from me, you workers of lawlessness.</a:t>
            </a:r>
            <a:endParaRPr lang="en-GB" sz="2800" dirty="0"/>
          </a:p>
        </p:txBody>
      </p:sp>
    </p:spTree>
    <p:extLst>
      <p:ext uri="{BB962C8B-B14F-4D97-AF65-F5344CB8AC3E}">
        <p14:creationId xmlns:p14="http://schemas.microsoft.com/office/powerpoint/2010/main" val="168796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zh-CN" altLang="en-US" sz="2800" dirty="0"/>
              <a:t>雅各书 </a:t>
            </a:r>
            <a:r>
              <a:rPr lang="en-US" sz="2800" dirty="0"/>
              <a:t>James </a:t>
            </a:r>
            <a:r>
              <a:rPr lang="en-GB" sz="2800" dirty="0"/>
              <a:t>2:</a:t>
            </a:r>
            <a:r>
              <a:rPr lang="en-US" altLang="zh-CN" sz="2800" dirty="0"/>
              <a:t>23</a:t>
            </a:r>
            <a:r>
              <a:rPr lang="en-GB" sz="2800" dirty="0"/>
              <a:t> </a:t>
            </a:r>
          </a:p>
        </p:txBody>
      </p:sp>
      <p:sp>
        <p:nvSpPr>
          <p:cNvPr id="3" name="Content Placeholder 2"/>
          <p:cNvSpPr>
            <a:spLocks noGrp="1"/>
          </p:cNvSpPr>
          <p:nvPr>
            <p:ph idx="1"/>
          </p:nvPr>
        </p:nvSpPr>
        <p:spPr>
          <a:xfrm>
            <a:off x="457200" y="723900"/>
            <a:ext cx="8229600" cy="6210300"/>
          </a:xfrm>
        </p:spPr>
        <p:txBody>
          <a:bodyPr>
            <a:noAutofit/>
          </a:bodyPr>
          <a:lstStyle/>
          <a:p>
            <a:pPr marL="0" indent="0" algn="just">
              <a:buNone/>
            </a:pPr>
            <a:r>
              <a:rPr lang="x-none" altLang="zh-CN" sz="2400"/>
              <a:t>“</a:t>
            </a:r>
            <a:r>
              <a:rPr lang="zh-CN" altLang="zh-CN" sz="2400" dirty="0"/>
              <a:t>亚伯拉罕信神，这就算为他的义</a:t>
            </a:r>
            <a:r>
              <a:rPr lang="zh-CN" altLang="zh-CN" sz="2400"/>
              <a:t>。</a:t>
            </a:r>
            <a:r>
              <a:rPr lang="x-none" altLang="zh-CN" sz="2400"/>
              <a:t>”</a:t>
            </a:r>
            <a:r>
              <a:rPr lang="en-GB" altLang="zh-CN" sz="2400"/>
              <a:t> </a:t>
            </a:r>
            <a:r>
              <a:rPr lang="zh-CN" altLang="zh-CN" sz="2400"/>
              <a:t>他</a:t>
            </a:r>
            <a:r>
              <a:rPr lang="zh-CN" altLang="zh-CN" sz="2400" dirty="0"/>
              <a:t>也被称为神的朋友。</a:t>
            </a:r>
          </a:p>
          <a:p>
            <a:pPr marL="0" indent="0" algn="just">
              <a:buNone/>
            </a:pPr>
            <a:endParaRPr lang="en-GB" altLang="zh-CN" sz="2400" dirty="0"/>
          </a:p>
          <a:p>
            <a:pPr marL="0" indent="0" algn="just">
              <a:buNone/>
            </a:pPr>
            <a:r>
              <a:rPr lang="en-US" altLang="zh-CN" sz="2800"/>
              <a:t>“Abraham </a:t>
            </a:r>
            <a:r>
              <a:rPr lang="en-US" altLang="zh-CN" sz="2800" dirty="0"/>
              <a:t>believed God, and it was counted to him as righteousness”—and he was called a friend of God.</a:t>
            </a:r>
            <a:endParaRPr lang="zh-CN" altLang="zh-CN" sz="2800" dirty="0"/>
          </a:p>
        </p:txBody>
      </p:sp>
    </p:spTree>
    <p:extLst>
      <p:ext uri="{BB962C8B-B14F-4D97-AF65-F5344CB8AC3E}">
        <p14:creationId xmlns:p14="http://schemas.microsoft.com/office/powerpoint/2010/main" val="3504189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zh-CN" altLang="en-US" sz="2800" dirty="0"/>
              <a:t>创世纪 </a:t>
            </a:r>
            <a:r>
              <a:rPr lang="en-US" altLang="zh-CN" sz="2800" dirty="0"/>
              <a:t>Genesis</a:t>
            </a:r>
            <a:r>
              <a:rPr lang="en-US" sz="2800" dirty="0"/>
              <a:t> </a:t>
            </a:r>
            <a:r>
              <a:rPr lang="en-US" altLang="zh-CN" sz="2800" dirty="0"/>
              <a:t>1</a:t>
            </a:r>
            <a:r>
              <a:rPr lang="en-GB" sz="2800" dirty="0"/>
              <a:t>2:</a:t>
            </a:r>
            <a:r>
              <a:rPr lang="en-US" altLang="zh-CN" sz="2800" dirty="0"/>
              <a:t>1-4</a:t>
            </a:r>
            <a:r>
              <a:rPr lang="en-GB" sz="2800" dirty="0"/>
              <a:t> </a:t>
            </a:r>
          </a:p>
        </p:txBody>
      </p:sp>
      <p:sp>
        <p:nvSpPr>
          <p:cNvPr id="3" name="Content Placeholder 2"/>
          <p:cNvSpPr>
            <a:spLocks noGrp="1"/>
          </p:cNvSpPr>
          <p:nvPr>
            <p:ph idx="1"/>
          </p:nvPr>
        </p:nvSpPr>
        <p:spPr>
          <a:xfrm>
            <a:off x="457200" y="723900"/>
            <a:ext cx="8229600" cy="6210300"/>
          </a:xfrm>
        </p:spPr>
        <p:txBody>
          <a:bodyPr>
            <a:noAutofit/>
          </a:bodyPr>
          <a:lstStyle/>
          <a:p>
            <a:pPr marL="0" indent="0" algn="just">
              <a:buNone/>
            </a:pPr>
            <a:r>
              <a:rPr lang="zh-CN" altLang="zh-CN" sz="2400" dirty="0"/>
              <a:t>雅伟对亚伯兰说：“你要离开本地、本族、父家，到我指示你的地方去。</a:t>
            </a:r>
            <a:r>
              <a:rPr lang="x-none" altLang="zh-CN" sz="2800" b="1" baseline="30000"/>
              <a:t>2 </a:t>
            </a:r>
            <a:r>
              <a:rPr lang="zh-CN" altLang="zh-CN" sz="2400" dirty="0"/>
              <a:t>我必使你成为大国，赐福给你，使你的名为大，你也必使别人得福。。。</a:t>
            </a:r>
            <a:r>
              <a:rPr lang="x-none" altLang="zh-CN" sz="2800" b="1" baseline="30000"/>
              <a:t>4 </a:t>
            </a:r>
            <a:r>
              <a:rPr lang="zh-CN" altLang="zh-CN" sz="2400" dirty="0"/>
              <a:t>亚伯兰就照着雅伟吩咐他的去了 </a:t>
            </a:r>
            <a:r>
              <a:rPr lang="zh-CN" altLang="zh-CN" sz="2400" b="1" dirty="0"/>
              <a:t> </a:t>
            </a:r>
            <a:endParaRPr lang="zh-CN" altLang="zh-CN" sz="2400" dirty="0"/>
          </a:p>
          <a:p>
            <a:pPr marL="0" indent="0" algn="just">
              <a:buNone/>
            </a:pPr>
            <a:endParaRPr lang="en-GB" altLang="zh-CN" sz="2400" dirty="0"/>
          </a:p>
          <a:p>
            <a:pPr marL="0" indent="0" algn="just">
              <a:buNone/>
            </a:pPr>
            <a:r>
              <a:rPr lang="en-US" altLang="zh-CN" sz="2800" dirty="0"/>
              <a:t>Now Yahweh said to Abram, “Go from your country  and your kindred and your father‘s house to the land that I will show you. 2 And I will make of you a great nation, and I will bless you and make your name great, so that you will be a blessing… 4 So Abram went, as Yahweh had told him,</a:t>
            </a:r>
            <a:endParaRPr lang="zh-CN" altLang="zh-CN" sz="2800" dirty="0"/>
          </a:p>
        </p:txBody>
      </p:sp>
    </p:spTree>
    <p:extLst>
      <p:ext uri="{BB962C8B-B14F-4D97-AF65-F5344CB8AC3E}">
        <p14:creationId xmlns:p14="http://schemas.microsoft.com/office/powerpoint/2010/main" val="3915587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a:t>马太福音 </a:t>
            </a:r>
            <a:r>
              <a:rPr lang="en-US" altLang="zh-CN" sz="2800" dirty="0"/>
              <a:t>Matthew 7:24-27</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400" b="1" baseline="30000" dirty="0"/>
              <a:t>24</a:t>
            </a:r>
            <a:r>
              <a:rPr lang="en-CA" altLang="zh-CN" sz="2400" dirty="0"/>
              <a:t> </a:t>
            </a:r>
            <a:r>
              <a:rPr lang="zh-CN" altLang="zh-CN" sz="2400" dirty="0"/>
              <a:t>所以，</a:t>
            </a:r>
            <a:r>
              <a:rPr lang="zh-CN" altLang="zh-CN" sz="2400" dirty="0">
                <a:solidFill>
                  <a:srgbClr val="FF0000"/>
                </a:solidFill>
              </a:rPr>
              <a:t>凡听见我这话就去行的</a:t>
            </a:r>
            <a:r>
              <a:rPr lang="zh-CN" altLang="zh-CN" sz="2400" dirty="0"/>
              <a:t>，好比一个</a:t>
            </a:r>
            <a:r>
              <a:rPr lang="zh-CN" altLang="zh-CN" sz="2400" dirty="0">
                <a:solidFill>
                  <a:srgbClr val="FF0000"/>
                </a:solidFill>
              </a:rPr>
              <a:t>聪明人</a:t>
            </a:r>
            <a:r>
              <a:rPr lang="zh-CN" altLang="zh-CN" sz="2400" dirty="0"/>
              <a:t>，把房子盖在磐石上；</a:t>
            </a:r>
            <a:r>
              <a:rPr lang="en-CA" altLang="zh-CN" sz="2400" dirty="0"/>
              <a:t> </a:t>
            </a:r>
            <a:r>
              <a:rPr lang="en-CA" altLang="zh-CN" sz="2400" b="1" baseline="30000" dirty="0"/>
              <a:t>25</a:t>
            </a:r>
            <a:r>
              <a:rPr lang="en-CA" altLang="zh-CN" sz="2400" dirty="0"/>
              <a:t> </a:t>
            </a:r>
            <a:r>
              <a:rPr lang="zh-CN" altLang="zh-CN" sz="2400" dirty="0">
                <a:solidFill>
                  <a:srgbClr val="FF0000"/>
                </a:solidFill>
              </a:rPr>
              <a:t>雨淋，水沖，风吹，撞着那房子，房子总不倒塌，因为根基立在磐石上</a:t>
            </a:r>
            <a:r>
              <a:rPr lang="zh-CN" altLang="zh-CN" sz="2400" dirty="0"/>
              <a:t>。</a:t>
            </a:r>
            <a:endParaRPr lang="en-US" altLang="zh-CN" sz="2400" dirty="0"/>
          </a:p>
          <a:p>
            <a:pPr marL="0" indent="0">
              <a:buNone/>
            </a:pPr>
            <a:endParaRPr lang="en-US" altLang="zh-CN" sz="2800" dirty="0"/>
          </a:p>
          <a:p>
            <a:pPr marL="0" indent="0" algn="just">
              <a:buNone/>
            </a:pPr>
            <a:r>
              <a:rPr lang="en-CA" altLang="zh-CN" sz="2800" b="1" baseline="30000" dirty="0"/>
              <a:t>24 </a:t>
            </a:r>
            <a:r>
              <a:rPr lang="en-CA" altLang="zh-CN" sz="2800" dirty="0"/>
              <a:t>Everyone then who </a:t>
            </a:r>
            <a:r>
              <a:rPr lang="en-CA" altLang="zh-CN" sz="2400" dirty="0">
                <a:solidFill>
                  <a:srgbClr val="FF0000"/>
                </a:solidFill>
              </a:rPr>
              <a:t>hears</a:t>
            </a:r>
            <a:r>
              <a:rPr lang="en-CA" altLang="zh-CN" sz="2800" dirty="0">
                <a:solidFill>
                  <a:srgbClr val="FF0000"/>
                </a:solidFill>
              </a:rPr>
              <a:t> these words of mine and does them</a:t>
            </a:r>
            <a:r>
              <a:rPr lang="en-CA" altLang="zh-CN" sz="2800" dirty="0"/>
              <a:t> will be like a </a:t>
            </a:r>
            <a:r>
              <a:rPr lang="en-CA" altLang="zh-CN" sz="2800" dirty="0">
                <a:solidFill>
                  <a:srgbClr val="FF0000"/>
                </a:solidFill>
              </a:rPr>
              <a:t>wise man</a:t>
            </a:r>
            <a:r>
              <a:rPr lang="en-CA" altLang="zh-CN" sz="2800" dirty="0"/>
              <a:t> who built his house on the rock. </a:t>
            </a:r>
            <a:r>
              <a:rPr lang="en-CA" altLang="zh-CN" sz="2800" b="1" baseline="30000" dirty="0"/>
              <a:t>25</a:t>
            </a:r>
            <a:r>
              <a:rPr lang="en-CA" altLang="zh-CN" sz="2800" dirty="0"/>
              <a:t> </a:t>
            </a:r>
            <a:r>
              <a:rPr lang="en-CA" altLang="zh-CN" sz="2800" dirty="0">
                <a:solidFill>
                  <a:srgbClr val="FF0000"/>
                </a:solidFill>
              </a:rPr>
              <a:t>And the rain fell, and the floods came, and the winds blew and beat on that house, but it did not fall, because it had been founded on the rock</a:t>
            </a:r>
            <a:r>
              <a:rPr lang="en-CA" altLang="zh-CN" sz="2800" dirty="0"/>
              <a:t>. </a:t>
            </a:r>
            <a:endParaRPr lang="zh-CN" altLang="zh-CN" sz="2800" dirty="0"/>
          </a:p>
        </p:txBody>
      </p:sp>
    </p:spTree>
    <p:extLst>
      <p:ext uri="{BB962C8B-B14F-4D97-AF65-F5344CB8AC3E}">
        <p14:creationId xmlns:p14="http://schemas.microsoft.com/office/powerpoint/2010/main" val="1179510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ungr\Desktop\Horatio_Spaffo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41416"/>
            <a:ext cx="1866900"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71600" y="3276600"/>
            <a:ext cx="6134100" cy="1569660"/>
          </a:xfrm>
          <a:prstGeom prst="rect">
            <a:avLst/>
          </a:prstGeom>
          <a:noFill/>
        </p:spPr>
        <p:txBody>
          <a:bodyPr wrap="square" rtlCol="0">
            <a:spAutoFit/>
          </a:bodyPr>
          <a:lstStyle/>
          <a:p>
            <a:r>
              <a:rPr lang="zh-CN" altLang="en-US" sz="2400" dirty="0"/>
              <a:t>     史巴福先生</a:t>
            </a:r>
            <a:r>
              <a:rPr lang="en-US" altLang="zh-CN" sz="2400" dirty="0"/>
              <a:t>,</a:t>
            </a:r>
            <a:r>
              <a:rPr lang="zh-CN" altLang="en-US" sz="2400" dirty="0"/>
              <a:t> 诗歌“我心得安宁”的作者</a:t>
            </a:r>
            <a:endParaRPr lang="en-US" altLang="zh-CN" sz="2400" dirty="0"/>
          </a:p>
          <a:p>
            <a:pPr algn="ctr"/>
            <a:r>
              <a:rPr lang="en-US" altLang="zh-CN" sz="2400" dirty="0" err="1"/>
              <a:t>Mr</a:t>
            </a:r>
            <a:r>
              <a:rPr lang="en-US" altLang="zh-CN" sz="2400" dirty="0"/>
              <a:t> Horatio G. Spafford. </a:t>
            </a:r>
          </a:p>
          <a:p>
            <a:pPr algn="ctr"/>
            <a:r>
              <a:rPr lang="en-US" altLang="zh-CN" sz="2400" dirty="0"/>
              <a:t>Author of the hymn “It is well with my soul”</a:t>
            </a:r>
          </a:p>
          <a:p>
            <a:endParaRPr lang="zh-CN" altLang="en-US" sz="2400" dirty="0"/>
          </a:p>
        </p:txBody>
      </p:sp>
    </p:spTree>
    <p:extLst>
      <p:ext uri="{BB962C8B-B14F-4D97-AF65-F5344CB8AC3E}">
        <p14:creationId xmlns:p14="http://schemas.microsoft.com/office/powerpoint/2010/main" val="4244938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CA" altLang="zh-CN" sz="2800" dirty="0"/>
              <a:t>It Is Well with My Soul </a:t>
            </a:r>
            <a:r>
              <a:rPr lang="zh-CN" altLang="en-US" sz="2800" dirty="0"/>
              <a:t>我心灵得安宁</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When peace, like a river, </a:t>
            </a:r>
            <a:r>
              <a:rPr lang="en-CA" altLang="zh-CN" sz="2800" dirty="0" err="1"/>
              <a:t>attendeth</a:t>
            </a:r>
            <a:r>
              <a:rPr lang="en-CA" altLang="zh-CN" sz="2800" dirty="0"/>
              <a:t> my way</a:t>
            </a:r>
            <a:endParaRPr lang="zh-CN" altLang="en-US" sz="2800" dirty="0"/>
          </a:p>
          <a:p>
            <a:pPr marL="0" indent="0">
              <a:buNone/>
            </a:pPr>
            <a:r>
              <a:rPr lang="en-CA" altLang="zh-CN" sz="2800" dirty="0"/>
              <a:t>When sorrows like sea billows roll</a:t>
            </a:r>
            <a:endParaRPr lang="zh-CN" altLang="en-US" sz="2800" dirty="0"/>
          </a:p>
          <a:p>
            <a:pPr marL="0" indent="0">
              <a:buNone/>
            </a:pPr>
            <a:r>
              <a:rPr lang="en-CA" altLang="zh-CN" sz="2800" dirty="0"/>
              <a:t>Whatever my lot, Thou hast taught me to say</a:t>
            </a:r>
            <a:endParaRPr lang="zh-CN" altLang="en-US" sz="2800" dirty="0"/>
          </a:p>
          <a:p>
            <a:pPr marL="0" indent="0">
              <a:buNone/>
            </a:pPr>
            <a:r>
              <a:rPr lang="en-CA" altLang="zh-CN" sz="2800" dirty="0"/>
              <a:t>It is well, it is well with my soul</a:t>
            </a:r>
          </a:p>
          <a:p>
            <a:pPr marL="0" indent="0">
              <a:buNone/>
            </a:pPr>
            <a:endParaRPr lang="en-CA" altLang="zh-CN" sz="2800" dirty="0"/>
          </a:p>
          <a:p>
            <a:pPr marL="0" indent="0">
              <a:buNone/>
            </a:pPr>
            <a:r>
              <a:rPr lang="zh-CN" altLang="en-US" sz="2800" dirty="0"/>
              <a:t>有时享平安，如江河又平稳</a:t>
            </a:r>
          </a:p>
          <a:p>
            <a:pPr marL="0" indent="0">
              <a:buNone/>
            </a:pPr>
            <a:r>
              <a:rPr lang="zh-CN" altLang="en-US" sz="2800" dirty="0"/>
              <a:t>有时忧伤来似浪滚</a:t>
            </a:r>
          </a:p>
          <a:p>
            <a:pPr marL="0" indent="0">
              <a:buNone/>
            </a:pPr>
            <a:r>
              <a:rPr lang="zh-CN" altLang="en-US" sz="2800" dirty="0"/>
              <a:t>不论何环境，主已教导我说</a:t>
            </a:r>
          </a:p>
          <a:p>
            <a:pPr marL="0" indent="0">
              <a:buNone/>
            </a:pPr>
            <a:r>
              <a:rPr lang="zh-CN" altLang="en-US" sz="2800" dirty="0"/>
              <a:t>我心灵得安宁，得安宁。</a:t>
            </a:r>
          </a:p>
        </p:txBody>
      </p:sp>
    </p:spTree>
    <p:extLst>
      <p:ext uri="{BB962C8B-B14F-4D97-AF65-F5344CB8AC3E}">
        <p14:creationId xmlns:p14="http://schemas.microsoft.com/office/powerpoint/2010/main" val="254953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CA" altLang="zh-CN" sz="2800" dirty="0"/>
              <a:t>It Is Well with My Soul </a:t>
            </a:r>
            <a:r>
              <a:rPr lang="zh-CN" altLang="en-US" sz="2800" dirty="0"/>
              <a:t>我心灵得安宁</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Though Satan should buffet, though trials should come</a:t>
            </a:r>
            <a:endParaRPr lang="zh-CN" altLang="en-US" sz="2800" dirty="0"/>
          </a:p>
          <a:p>
            <a:pPr marL="0" indent="0">
              <a:buNone/>
            </a:pPr>
            <a:r>
              <a:rPr lang="en-CA" altLang="zh-CN" sz="2800" dirty="0"/>
              <a:t>Let this blest assurance control</a:t>
            </a:r>
            <a:endParaRPr lang="zh-CN" altLang="en-US" sz="2800" dirty="0"/>
          </a:p>
          <a:p>
            <a:pPr marL="0" indent="0">
              <a:buNone/>
            </a:pPr>
            <a:r>
              <a:rPr lang="en-CA" altLang="zh-CN" sz="2800" dirty="0"/>
              <a:t>That Christ hath regarded my helpless estate</a:t>
            </a:r>
          </a:p>
          <a:p>
            <a:pPr marL="0" indent="0">
              <a:buNone/>
            </a:pPr>
            <a:r>
              <a:rPr lang="en-CA" altLang="zh-CN" sz="2800" dirty="0"/>
              <a:t>And hath shed His own blood for my soul.</a:t>
            </a:r>
          </a:p>
          <a:p>
            <a:pPr marL="0" indent="0">
              <a:buNone/>
            </a:pPr>
            <a:endParaRPr lang="en-US" altLang="zh-CN" sz="2800" dirty="0"/>
          </a:p>
          <a:p>
            <a:pPr marL="0" indent="0">
              <a:buNone/>
            </a:pPr>
            <a:r>
              <a:rPr lang="zh-CN" altLang="en-US" sz="2800" dirty="0"/>
              <a:t>撒但虽来侵 众试炼虽来临</a:t>
            </a:r>
          </a:p>
          <a:p>
            <a:pPr marL="0" indent="0">
              <a:buNone/>
            </a:pPr>
            <a:r>
              <a:rPr lang="zh-CN" altLang="en-US" sz="2800" dirty="0"/>
              <a:t>但有福确据在我心</a:t>
            </a:r>
          </a:p>
          <a:p>
            <a:pPr marL="0" indent="0">
              <a:buNone/>
            </a:pPr>
            <a:r>
              <a:rPr lang="zh-CN" altLang="en-US" sz="2800" dirty="0"/>
              <a:t>基督已顾念，我乏助之困境</a:t>
            </a:r>
          </a:p>
          <a:p>
            <a:pPr marL="0" indent="0">
              <a:buNone/>
            </a:pPr>
            <a:r>
              <a:rPr lang="zh-CN" altLang="en-US" sz="2800" dirty="0"/>
              <a:t>甘流血救赎我，赐安宁</a:t>
            </a:r>
          </a:p>
        </p:txBody>
      </p:sp>
    </p:spTree>
    <p:extLst>
      <p:ext uri="{BB962C8B-B14F-4D97-AF65-F5344CB8AC3E}">
        <p14:creationId xmlns:p14="http://schemas.microsoft.com/office/powerpoint/2010/main" val="3369145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CA" altLang="zh-CN" sz="2800" dirty="0"/>
              <a:t>It Is Well with My Soul </a:t>
            </a:r>
            <a:r>
              <a:rPr lang="zh-CN" altLang="en-US" sz="2800" dirty="0"/>
              <a:t>我心灵得安宁</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Chorus:</a:t>
            </a:r>
          </a:p>
          <a:p>
            <a:pPr marL="0" indent="0">
              <a:buNone/>
            </a:pPr>
            <a:r>
              <a:rPr lang="en-CA" altLang="zh-CN" sz="2800" dirty="0"/>
              <a:t>It is well (it is well)</a:t>
            </a:r>
            <a:endParaRPr lang="en-US" altLang="zh-CN" sz="2800" dirty="0"/>
          </a:p>
          <a:p>
            <a:pPr marL="0" indent="0">
              <a:buNone/>
            </a:pPr>
            <a:r>
              <a:rPr lang="en-CA" altLang="zh-CN" sz="2800" dirty="0"/>
              <a:t>with my soul (with my soul)</a:t>
            </a:r>
            <a:endParaRPr lang="en-US" altLang="zh-CN" sz="2800" dirty="0"/>
          </a:p>
          <a:p>
            <a:pPr marL="0" indent="0">
              <a:buNone/>
            </a:pPr>
            <a:r>
              <a:rPr lang="en-CA" altLang="zh-CN" sz="2800" dirty="0"/>
              <a:t>It is well, it is well with my soul</a:t>
            </a:r>
          </a:p>
          <a:p>
            <a:pPr marL="0" indent="0">
              <a:buNone/>
            </a:pPr>
            <a:endParaRPr lang="en-US" altLang="zh-CN" sz="2800" dirty="0"/>
          </a:p>
          <a:p>
            <a:pPr marL="0" indent="0">
              <a:buNone/>
            </a:pPr>
            <a:r>
              <a:rPr lang="zh-CN" altLang="en-US" sz="2800" dirty="0"/>
              <a:t>副歌</a:t>
            </a:r>
          </a:p>
          <a:p>
            <a:pPr marL="0" indent="0">
              <a:buNone/>
            </a:pPr>
            <a:r>
              <a:rPr lang="zh-CN" altLang="en-US" sz="2800" dirty="0"/>
              <a:t>我心灵 </a:t>
            </a:r>
            <a:r>
              <a:rPr lang="en-US" altLang="zh-CN" sz="2800" dirty="0"/>
              <a:t>(</a:t>
            </a:r>
            <a:r>
              <a:rPr lang="zh-CN" altLang="en-US" sz="2800" dirty="0"/>
              <a:t>我心灵</a:t>
            </a:r>
            <a:r>
              <a:rPr lang="en-US" altLang="zh-CN" sz="2800" dirty="0"/>
              <a:t>)</a:t>
            </a:r>
            <a:r>
              <a:rPr lang="zh-CN" altLang="en-US" sz="2800" dirty="0"/>
              <a:t>得安宁 </a:t>
            </a:r>
            <a:r>
              <a:rPr lang="en-US" altLang="zh-CN" sz="2800" dirty="0"/>
              <a:t>(</a:t>
            </a:r>
            <a:r>
              <a:rPr lang="zh-CN" altLang="en-US" sz="2800" dirty="0"/>
              <a:t>得安宁</a:t>
            </a:r>
            <a:r>
              <a:rPr lang="en-US" altLang="zh-CN" sz="2800" dirty="0"/>
              <a:t>)</a:t>
            </a:r>
          </a:p>
          <a:p>
            <a:pPr marL="0" indent="0">
              <a:buNone/>
            </a:pPr>
            <a:r>
              <a:rPr lang="zh-CN" altLang="en-US" sz="2800" dirty="0"/>
              <a:t>我心灵，得安宁，得安宁</a:t>
            </a:r>
          </a:p>
        </p:txBody>
      </p:sp>
    </p:spTree>
    <p:extLst>
      <p:ext uri="{BB962C8B-B14F-4D97-AF65-F5344CB8AC3E}">
        <p14:creationId xmlns:p14="http://schemas.microsoft.com/office/powerpoint/2010/main" val="2546272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CA" altLang="zh-CN" sz="2800" dirty="0"/>
              <a:t>It Is Well with My Soul </a:t>
            </a:r>
            <a:r>
              <a:rPr lang="zh-CN" altLang="en-US" sz="2800" dirty="0"/>
              <a:t>我心灵得安宁</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My sin, oh, the bliss of this glorious thought</a:t>
            </a:r>
            <a:br>
              <a:rPr lang="zh-CN" altLang="en-US" sz="2800" dirty="0"/>
            </a:br>
            <a:r>
              <a:rPr lang="en-CA" altLang="zh-CN" sz="2800" dirty="0"/>
              <a:t>My sin, not in part but the whole</a:t>
            </a:r>
            <a:br>
              <a:rPr lang="zh-CN" altLang="en-US" sz="2800" dirty="0"/>
            </a:br>
            <a:r>
              <a:rPr lang="en-CA" altLang="zh-CN" sz="2800" dirty="0"/>
              <a:t>is nailed to the cross, and I bear it no more</a:t>
            </a:r>
          </a:p>
          <a:p>
            <a:pPr marL="0" indent="0">
              <a:buNone/>
            </a:pPr>
            <a:r>
              <a:rPr lang="en-CA" altLang="zh-CN" sz="2800" dirty="0"/>
              <a:t>praise the Lord, praise the Lord, O my soul</a:t>
            </a:r>
          </a:p>
          <a:p>
            <a:pPr marL="0" indent="0">
              <a:buNone/>
            </a:pPr>
            <a:endParaRPr lang="en-CA" altLang="zh-CN" sz="2800" dirty="0"/>
          </a:p>
          <a:p>
            <a:pPr marL="0" indent="0">
              <a:buNone/>
            </a:pPr>
            <a:r>
              <a:rPr lang="zh-CN" altLang="en-US" sz="2800" dirty="0"/>
              <a:t>回看我众罪 全钉在十架上</a:t>
            </a:r>
          </a:p>
          <a:p>
            <a:pPr marL="0" indent="0">
              <a:buNone/>
            </a:pPr>
            <a:r>
              <a:rPr lang="zh-CN" altLang="en-US" sz="2800" dirty="0"/>
              <a:t>每念此衷心极欢畅</a:t>
            </a:r>
          </a:p>
          <a:p>
            <a:pPr marL="0" indent="0">
              <a:buNone/>
            </a:pPr>
            <a:r>
              <a:rPr lang="zh-CN" altLang="en-US" sz="2800" dirty="0"/>
              <a:t>主担我重担 何奇妙大恩情</a:t>
            </a:r>
          </a:p>
          <a:p>
            <a:pPr marL="0" indent="0">
              <a:buNone/>
            </a:pPr>
            <a:r>
              <a:rPr lang="zh-CN" altLang="en-US" sz="2800" dirty="0"/>
              <a:t>赞美主！我心灵 得安宁。</a:t>
            </a:r>
          </a:p>
        </p:txBody>
      </p:sp>
    </p:spTree>
    <p:extLst>
      <p:ext uri="{BB962C8B-B14F-4D97-AF65-F5344CB8AC3E}">
        <p14:creationId xmlns:p14="http://schemas.microsoft.com/office/powerpoint/2010/main" val="1405322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CA" altLang="zh-CN" sz="2800" dirty="0"/>
              <a:t>It Is Well with My Soul </a:t>
            </a:r>
            <a:r>
              <a:rPr lang="zh-CN" altLang="en-US" sz="2800" dirty="0"/>
              <a:t>我心灵得安宁</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And, Lord, haste the day when my faith shall be sight</a:t>
            </a:r>
            <a:endParaRPr lang="zh-CN" altLang="en-US" sz="2800" dirty="0"/>
          </a:p>
          <a:p>
            <a:pPr marL="0" indent="0">
              <a:buNone/>
            </a:pPr>
            <a:r>
              <a:rPr lang="en-CA" altLang="zh-CN" sz="2800" dirty="0"/>
              <a:t>the clouds be rolled back as a scroll</a:t>
            </a:r>
            <a:endParaRPr lang="zh-CN" altLang="en-US" sz="2800" dirty="0"/>
          </a:p>
          <a:p>
            <a:pPr marL="0" indent="0">
              <a:buNone/>
            </a:pPr>
            <a:r>
              <a:rPr lang="en-CA" altLang="zh-CN" sz="2800" dirty="0"/>
              <a:t>the trump shall resound, and the Lord shall descend</a:t>
            </a:r>
          </a:p>
          <a:p>
            <a:pPr marL="0" indent="0">
              <a:buNone/>
            </a:pPr>
            <a:r>
              <a:rPr lang="en-CA" altLang="zh-CN" sz="2800" dirty="0"/>
              <a:t>even so, it is well with my soul</a:t>
            </a:r>
          </a:p>
          <a:p>
            <a:pPr marL="0" indent="0">
              <a:buNone/>
            </a:pPr>
            <a:endParaRPr lang="en-CA" altLang="zh-CN" sz="2800" dirty="0"/>
          </a:p>
          <a:p>
            <a:pPr marL="0" indent="0">
              <a:buNone/>
            </a:pPr>
            <a:r>
              <a:rPr lang="zh-CN" altLang="en-US" sz="2800" dirty="0"/>
              <a:t>求主快再来 使我亲眼看见</a:t>
            </a:r>
          </a:p>
          <a:p>
            <a:pPr marL="0" indent="0">
              <a:buNone/>
            </a:pPr>
            <a:r>
              <a:rPr lang="zh-CN" altLang="en-US" sz="2800" dirty="0"/>
              <a:t>云彩将卷起在主前</a:t>
            </a:r>
          </a:p>
          <a:p>
            <a:pPr marL="0" indent="0">
              <a:buNone/>
            </a:pPr>
            <a:r>
              <a:rPr lang="zh-CN" altLang="en-US" sz="2800" dirty="0"/>
              <a:t>号筒声吹响 主再临掌权柄</a:t>
            </a:r>
          </a:p>
          <a:p>
            <a:pPr marL="0" indent="0">
              <a:buNone/>
            </a:pPr>
            <a:r>
              <a:rPr lang="zh-CN" altLang="en-US" sz="2800" dirty="0"/>
              <a:t>愿主来！我心灵 必安宁。</a:t>
            </a:r>
          </a:p>
        </p:txBody>
      </p:sp>
    </p:spTree>
    <p:extLst>
      <p:ext uri="{BB962C8B-B14F-4D97-AF65-F5344CB8AC3E}">
        <p14:creationId xmlns:p14="http://schemas.microsoft.com/office/powerpoint/2010/main" val="134442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a:t>The Gospel of Matthew Series</a:t>
            </a:r>
            <a:br>
              <a:rPr lang="en-US" sz="3200" dirty="0"/>
            </a:br>
            <a:r>
              <a:rPr lang="zh-CN" altLang="en-US" sz="3200" dirty="0"/>
              <a:t>马太福音系列</a:t>
            </a:r>
            <a:endParaRPr lang="en-GB" sz="3200" dirty="0"/>
          </a:p>
        </p:txBody>
      </p:sp>
    </p:spTree>
    <p:extLst>
      <p:ext uri="{BB962C8B-B14F-4D97-AF65-F5344CB8AC3E}">
        <p14:creationId xmlns:p14="http://schemas.microsoft.com/office/powerpoint/2010/main" val="3397527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CA" altLang="zh-CN" sz="2800" dirty="0"/>
              <a:t>It Is Well with My Soul </a:t>
            </a:r>
            <a:r>
              <a:rPr lang="zh-CN" altLang="en-US" sz="2800" dirty="0"/>
              <a:t>我心灵得安宁</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Chorus:</a:t>
            </a:r>
          </a:p>
          <a:p>
            <a:pPr marL="0" indent="0">
              <a:buNone/>
            </a:pPr>
            <a:r>
              <a:rPr lang="en-CA" altLang="zh-CN" sz="2800" dirty="0"/>
              <a:t>It is well (it is well)</a:t>
            </a:r>
            <a:endParaRPr lang="en-US" altLang="zh-CN" sz="2800" dirty="0"/>
          </a:p>
          <a:p>
            <a:pPr marL="0" indent="0">
              <a:buNone/>
            </a:pPr>
            <a:r>
              <a:rPr lang="en-CA" altLang="zh-CN" sz="2800" dirty="0"/>
              <a:t>with my soul (with my soul)</a:t>
            </a:r>
            <a:endParaRPr lang="en-US" altLang="zh-CN" sz="2800" dirty="0"/>
          </a:p>
          <a:p>
            <a:pPr marL="0" indent="0">
              <a:buNone/>
            </a:pPr>
            <a:r>
              <a:rPr lang="en-CA" altLang="zh-CN" sz="2800" dirty="0"/>
              <a:t>It is well, it is well with my soul</a:t>
            </a:r>
          </a:p>
          <a:p>
            <a:pPr marL="0" indent="0">
              <a:buNone/>
            </a:pPr>
            <a:endParaRPr lang="en-US" altLang="zh-CN" sz="2800" dirty="0"/>
          </a:p>
          <a:p>
            <a:pPr marL="0" indent="0">
              <a:buNone/>
            </a:pPr>
            <a:r>
              <a:rPr lang="zh-CN" altLang="en-US" sz="2800" dirty="0"/>
              <a:t>副歌</a:t>
            </a:r>
          </a:p>
          <a:p>
            <a:pPr marL="0" indent="0">
              <a:buNone/>
            </a:pPr>
            <a:r>
              <a:rPr lang="zh-CN" altLang="en-US" sz="2800" dirty="0"/>
              <a:t>我心灵 </a:t>
            </a:r>
            <a:r>
              <a:rPr lang="en-US" altLang="zh-CN" sz="2800" dirty="0"/>
              <a:t>(</a:t>
            </a:r>
            <a:r>
              <a:rPr lang="zh-CN" altLang="en-US" sz="2800" dirty="0"/>
              <a:t>我心灵</a:t>
            </a:r>
            <a:r>
              <a:rPr lang="en-US" altLang="zh-CN" sz="2800" dirty="0"/>
              <a:t>)</a:t>
            </a:r>
            <a:r>
              <a:rPr lang="zh-CN" altLang="en-US" sz="2800" dirty="0"/>
              <a:t>得安宁 </a:t>
            </a:r>
            <a:r>
              <a:rPr lang="en-US" altLang="zh-CN" sz="2800" dirty="0"/>
              <a:t>(</a:t>
            </a:r>
            <a:r>
              <a:rPr lang="zh-CN" altLang="en-US" sz="2800" dirty="0"/>
              <a:t>得安宁</a:t>
            </a:r>
            <a:r>
              <a:rPr lang="en-US" altLang="zh-CN" sz="2800" dirty="0"/>
              <a:t>)</a:t>
            </a:r>
          </a:p>
          <a:p>
            <a:pPr marL="0" indent="0">
              <a:buNone/>
            </a:pPr>
            <a:r>
              <a:rPr lang="zh-CN" altLang="en-US" sz="2800" dirty="0"/>
              <a:t>我心灵，得安宁，得安宁</a:t>
            </a:r>
          </a:p>
        </p:txBody>
      </p:sp>
    </p:spTree>
    <p:extLst>
      <p:ext uri="{BB962C8B-B14F-4D97-AF65-F5344CB8AC3E}">
        <p14:creationId xmlns:p14="http://schemas.microsoft.com/office/powerpoint/2010/main" val="1198099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zh-CN" altLang="en-US" sz="3200"/>
              <a:t>马太福音 </a:t>
            </a:r>
            <a:r>
              <a:rPr lang="en-US" sz="3200"/>
              <a:t>Matthew </a:t>
            </a:r>
            <a:r>
              <a:rPr lang="en-US" altLang="zh-CN" sz="3200"/>
              <a:t>7</a:t>
            </a:r>
            <a:r>
              <a:rPr lang="en-GB" altLang="zh-CN" sz="3200"/>
              <a:t>:24-27</a:t>
            </a:r>
            <a:endParaRPr lang="en-GB" sz="3200" dirty="0"/>
          </a:p>
        </p:txBody>
      </p:sp>
    </p:spTree>
    <p:extLst>
      <p:ext uri="{BB962C8B-B14F-4D97-AF65-F5344CB8AC3E}">
        <p14:creationId xmlns:p14="http://schemas.microsoft.com/office/powerpoint/2010/main" val="1477695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a:t>Respond to God in Faith</a:t>
            </a:r>
            <a:br>
              <a:rPr lang="en-US" sz="3200"/>
            </a:br>
            <a:r>
              <a:rPr lang="zh-CN" altLang="en-US" sz="3200"/>
              <a:t>以信心回应神</a:t>
            </a:r>
            <a:endParaRPr lang="en-GB" sz="3200" dirty="0"/>
          </a:p>
        </p:txBody>
      </p:sp>
    </p:spTree>
    <p:extLst>
      <p:ext uri="{BB962C8B-B14F-4D97-AF65-F5344CB8AC3E}">
        <p14:creationId xmlns:p14="http://schemas.microsoft.com/office/powerpoint/2010/main" val="2425470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ungr\Desktop\07d6f9c9-d1d9-4a67-8fd4-1ff184a1ca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9209" y="-2175163"/>
            <a:ext cx="6163843" cy="10963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846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a:t>马太福音 </a:t>
            </a:r>
            <a:r>
              <a:rPr lang="en-US" altLang="zh-CN" sz="2800" dirty="0"/>
              <a:t>Matthew 7:24-27</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400" b="1" baseline="30000" dirty="0"/>
              <a:t>24</a:t>
            </a:r>
            <a:r>
              <a:rPr lang="en-CA" altLang="zh-CN" sz="2400" dirty="0"/>
              <a:t> </a:t>
            </a:r>
            <a:r>
              <a:rPr lang="zh-CN" altLang="zh-CN" sz="2400" dirty="0"/>
              <a:t>所以，凡听见我这话就去行的，好比一个聪明人，把房子盖在磐石上；</a:t>
            </a:r>
            <a:r>
              <a:rPr lang="en-CA" altLang="zh-CN" sz="2400" dirty="0"/>
              <a:t> </a:t>
            </a:r>
            <a:r>
              <a:rPr lang="en-CA" altLang="zh-CN" sz="2400" b="1" baseline="30000" dirty="0"/>
              <a:t>25</a:t>
            </a:r>
            <a:r>
              <a:rPr lang="en-CA" altLang="zh-CN" sz="2400" dirty="0"/>
              <a:t> </a:t>
            </a:r>
            <a:r>
              <a:rPr lang="zh-CN" altLang="zh-CN" sz="2400" dirty="0"/>
              <a:t>雨淋，水沖，风吹，撞着那房子，房子总不倒塌，因为根基立在磐石上。</a:t>
            </a:r>
            <a:endParaRPr lang="en-US" altLang="zh-CN" sz="2400" dirty="0"/>
          </a:p>
          <a:p>
            <a:pPr marL="0" indent="0">
              <a:buNone/>
            </a:pPr>
            <a:endParaRPr lang="en-US" altLang="zh-CN" sz="2800" dirty="0"/>
          </a:p>
          <a:p>
            <a:pPr marL="0" indent="0" algn="just">
              <a:buNone/>
            </a:pPr>
            <a:r>
              <a:rPr lang="en-CA" altLang="zh-CN" sz="2400" b="1" baseline="30000" dirty="0"/>
              <a:t>24</a:t>
            </a:r>
            <a:r>
              <a:rPr lang="en-CA" altLang="zh-CN" sz="2800" b="1" baseline="30000" dirty="0"/>
              <a:t> </a:t>
            </a:r>
            <a:r>
              <a:rPr lang="en-CA" altLang="zh-CN" sz="2800" dirty="0"/>
              <a:t>Everyone then who hears these words of mine and does them will be like a wise man who built his house on the rock. </a:t>
            </a:r>
            <a:r>
              <a:rPr lang="en-CA" altLang="zh-CN" sz="2400" b="1" baseline="30000" dirty="0"/>
              <a:t>25</a:t>
            </a:r>
            <a:r>
              <a:rPr lang="en-CA" altLang="zh-CN" sz="2800" dirty="0"/>
              <a:t> And the rain fell, and the floods came, and the winds blew and beat on that house, but it did not fall, because it had been founded on the rock. </a:t>
            </a:r>
            <a:endParaRPr lang="zh-CN" altLang="zh-CN" sz="2800" dirty="0"/>
          </a:p>
        </p:txBody>
      </p:sp>
    </p:spTree>
    <p:extLst>
      <p:ext uri="{BB962C8B-B14F-4D97-AF65-F5344CB8AC3E}">
        <p14:creationId xmlns:p14="http://schemas.microsoft.com/office/powerpoint/2010/main" val="110601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a:t>马太福音 </a:t>
            </a:r>
            <a:r>
              <a:rPr lang="en-US" altLang="zh-CN" sz="2800" dirty="0"/>
              <a:t>Matthew 7:24-27</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CA" altLang="zh-CN" sz="2400" b="1" baseline="30000" dirty="0"/>
              <a:t>26 </a:t>
            </a:r>
            <a:r>
              <a:rPr lang="zh-CN" altLang="zh-CN" sz="2400" dirty="0"/>
              <a:t>凡听见我这话不去行的，好比一个无知的人，把房子盖在沙土上；</a:t>
            </a:r>
            <a:r>
              <a:rPr lang="en-CA" altLang="zh-CN" sz="2400" dirty="0"/>
              <a:t> </a:t>
            </a:r>
            <a:r>
              <a:rPr lang="en-CA" altLang="zh-CN" sz="2400" b="1" baseline="30000" dirty="0"/>
              <a:t>27</a:t>
            </a:r>
            <a:r>
              <a:rPr lang="en-CA" altLang="zh-CN" sz="2400" dirty="0"/>
              <a:t> </a:t>
            </a:r>
            <a:r>
              <a:rPr lang="zh-CN" altLang="zh-CN" sz="2400" dirty="0"/>
              <a:t>雨淋，水沖，风吹，撞着那房子，房子就倒塌了，并且倒塌得很大。</a:t>
            </a:r>
          </a:p>
          <a:p>
            <a:pPr marL="0" indent="0" algn="just">
              <a:buNone/>
            </a:pPr>
            <a:endParaRPr lang="en-US" altLang="zh-CN" sz="2800" dirty="0"/>
          </a:p>
          <a:p>
            <a:pPr marL="0" indent="0" algn="just">
              <a:buNone/>
            </a:pPr>
            <a:r>
              <a:rPr lang="en-CA" altLang="zh-CN" sz="2800" b="1" baseline="30000" dirty="0"/>
              <a:t>26</a:t>
            </a:r>
            <a:r>
              <a:rPr lang="en-CA" altLang="zh-CN" sz="2800" dirty="0"/>
              <a:t> And everyone who hears these words of mine and does not do them will be like a foolish man who built his house on the sand. </a:t>
            </a:r>
            <a:r>
              <a:rPr lang="en-CA" altLang="zh-CN" sz="2800" b="1" baseline="30000" dirty="0"/>
              <a:t>27</a:t>
            </a:r>
            <a:r>
              <a:rPr lang="en-CA" altLang="zh-CN" sz="2800" dirty="0"/>
              <a:t> And the rain fell, and the floods came, and the winds blew and beat against that house, and it fell, and great was the fall of it.”</a:t>
            </a:r>
            <a:endParaRPr lang="zh-CN" altLang="zh-CN" sz="2800" dirty="0"/>
          </a:p>
        </p:txBody>
      </p:sp>
    </p:spTree>
    <p:extLst>
      <p:ext uri="{BB962C8B-B14F-4D97-AF65-F5344CB8AC3E}">
        <p14:creationId xmlns:p14="http://schemas.microsoft.com/office/powerpoint/2010/main" val="3099571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a:t>马太福音 </a:t>
            </a:r>
            <a:r>
              <a:rPr lang="en-US" altLang="zh-CN" sz="2800" dirty="0"/>
              <a:t>Matthew 7:24-27</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400" b="1" baseline="30000" dirty="0"/>
              <a:t>24</a:t>
            </a:r>
            <a:r>
              <a:rPr lang="en-CA" altLang="zh-CN" sz="2400" dirty="0"/>
              <a:t> </a:t>
            </a:r>
            <a:r>
              <a:rPr lang="zh-CN" altLang="zh-CN" sz="2400" dirty="0"/>
              <a:t>所以，</a:t>
            </a:r>
            <a:r>
              <a:rPr lang="zh-CN" altLang="zh-CN" sz="2400" dirty="0">
                <a:solidFill>
                  <a:srgbClr val="FF0000"/>
                </a:solidFill>
              </a:rPr>
              <a:t>凡听见我这话就去行的</a:t>
            </a:r>
            <a:r>
              <a:rPr lang="zh-CN" altLang="zh-CN" sz="2400" dirty="0"/>
              <a:t>，好比一个聪明人，把房子盖在磐石上；</a:t>
            </a:r>
            <a:r>
              <a:rPr lang="en-CA" altLang="zh-CN" sz="2400" dirty="0"/>
              <a:t> </a:t>
            </a:r>
            <a:r>
              <a:rPr lang="en-CA" altLang="zh-CN" sz="2400" b="1" baseline="30000" dirty="0"/>
              <a:t>25</a:t>
            </a:r>
            <a:r>
              <a:rPr lang="en-CA" altLang="zh-CN" sz="2400" dirty="0"/>
              <a:t> </a:t>
            </a:r>
            <a:r>
              <a:rPr lang="zh-CN" altLang="zh-CN" sz="2400" dirty="0"/>
              <a:t>雨淋，水沖，风吹，撞着那房子，房子总不倒塌，因为根基立在磐石上。</a:t>
            </a:r>
            <a:endParaRPr lang="en-US" altLang="zh-CN" sz="2400" dirty="0"/>
          </a:p>
          <a:p>
            <a:pPr marL="0" indent="0">
              <a:buNone/>
            </a:pPr>
            <a:endParaRPr lang="en-US" altLang="zh-CN" sz="2800" dirty="0"/>
          </a:p>
          <a:p>
            <a:pPr marL="0" indent="0" algn="just">
              <a:buNone/>
            </a:pPr>
            <a:r>
              <a:rPr lang="en-CA" altLang="zh-CN" sz="2400" b="1" baseline="30000" dirty="0"/>
              <a:t>24</a:t>
            </a:r>
            <a:r>
              <a:rPr lang="en-CA" altLang="zh-CN" sz="2800" b="1" baseline="30000" dirty="0"/>
              <a:t> </a:t>
            </a:r>
            <a:r>
              <a:rPr lang="en-CA" altLang="zh-CN" sz="2800" dirty="0"/>
              <a:t>Everyone then </a:t>
            </a:r>
            <a:r>
              <a:rPr lang="en-CA" altLang="zh-CN" sz="2800" dirty="0">
                <a:solidFill>
                  <a:srgbClr val="FF0000"/>
                </a:solidFill>
              </a:rPr>
              <a:t>who hears these words of mine and does them</a:t>
            </a:r>
            <a:r>
              <a:rPr lang="en-CA" altLang="zh-CN" sz="2800" dirty="0"/>
              <a:t> will be like a wise man who built his house on the rock. </a:t>
            </a:r>
            <a:r>
              <a:rPr lang="en-CA" altLang="zh-CN" sz="2400" b="1" baseline="30000" dirty="0"/>
              <a:t>25</a:t>
            </a:r>
            <a:r>
              <a:rPr lang="en-CA" altLang="zh-CN" sz="2800" dirty="0"/>
              <a:t> And the rain fell, and the floods came, and the winds blew and beat on that house, but it did not fall, because it had been founded on the rock. </a:t>
            </a:r>
            <a:endParaRPr lang="zh-CN" altLang="zh-CN" sz="2800" dirty="0"/>
          </a:p>
        </p:txBody>
      </p:sp>
    </p:spTree>
    <p:extLst>
      <p:ext uri="{BB962C8B-B14F-4D97-AF65-F5344CB8AC3E}">
        <p14:creationId xmlns:p14="http://schemas.microsoft.com/office/powerpoint/2010/main" val="2219329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zh-CN" altLang="en-US" sz="2800" dirty="0"/>
              <a:t>马太福音 </a:t>
            </a:r>
            <a:r>
              <a:rPr lang="en-US" sz="2800" dirty="0"/>
              <a:t>Mathew </a:t>
            </a:r>
            <a:r>
              <a:rPr lang="en-GB" sz="2800" dirty="0"/>
              <a:t>7:21 </a:t>
            </a:r>
          </a:p>
        </p:txBody>
      </p:sp>
      <p:sp>
        <p:nvSpPr>
          <p:cNvPr id="3" name="Content Placeholder 2"/>
          <p:cNvSpPr>
            <a:spLocks noGrp="1"/>
          </p:cNvSpPr>
          <p:nvPr>
            <p:ph idx="1"/>
          </p:nvPr>
        </p:nvSpPr>
        <p:spPr>
          <a:xfrm>
            <a:off x="457200" y="723900"/>
            <a:ext cx="8229600" cy="6210300"/>
          </a:xfrm>
        </p:spPr>
        <p:txBody>
          <a:bodyPr>
            <a:noAutofit/>
          </a:bodyPr>
          <a:lstStyle/>
          <a:p>
            <a:pPr marL="0" indent="0" algn="just">
              <a:buNone/>
            </a:pPr>
            <a:r>
              <a:rPr lang="en-US" altLang="zh-CN" sz="2400" dirty="0"/>
              <a:t>“</a:t>
            </a:r>
            <a:r>
              <a:rPr lang="zh-CN" altLang="en-US" sz="2400" dirty="0"/>
              <a:t>不是每一个对我说：</a:t>
            </a:r>
            <a:r>
              <a:rPr lang="en-US" altLang="zh-CN" sz="2400" dirty="0"/>
              <a:t>‘</a:t>
            </a:r>
            <a:r>
              <a:rPr lang="zh-CN" altLang="en-US" sz="2400" dirty="0"/>
              <a:t>主啊，主啊！</a:t>
            </a:r>
            <a:r>
              <a:rPr lang="en-US" altLang="zh-CN" sz="2400" dirty="0"/>
              <a:t>’</a:t>
            </a:r>
            <a:r>
              <a:rPr lang="zh-CN" altLang="en-US" sz="2400" dirty="0"/>
              <a:t>的人，都能进入天国，</a:t>
            </a:r>
            <a:r>
              <a:rPr lang="zh-CN" altLang="en-US" sz="2400" dirty="0">
                <a:solidFill>
                  <a:srgbClr val="FF0000"/>
                </a:solidFill>
              </a:rPr>
              <a:t>唯有遵行我天父旨意的人，才能进去</a:t>
            </a:r>
            <a:r>
              <a:rPr lang="zh-CN" altLang="en-US" sz="2400" dirty="0"/>
              <a:t>。</a:t>
            </a:r>
            <a:endParaRPr lang="en-US" altLang="zh-CN" sz="2400" dirty="0"/>
          </a:p>
          <a:p>
            <a:pPr marL="0" indent="0" algn="just">
              <a:buNone/>
            </a:pPr>
            <a:endParaRPr lang="en-GB" altLang="zh-CN" sz="2400" dirty="0"/>
          </a:p>
          <a:p>
            <a:pPr marL="0" indent="0">
              <a:buNone/>
            </a:pPr>
            <a:r>
              <a:rPr lang="en-GB" sz="2800" dirty="0"/>
              <a:t>"Not every one who says to me, `Lord, Lord,' shall enter the kingdom of heaven, </a:t>
            </a:r>
            <a:r>
              <a:rPr lang="en-GB" sz="2800" dirty="0">
                <a:solidFill>
                  <a:srgbClr val="FF0000"/>
                </a:solidFill>
              </a:rPr>
              <a:t>but he who does the will of my Father who is in heaven</a:t>
            </a:r>
            <a:r>
              <a:rPr lang="en-GB" sz="2800" dirty="0"/>
              <a:t>.</a:t>
            </a:r>
          </a:p>
        </p:txBody>
      </p:sp>
    </p:spTree>
    <p:extLst>
      <p:ext uri="{BB962C8B-B14F-4D97-AF65-F5344CB8AC3E}">
        <p14:creationId xmlns:p14="http://schemas.microsoft.com/office/powerpoint/2010/main" val="4156273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1482</Words>
  <Application>Microsoft Office PowerPoint</Application>
  <PresentationFormat>On-screen Show (4:3)</PresentationFormat>
  <Paragraphs>109</Paragraphs>
  <Slides>20</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2019.05.19</vt:lpstr>
      <vt:lpstr>The Gospel of Matthew Series 马太福音系列</vt:lpstr>
      <vt:lpstr>马太福音 Matthew 7:24-27</vt:lpstr>
      <vt:lpstr>Respond to God in Faith 以信心回应神</vt:lpstr>
      <vt:lpstr>PowerPoint Presentation</vt:lpstr>
      <vt:lpstr>马太福音 Matthew 7:24-27</vt:lpstr>
      <vt:lpstr>马太福音 Matthew 7:24-27</vt:lpstr>
      <vt:lpstr>马太福音 Matthew 7:24-27</vt:lpstr>
      <vt:lpstr>马太福音 Mathew 7:21 </vt:lpstr>
      <vt:lpstr>马太福音 Mathew 7:22-23 </vt:lpstr>
      <vt:lpstr>雅各书 James 2:23 </vt:lpstr>
      <vt:lpstr>创世纪 Genesis 12:1-4 </vt:lpstr>
      <vt:lpstr>马太福音 Matthew 7:24-27</vt:lpstr>
      <vt:lpstr>PowerPoint Presentation</vt:lpstr>
      <vt:lpstr>It Is Well with My Soul 我心灵得安宁</vt:lpstr>
      <vt:lpstr>It Is Well with My Soul 我心灵得安宁</vt:lpstr>
      <vt:lpstr>It Is Well with My Soul 我心灵得安宁</vt:lpstr>
      <vt:lpstr>It Is Well with My Soul 我心灵得安宁</vt:lpstr>
      <vt:lpstr>It Is Well with My Soul 我心灵得安宁</vt:lpstr>
      <vt:lpstr>It Is Well with My Soul 我心灵得安宁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Matthew Series 马太福音系列</dc:title>
  <dc:creator>Albert Hsu</dc:creator>
  <cp:lastModifiedBy>KAHANG</cp:lastModifiedBy>
  <cp:revision>28</cp:revision>
  <dcterms:created xsi:type="dcterms:W3CDTF">2006-08-16T00:00:00Z</dcterms:created>
  <dcterms:modified xsi:type="dcterms:W3CDTF">2019-05-19T18:23:36Z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