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1" r:id="rId3"/>
    <p:sldId id="264" r:id="rId4"/>
    <p:sldId id="263" r:id="rId5"/>
    <p:sldId id="265" r:id="rId6"/>
    <p:sldId id="260" r:id="rId7"/>
    <p:sldId id="266" r:id="rId8"/>
    <p:sldId id="259" r:id="rId9"/>
    <p:sldId id="262" r:id="rId10"/>
    <p:sldId id="2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7" autoAdjust="0"/>
    <p:restoredTop sz="94660"/>
  </p:normalViewPr>
  <p:slideViewPr>
    <p:cSldViewPr snapToGrid="0">
      <p:cViewPr varScale="1">
        <p:scale>
          <a:sx n="90" d="100"/>
          <a:sy n="90" d="100"/>
        </p:scale>
        <p:origin x="67" y="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D047FB-BA3D-483F-BF18-7EF54A0978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DA4C6472-FB9F-4D96-A6EF-2D187E6D7A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9B9D874D-7A0D-45CB-BA19-9B67A8A78EAE}"/>
              </a:ext>
            </a:extLst>
          </p:cNvPr>
          <p:cNvSpPr>
            <a:spLocks noGrp="1"/>
          </p:cNvSpPr>
          <p:nvPr>
            <p:ph type="dt" sz="half" idx="10"/>
          </p:nvPr>
        </p:nvSpPr>
        <p:spPr/>
        <p:txBody>
          <a:bodyPr/>
          <a:lstStyle/>
          <a:p>
            <a:fld id="{D8D93C5D-F6C4-43CE-BF3B-FF707AFD6AB7}" type="datetimeFigureOut">
              <a:rPr lang="en-GB" smtClean="0"/>
              <a:t>06/03/2022</a:t>
            </a:fld>
            <a:endParaRPr lang="en-GB"/>
          </a:p>
        </p:txBody>
      </p:sp>
      <p:sp>
        <p:nvSpPr>
          <p:cNvPr id="5" name="Footer Placeholder 4">
            <a:extLst>
              <a:ext uri="{FF2B5EF4-FFF2-40B4-BE49-F238E27FC236}">
                <a16:creationId xmlns:a16="http://schemas.microsoft.com/office/drawing/2014/main" xmlns="" id="{EC07743E-49F7-4D9D-B43E-63EF999329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465F1DB-C312-4A3E-820A-4567229A6ACD}"/>
              </a:ext>
            </a:extLst>
          </p:cNvPr>
          <p:cNvSpPr>
            <a:spLocks noGrp="1"/>
          </p:cNvSpPr>
          <p:nvPr>
            <p:ph type="sldNum" sz="quarter" idx="12"/>
          </p:nvPr>
        </p:nvSpPr>
        <p:spPr/>
        <p:txBody>
          <a:bodyPr/>
          <a:lstStyle/>
          <a:p>
            <a:fld id="{65BED673-01E8-4D87-8996-BB61E4F4435D}" type="slidenum">
              <a:rPr lang="en-GB" smtClean="0"/>
              <a:t>‹#›</a:t>
            </a:fld>
            <a:endParaRPr lang="en-GB"/>
          </a:p>
        </p:txBody>
      </p:sp>
    </p:spTree>
    <p:extLst>
      <p:ext uri="{BB962C8B-B14F-4D97-AF65-F5344CB8AC3E}">
        <p14:creationId xmlns:p14="http://schemas.microsoft.com/office/powerpoint/2010/main" val="1018913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C058B2-C134-42A4-A67F-91D0BAE8F9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8C29554-925D-45B8-834B-EDBFD26AD6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A6FACE5-52CB-485B-B933-13EFCB073522}"/>
              </a:ext>
            </a:extLst>
          </p:cNvPr>
          <p:cNvSpPr>
            <a:spLocks noGrp="1"/>
          </p:cNvSpPr>
          <p:nvPr>
            <p:ph type="dt" sz="half" idx="10"/>
          </p:nvPr>
        </p:nvSpPr>
        <p:spPr/>
        <p:txBody>
          <a:bodyPr/>
          <a:lstStyle/>
          <a:p>
            <a:fld id="{D8D93C5D-F6C4-43CE-BF3B-FF707AFD6AB7}" type="datetimeFigureOut">
              <a:rPr lang="en-GB" smtClean="0"/>
              <a:t>06/03/2022</a:t>
            </a:fld>
            <a:endParaRPr lang="en-GB"/>
          </a:p>
        </p:txBody>
      </p:sp>
      <p:sp>
        <p:nvSpPr>
          <p:cNvPr id="5" name="Footer Placeholder 4">
            <a:extLst>
              <a:ext uri="{FF2B5EF4-FFF2-40B4-BE49-F238E27FC236}">
                <a16:creationId xmlns:a16="http://schemas.microsoft.com/office/drawing/2014/main" xmlns="" id="{BC14DB73-4214-4F06-9A59-751F8D067A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942394D-F419-4486-AE9F-FA753DE942E3}"/>
              </a:ext>
            </a:extLst>
          </p:cNvPr>
          <p:cNvSpPr>
            <a:spLocks noGrp="1"/>
          </p:cNvSpPr>
          <p:nvPr>
            <p:ph type="sldNum" sz="quarter" idx="12"/>
          </p:nvPr>
        </p:nvSpPr>
        <p:spPr/>
        <p:txBody>
          <a:bodyPr/>
          <a:lstStyle/>
          <a:p>
            <a:fld id="{65BED673-01E8-4D87-8996-BB61E4F4435D}" type="slidenum">
              <a:rPr lang="en-GB" smtClean="0"/>
              <a:t>‹#›</a:t>
            </a:fld>
            <a:endParaRPr lang="en-GB"/>
          </a:p>
        </p:txBody>
      </p:sp>
    </p:spTree>
    <p:extLst>
      <p:ext uri="{BB962C8B-B14F-4D97-AF65-F5344CB8AC3E}">
        <p14:creationId xmlns:p14="http://schemas.microsoft.com/office/powerpoint/2010/main" val="3244257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D574468-61C2-49FE-96C9-E9E8C19AA3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2BB15217-4DBA-4F18-B35F-FE29B976B7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C572036-9697-492A-9BFD-3442B2592BDC}"/>
              </a:ext>
            </a:extLst>
          </p:cNvPr>
          <p:cNvSpPr>
            <a:spLocks noGrp="1"/>
          </p:cNvSpPr>
          <p:nvPr>
            <p:ph type="dt" sz="half" idx="10"/>
          </p:nvPr>
        </p:nvSpPr>
        <p:spPr/>
        <p:txBody>
          <a:bodyPr/>
          <a:lstStyle/>
          <a:p>
            <a:fld id="{D8D93C5D-F6C4-43CE-BF3B-FF707AFD6AB7}" type="datetimeFigureOut">
              <a:rPr lang="en-GB" smtClean="0"/>
              <a:t>06/03/2022</a:t>
            </a:fld>
            <a:endParaRPr lang="en-GB"/>
          </a:p>
        </p:txBody>
      </p:sp>
      <p:sp>
        <p:nvSpPr>
          <p:cNvPr id="5" name="Footer Placeholder 4">
            <a:extLst>
              <a:ext uri="{FF2B5EF4-FFF2-40B4-BE49-F238E27FC236}">
                <a16:creationId xmlns:a16="http://schemas.microsoft.com/office/drawing/2014/main" xmlns="" id="{E8E93A7F-E124-4A44-A005-3F4BEA6422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372A2E7-2A8C-4652-BCE5-E3E2DC5A7EE3}"/>
              </a:ext>
            </a:extLst>
          </p:cNvPr>
          <p:cNvSpPr>
            <a:spLocks noGrp="1"/>
          </p:cNvSpPr>
          <p:nvPr>
            <p:ph type="sldNum" sz="quarter" idx="12"/>
          </p:nvPr>
        </p:nvSpPr>
        <p:spPr/>
        <p:txBody>
          <a:bodyPr/>
          <a:lstStyle/>
          <a:p>
            <a:fld id="{65BED673-01E8-4D87-8996-BB61E4F4435D}" type="slidenum">
              <a:rPr lang="en-GB" smtClean="0"/>
              <a:t>‹#›</a:t>
            </a:fld>
            <a:endParaRPr lang="en-GB"/>
          </a:p>
        </p:txBody>
      </p:sp>
    </p:spTree>
    <p:extLst>
      <p:ext uri="{BB962C8B-B14F-4D97-AF65-F5344CB8AC3E}">
        <p14:creationId xmlns:p14="http://schemas.microsoft.com/office/powerpoint/2010/main" val="43508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22CA27-98D5-41F1-9D6D-4AA32FCFC8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2D20A2E-9DD6-461A-9C4B-D63A9F72A4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19E00FF-0698-43E9-8EAF-4C8D18992D85}"/>
              </a:ext>
            </a:extLst>
          </p:cNvPr>
          <p:cNvSpPr>
            <a:spLocks noGrp="1"/>
          </p:cNvSpPr>
          <p:nvPr>
            <p:ph type="dt" sz="half" idx="10"/>
          </p:nvPr>
        </p:nvSpPr>
        <p:spPr/>
        <p:txBody>
          <a:bodyPr/>
          <a:lstStyle/>
          <a:p>
            <a:fld id="{D8D93C5D-F6C4-43CE-BF3B-FF707AFD6AB7}" type="datetimeFigureOut">
              <a:rPr lang="en-GB" smtClean="0"/>
              <a:t>06/03/2022</a:t>
            </a:fld>
            <a:endParaRPr lang="en-GB"/>
          </a:p>
        </p:txBody>
      </p:sp>
      <p:sp>
        <p:nvSpPr>
          <p:cNvPr id="5" name="Footer Placeholder 4">
            <a:extLst>
              <a:ext uri="{FF2B5EF4-FFF2-40B4-BE49-F238E27FC236}">
                <a16:creationId xmlns:a16="http://schemas.microsoft.com/office/drawing/2014/main" xmlns="" id="{14E97C95-EA44-4517-A432-4B03537F9C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D83A459-D666-4E10-88DE-3102D881A6A5}"/>
              </a:ext>
            </a:extLst>
          </p:cNvPr>
          <p:cNvSpPr>
            <a:spLocks noGrp="1"/>
          </p:cNvSpPr>
          <p:nvPr>
            <p:ph type="sldNum" sz="quarter" idx="12"/>
          </p:nvPr>
        </p:nvSpPr>
        <p:spPr/>
        <p:txBody>
          <a:bodyPr/>
          <a:lstStyle/>
          <a:p>
            <a:fld id="{65BED673-01E8-4D87-8996-BB61E4F4435D}" type="slidenum">
              <a:rPr lang="en-GB" smtClean="0"/>
              <a:t>‹#›</a:t>
            </a:fld>
            <a:endParaRPr lang="en-GB"/>
          </a:p>
        </p:txBody>
      </p:sp>
    </p:spTree>
    <p:extLst>
      <p:ext uri="{BB962C8B-B14F-4D97-AF65-F5344CB8AC3E}">
        <p14:creationId xmlns:p14="http://schemas.microsoft.com/office/powerpoint/2010/main" val="69441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28F36F-D121-4CCC-9041-E2512087FF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0BD9593-B5C1-44EE-B68C-D47BB317C2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6A5D2B8-F986-4316-A46E-2B691A068354}"/>
              </a:ext>
            </a:extLst>
          </p:cNvPr>
          <p:cNvSpPr>
            <a:spLocks noGrp="1"/>
          </p:cNvSpPr>
          <p:nvPr>
            <p:ph type="dt" sz="half" idx="10"/>
          </p:nvPr>
        </p:nvSpPr>
        <p:spPr/>
        <p:txBody>
          <a:bodyPr/>
          <a:lstStyle/>
          <a:p>
            <a:fld id="{D8D93C5D-F6C4-43CE-BF3B-FF707AFD6AB7}" type="datetimeFigureOut">
              <a:rPr lang="en-GB" smtClean="0"/>
              <a:t>06/03/2022</a:t>
            </a:fld>
            <a:endParaRPr lang="en-GB"/>
          </a:p>
        </p:txBody>
      </p:sp>
      <p:sp>
        <p:nvSpPr>
          <p:cNvPr id="5" name="Footer Placeholder 4">
            <a:extLst>
              <a:ext uri="{FF2B5EF4-FFF2-40B4-BE49-F238E27FC236}">
                <a16:creationId xmlns:a16="http://schemas.microsoft.com/office/drawing/2014/main" xmlns="" id="{EF80AA7C-94CF-4E4C-A1DA-F59F22F769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62328D2-4D7F-4A55-AFD2-14798AB8AB9F}"/>
              </a:ext>
            </a:extLst>
          </p:cNvPr>
          <p:cNvSpPr>
            <a:spLocks noGrp="1"/>
          </p:cNvSpPr>
          <p:nvPr>
            <p:ph type="sldNum" sz="quarter" idx="12"/>
          </p:nvPr>
        </p:nvSpPr>
        <p:spPr/>
        <p:txBody>
          <a:bodyPr/>
          <a:lstStyle/>
          <a:p>
            <a:fld id="{65BED673-01E8-4D87-8996-BB61E4F4435D}" type="slidenum">
              <a:rPr lang="en-GB" smtClean="0"/>
              <a:t>‹#›</a:t>
            </a:fld>
            <a:endParaRPr lang="en-GB"/>
          </a:p>
        </p:txBody>
      </p:sp>
    </p:spTree>
    <p:extLst>
      <p:ext uri="{BB962C8B-B14F-4D97-AF65-F5344CB8AC3E}">
        <p14:creationId xmlns:p14="http://schemas.microsoft.com/office/powerpoint/2010/main" val="50873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B7F46F-AF66-4158-8D62-A6C9BABE82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65F5998-5E58-47CF-9E4E-71E5656F89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D161E9AC-8BF4-4249-B1F3-A102059CE3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B23CB830-A959-4D03-A623-27EEE28291D6}"/>
              </a:ext>
            </a:extLst>
          </p:cNvPr>
          <p:cNvSpPr>
            <a:spLocks noGrp="1"/>
          </p:cNvSpPr>
          <p:nvPr>
            <p:ph type="dt" sz="half" idx="10"/>
          </p:nvPr>
        </p:nvSpPr>
        <p:spPr/>
        <p:txBody>
          <a:bodyPr/>
          <a:lstStyle/>
          <a:p>
            <a:fld id="{D8D93C5D-F6C4-43CE-BF3B-FF707AFD6AB7}" type="datetimeFigureOut">
              <a:rPr lang="en-GB" smtClean="0"/>
              <a:t>06/03/2022</a:t>
            </a:fld>
            <a:endParaRPr lang="en-GB"/>
          </a:p>
        </p:txBody>
      </p:sp>
      <p:sp>
        <p:nvSpPr>
          <p:cNvPr id="6" name="Footer Placeholder 5">
            <a:extLst>
              <a:ext uri="{FF2B5EF4-FFF2-40B4-BE49-F238E27FC236}">
                <a16:creationId xmlns:a16="http://schemas.microsoft.com/office/drawing/2014/main" xmlns="" id="{0B83743C-140D-4584-9BCF-08D7EF0F66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F199399E-B358-4BE3-97D8-76EAB14027C0}"/>
              </a:ext>
            </a:extLst>
          </p:cNvPr>
          <p:cNvSpPr>
            <a:spLocks noGrp="1"/>
          </p:cNvSpPr>
          <p:nvPr>
            <p:ph type="sldNum" sz="quarter" idx="12"/>
          </p:nvPr>
        </p:nvSpPr>
        <p:spPr/>
        <p:txBody>
          <a:bodyPr/>
          <a:lstStyle/>
          <a:p>
            <a:fld id="{65BED673-01E8-4D87-8996-BB61E4F4435D}" type="slidenum">
              <a:rPr lang="en-GB" smtClean="0"/>
              <a:t>‹#›</a:t>
            </a:fld>
            <a:endParaRPr lang="en-GB"/>
          </a:p>
        </p:txBody>
      </p:sp>
    </p:spTree>
    <p:extLst>
      <p:ext uri="{BB962C8B-B14F-4D97-AF65-F5344CB8AC3E}">
        <p14:creationId xmlns:p14="http://schemas.microsoft.com/office/powerpoint/2010/main" val="101264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3A7A24-8B35-40F5-AC69-65835B0E77A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D41C121-E5DA-49EE-A301-C53FB85974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5473E53-093D-4639-800D-86046B285F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F1B08BCF-97E6-48AB-8C2B-E4013F4404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6D5AA8D-60BB-4C60-B401-45D7DE7527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06FA6DD5-1FE5-4675-B694-99F3A19689AD}"/>
              </a:ext>
            </a:extLst>
          </p:cNvPr>
          <p:cNvSpPr>
            <a:spLocks noGrp="1"/>
          </p:cNvSpPr>
          <p:nvPr>
            <p:ph type="dt" sz="half" idx="10"/>
          </p:nvPr>
        </p:nvSpPr>
        <p:spPr/>
        <p:txBody>
          <a:bodyPr/>
          <a:lstStyle/>
          <a:p>
            <a:fld id="{D8D93C5D-F6C4-43CE-BF3B-FF707AFD6AB7}" type="datetimeFigureOut">
              <a:rPr lang="en-GB" smtClean="0"/>
              <a:t>06/03/2022</a:t>
            </a:fld>
            <a:endParaRPr lang="en-GB"/>
          </a:p>
        </p:txBody>
      </p:sp>
      <p:sp>
        <p:nvSpPr>
          <p:cNvPr id="8" name="Footer Placeholder 7">
            <a:extLst>
              <a:ext uri="{FF2B5EF4-FFF2-40B4-BE49-F238E27FC236}">
                <a16:creationId xmlns:a16="http://schemas.microsoft.com/office/drawing/2014/main" xmlns="" id="{AD85C5D2-2914-4581-858A-ACA4504179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ADF1EF17-606A-40CC-98C4-91CDBB353969}"/>
              </a:ext>
            </a:extLst>
          </p:cNvPr>
          <p:cNvSpPr>
            <a:spLocks noGrp="1"/>
          </p:cNvSpPr>
          <p:nvPr>
            <p:ph type="sldNum" sz="quarter" idx="12"/>
          </p:nvPr>
        </p:nvSpPr>
        <p:spPr/>
        <p:txBody>
          <a:bodyPr/>
          <a:lstStyle/>
          <a:p>
            <a:fld id="{65BED673-01E8-4D87-8996-BB61E4F4435D}" type="slidenum">
              <a:rPr lang="en-GB" smtClean="0"/>
              <a:t>‹#›</a:t>
            </a:fld>
            <a:endParaRPr lang="en-GB"/>
          </a:p>
        </p:txBody>
      </p:sp>
    </p:spTree>
    <p:extLst>
      <p:ext uri="{BB962C8B-B14F-4D97-AF65-F5344CB8AC3E}">
        <p14:creationId xmlns:p14="http://schemas.microsoft.com/office/powerpoint/2010/main" val="959130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C2BF3-5928-4624-AB0C-B9EF238340F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ECFA0069-0185-47BE-A224-A94954459C6C}"/>
              </a:ext>
            </a:extLst>
          </p:cNvPr>
          <p:cNvSpPr>
            <a:spLocks noGrp="1"/>
          </p:cNvSpPr>
          <p:nvPr>
            <p:ph type="dt" sz="half" idx="10"/>
          </p:nvPr>
        </p:nvSpPr>
        <p:spPr/>
        <p:txBody>
          <a:bodyPr/>
          <a:lstStyle/>
          <a:p>
            <a:fld id="{D8D93C5D-F6C4-43CE-BF3B-FF707AFD6AB7}" type="datetimeFigureOut">
              <a:rPr lang="en-GB" smtClean="0"/>
              <a:t>06/03/2022</a:t>
            </a:fld>
            <a:endParaRPr lang="en-GB"/>
          </a:p>
        </p:txBody>
      </p:sp>
      <p:sp>
        <p:nvSpPr>
          <p:cNvPr id="4" name="Footer Placeholder 3">
            <a:extLst>
              <a:ext uri="{FF2B5EF4-FFF2-40B4-BE49-F238E27FC236}">
                <a16:creationId xmlns:a16="http://schemas.microsoft.com/office/drawing/2014/main" xmlns="" id="{FFD2F2E1-9695-4BAD-9B86-8BE21C868C8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092D8F1B-8B41-4760-936E-6DACF2613D79}"/>
              </a:ext>
            </a:extLst>
          </p:cNvPr>
          <p:cNvSpPr>
            <a:spLocks noGrp="1"/>
          </p:cNvSpPr>
          <p:nvPr>
            <p:ph type="sldNum" sz="quarter" idx="12"/>
          </p:nvPr>
        </p:nvSpPr>
        <p:spPr/>
        <p:txBody>
          <a:bodyPr/>
          <a:lstStyle/>
          <a:p>
            <a:fld id="{65BED673-01E8-4D87-8996-BB61E4F4435D}" type="slidenum">
              <a:rPr lang="en-GB" smtClean="0"/>
              <a:t>‹#›</a:t>
            </a:fld>
            <a:endParaRPr lang="en-GB"/>
          </a:p>
        </p:txBody>
      </p:sp>
    </p:spTree>
    <p:extLst>
      <p:ext uri="{BB962C8B-B14F-4D97-AF65-F5344CB8AC3E}">
        <p14:creationId xmlns:p14="http://schemas.microsoft.com/office/powerpoint/2010/main" val="160459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13E314B-A763-476A-B44F-113392B0F05E}"/>
              </a:ext>
            </a:extLst>
          </p:cNvPr>
          <p:cNvSpPr>
            <a:spLocks noGrp="1"/>
          </p:cNvSpPr>
          <p:nvPr>
            <p:ph type="dt" sz="half" idx="10"/>
          </p:nvPr>
        </p:nvSpPr>
        <p:spPr/>
        <p:txBody>
          <a:bodyPr/>
          <a:lstStyle/>
          <a:p>
            <a:fld id="{D8D93C5D-F6C4-43CE-BF3B-FF707AFD6AB7}" type="datetimeFigureOut">
              <a:rPr lang="en-GB" smtClean="0"/>
              <a:t>06/03/2022</a:t>
            </a:fld>
            <a:endParaRPr lang="en-GB"/>
          </a:p>
        </p:txBody>
      </p:sp>
      <p:sp>
        <p:nvSpPr>
          <p:cNvPr id="3" name="Footer Placeholder 2">
            <a:extLst>
              <a:ext uri="{FF2B5EF4-FFF2-40B4-BE49-F238E27FC236}">
                <a16:creationId xmlns:a16="http://schemas.microsoft.com/office/drawing/2014/main" xmlns="" id="{07E26CB6-6BBA-42FE-9301-98AB07130D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793F7F88-1266-43C1-9A16-0839FA886B5C}"/>
              </a:ext>
            </a:extLst>
          </p:cNvPr>
          <p:cNvSpPr>
            <a:spLocks noGrp="1"/>
          </p:cNvSpPr>
          <p:nvPr>
            <p:ph type="sldNum" sz="quarter" idx="12"/>
          </p:nvPr>
        </p:nvSpPr>
        <p:spPr/>
        <p:txBody>
          <a:bodyPr/>
          <a:lstStyle/>
          <a:p>
            <a:fld id="{65BED673-01E8-4D87-8996-BB61E4F4435D}" type="slidenum">
              <a:rPr lang="en-GB" smtClean="0"/>
              <a:t>‹#›</a:t>
            </a:fld>
            <a:endParaRPr lang="en-GB"/>
          </a:p>
        </p:txBody>
      </p:sp>
    </p:spTree>
    <p:extLst>
      <p:ext uri="{BB962C8B-B14F-4D97-AF65-F5344CB8AC3E}">
        <p14:creationId xmlns:p14="http://schemas.microsoft.com/office/powerpoint/2010/main" val="1255879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528D14-922C-4137-AF66-97F9B430F5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BF5A40B-2640-477C-AAC5-B263CE1597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BEB6E870-8E37-44F6-B979-413426B67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53F8BC4-9695-4944-AC51-F76FE2413682}"/>
              </a:ext>
            </a:extLst>
          </p:cNvPr>
          <p:cNvSpPr>
            <a:spLocks noGrp="1"/>
          </p:cNvSpPr>
          <p:nvPr>
            <p:ph type="dt" sz="half" idx="10"/>
          </p:nvPr>
        </p:nvSpPr>
        <p:spPr/>
        <p:txBody>
          <a:bodyPr/>
          <a:lstStyle/>
          <a:p>
            <a:fld id="{D8D93C5D-F6C4-43CE-BF3B-FF707AFD6AB7}" type="datetimeFigureOut">
              <a:rPr lang="en-GB" smtClean="0"/>
              <a:t>06/03/2022</a:t>
            </a:fld>
            <a:endParaRPr lang="en-GB"/>
          </a:p>
        </p:txBody>
      </p:sp>
      <p:sp>
        <p:nvSpPr>
          <p:cNvPr id="6" name="Footer Placeholder 5">
            <a:extLst>
              <a:ext uri="{FF2B5EF4-FFF2-40B4-BE49-F238E27FC236}">
                <a16:creationId xmlns:a16="http://schemas.microsoft.com/office/drawing/2014/main" xmlns="" id="{D8B8F9AC-E235-417E-9CAB-9639F0B17C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28F85D4-4BA2-4690-BB89-C66B287FAF88}"/>
              </a:ext>
            </a:extLst>
          </p:cNvPr>
          <p:cNvSpPr>
            <a:spLocks noGrp="1"/>
          </p:cNvSpPr>
          <p:nvPr>
            <p:ph type="sldNum" sz="quarter" idx="12"/>
          </p:nvPr>
        </p:nvSpPr>
        <p:spPr/>
        <p:txBody>
          <a:bodyPr/>
          <a:lstStyle/>
          <a:p>
            <a:fld id="{65BED673-01E8-4D87-8996-BB61E4F4435D}" type="slidenum">
              <a:rPr lang="en-GB" smtClean="0"/>
              <a:t>‹#›</a:t>
            </a:fld>
            <a:endParaRPr lang="en-GB"/>
          </a:p>
        </p:txBody>
      </p:sp>
    </p:spTree>
    <p:extLst>
      <p:ext uri="{BB962C8B-B14F-4D97-AF65-F5344CB8AC3E}">
        <p14:creationId xmlns:p14="http://schemas.microsoft.com/office/powerpoint/2010/main" val="280461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AF5B90-49CD-4B4D-9883-1C20050EE1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DADD33EA-CB60-43EA-B189-460EA6D19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7D8EDDBB-F9BE-47FE-B6EC-F53B535EC5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34A0C2C-F6ED-441D-AB69-59192E263A30}"/>
              </a:ext>
            </a:extLst>
          </p:cNvPr>
          <p:cNvSpPr>
            <a:spLocks noGrp="1"/>
          </p:cNvSpPr>
          <p:nvPr>
            <p:ph type="dt" sz="half" idx="10"/>
          </p:nvPr>
        </p:nvSpPr>
        <p:spPr/>
        <p:txBody>
          <a:bodyPr/>
          <a:lstStyle/>
          <a:p>
            <a:fld id="{D8D93C5D-F6C4-43CE-BF3B-FF707AFD6AB7}" type="datetimeFigureOut">
              <a:rPr lang="en-GB" smtClean="0"/>
              <a:t>06/03/2022</a:t>
            </a:fld>
            <a:endParaRPr lang="en-GB"/>
          </a:p>
        </p:txBody>
      </p:sp>
      <p:sp>
        <p:nvSpPr>
          <p:cNvPr id="6" name="Footer Placeholder 5">
            <a:extLst>
              <a:ext uri="{FF2B5EF4-FFF2-40B4-BE49-F238E27FC236}">
                <a16:creationId xmlns:a16="http://schemas.microsoft.com/office/drawing/2014/main" xmlns="" id="{7D589E56-CBC6-4733-AA5D-A9176E6890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87773AA-BF5C-4E38-B6AD-372EC2F386A6}"/>
              </a:ext>
            </a:extLst>
          </p:cNvPr>
          <p:cNvSpPr>
            <a:spLocks noGrp="1"/>
          </p:cNvSpPr>
          <p:nvPr>
            <p:ph type="sldNum" sz="quarter" idx="12"/>
          </p:nvPr>
        </p:nvSpPr>
        <p:spPr/>
        <p:txBody>
          <a:bodyPr/>
          <a:lstStyle/>
          <a:p>
            <a:fld id="{65BED673-01E8-4D87-8996-BB61E4F4435D}" type="slidenum">
              <a:rPr lang="en-GB" smtClean="0"/>
              <a:t>‹#›</a:t>
            </a:fld>
            <a:endParaRPr lang="en-GB"/>
          </a:p>
        </p:txBody>
      </p:sp>
    </p:spTree>
    <p:extLst>
      <p:ext uri="{BB962C8B-B14F-4D97-AF65-F5344CB8AC3E}">
        <p14:creationId xmlns:p14="http://schemas.microsoft.com/office/powerpoint/2010/main" val="637741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DF3F4A5-7A75-4366-BED9-B55ED638CD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71A6860-0CB3-4190-A002-DE0772F442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8DFEA65-20AA-4911-8E23-D25D37A6D8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93C5D-F6C4-43CE-BF3B-FF707AFD6AB7}" type="datetimeFigureOut">
              <a:rPr lang="en-GB" smtClean="0"/>
              <a:t>06/03/2022</a:t>
            </a:fld>
            <a:endParaRPr lang="en-GB"/>
          </a:p>
        </p:txBody>
      </p:sp>
      <p:sp>
        <p:nvSpPr>
          <p:cNvPr id="5" name="Footer Placeholder 4">
            <a:extLst>
              <a:ext uri="{FF2B5EF4-FFF2-40B4-BE49-F238E27FC236}">
                <a16:creationId xmlns:a16="http://schemas.microsoft.com/office/drawing/2014/main" xmlns="" id="{CC9DC70B-6310-4930-8C68-181188655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50EF7F91-8A77-4BB3-917A-17E70145C1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ED673-01E8-4D87-8996-BB61E4F4435D}" type="slidenum">
              <a:rPr lang="en-GB" smtClean="0"/>
              <a:t>‹#›</a:t>
            </a:fld>
            <a:endParaRPr lang="en-GB"/>
          </a:p>
        </p:txBody>
      </p:sp>
    </p:spTree>
    <p:extLst>
      <p:ext uri="{BB962C8B-B14F-4D97-AF65-F5344CB8AC3E}">
        <p14:creationId xmlns:p14="http://schemas.microsoft.com/office/powerpoint/2010/main" val="3890632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6904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8229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2E0D6-3DED-463D-B619-D2940C3E9EC2}"/>
              </a:ext>
            </a:extLst>
          </p:cNvPr>
          <p:cNvSpPr>
            <a:spLocks noGrp="1"/>
          </p:cNvSpPr>
          <p:nvPr>
            <p:ph type="title"/>
          </p:nvPr>
        </p:nvSpPr>
        <p:spPr>
          <a:xfrm>
            <a:off x="838200" y="195194"/>
            <a:ext cx="10515600" cy="625474"/>
          </a:xfrm>
        </p:spPr>
        <p:txBody>
          <a:bodyPr>
            <a:normAutofit/>
          </a:bodyPr>
          <a:lstStyle/>
          <a:p>
            <a:pPr algn="ctr"/>
            <a:r>
              <a:rPr lang="en-US" sz="2800">
                <a:latin typeface="+mn-lt"/>
              </a:rPr>
              <a:t>Gen 13.4     </a:t>
            </a:r>
            <a:r>
              <a:rPr lang="zh-CN" altLang="en-US" sz="2400" b="1">
                <a:latin typeface="SimSun" panose="02010600030101010101" pitchFamily="2" charset="-122"/>
                <a:ea typeface="SimSun" panose="02010600030101010101" pitchFamily="2" charset="-122"/>
              </a:rPr>
              <a:t>创世记</a:t>
            </a:r>
            <a:r>
              <a:rPr lang="zh-CN" altLang="en-US" sz="2800">
                <a:latin typeface="+mn-lt"/>
              </a:rPr>
              <a:t>  </a:t>
            </a:r>
            <a:r>
              <a:rPr lang="en-US" altLang="zh-CN" sz="2800">
                <a:latin typeface="+mn-lt"/>
              </a:rPr>
              <a:t>13.4</a:t>
            </a:r>
            <a:endParaRPr lang="en-GB" sz="2800" dirty="0">
              <a:latin typeface="+mn-lt"/>
            </a:endParaRPr>
          </a:p>
        </p:txBody>
      </p:sp>
      <p:sp>
        <p:nvSpPr>
          <p:cNvPr id="3" name="Content Placeholder 2">
            <a:extLst>
              <a:ext uri="{FF2B5EF4-FFF2-40B4-BE49-F238E27FC236}">
                <a16:creationId xmlns:a16="http://schemas.microsoft.com/office/drawing/2014/main" xmlns="" id="{B6533FC4-257B-4AC3-BD33-BA92B81681C2}"/>
              </a:ext>
            </a:extLst>
          </p:cNvPr>
          <p:cNvSpPr>
            <a:spLocks noGrp="1"/>
          </p:cNvSpPr>
          <p:nvPr>
            <p:ph sz="half" idx="1"/>
          </p:nvPr>
        </p:nvSpPr>
        <p:spPr>
          <a:xfrm>
            <a:off x="838200" y="1109938"/>
            <a:ext cx="5181600" cy="4351338"/>
          </a:xfrm>
        </p:spPr>
        <p:txBody>
          <a:bodyPr>
            <a:normAutofit/>
          </a:bodyPr>
          <a:lstStyle/>
          <a:p>
            <a:pPr marL="0" indent="0">
              <a:lnSpc>
                <a:spcPts val="4000"/>
              </a:lnSpc>
              <a:buNone/>
            </a:pPr>
            <a:r>
              <a:rPr lang="en-US">
                <a:latin typeface="Calibri" panose="020F0502020204030204" pitchFamily="34" charset="0"/>
                <a:ea typeface="SimSun" panose="02010600030101010101" pitchFamily="2" charset="-122"/>
              </a:rPr>
              <a:t>w</a:t>
            </a:r>
            <a:r>
              <a:rPr lang="en-US">
                <a:effectLst/>
                <a:latin typeface="Calibri" panose="020F0502020204030204" pitchFamily="34" charset="0"/>
                <a:ea typeface="SimSun" panose="02010600030101010101" pitchFamily="2" charset="-122"/>
              </a:rPr>
              <a:t>here he had first built the altar; and there Abram invoked Yahweh by name. </a:t>
            </a:r>
            <a:endParaRPr lang="en-GB" dirty="0"/>
          </a:p>
        </p:txBody>
      </p:sp>
      <p:sp>
        <p:nvSpPr>
          <p:cNvPr id="4" name="Content Placeholder 3">
            <a:extLst>
              <a:ext uri="{FF2B5EF4-FFF2-40B4-BE49-F238E27FC236}">
                <a16:creationId xmlns:a16="http://schemas.microsoft.com/office/drawing/2014/main" xmlns="" id="{A3E017A9-5ACD-4D89-991E-B1769E7634E4}"/>
              </a:ext>
            </a:extLst>
          </p:cNvPr>
          <p:cNvSpPr>
            <a:spLocks noGrp="1"/>
          </p:cNvSpPr>
          <p:nvPr>
            <p:ph sz="half" idx="2"/>
          </p:nvPr>
        </p:nvSpPr>
        <p:spPr>
          <a:xfrm>
            <a:off x="6172200" y="1066575"/>
            <a:ext cx="5181600" cy="4351338"/>
          </a:xfrm>
        </p:spPr>
        <p:txBody>
          <a:bodyPr>
            <a:normAutofit/>
          </a:bodyPr>
          <a:lstStyle/>
          <a:p>
            <a:pPr marL="0" indent="0">
              <a:lnSpc>
                <a:spcPts val="5000"/>
              </a:lnSpc>
              <a:buNone/>
            </a:pPr>
            <a:r>
              <a:rPr lang="zh-CN">
                <a:effectLst/>
                <a:ea typeface="SimSun" panose="02010600030101010101" pitchFamily="2" charset="-122"/>
                <a:cs typeface="SimSun" panose="02010600030101010101" pitchFamily="2" charset="-122"/>
              </a:rPr>
              <a:t>也是他筑头一座祭坛的地方，亚伯兰就在那里求告雅伟的名。</a:t>
            </a:r>
            <a:r>
              <a:rPr lang="zh-CN" altLang="en-US" b="0" i="0" u="none" strike="noStrike" baseline="0">
                <a:latin typeface="SimSun" panose="02010600030101010101" pitchFamily="2" charset="-122"/>
                <a:ea typeface="SimSun" panose="02010600030101010101" pitchFamily="2" charset="-122"/>
              </a:rPr>
              <a:t> </a:t>
            </a:r>
            <a:endParaRPr lang="en-GB" dirty="0"/>
          </a:p>
        </p:txBody>
      </p:sp>
    </p:spTree>
    <p:extLst>
      <p:ext uri="{BB962C8B-B14F-4D97-AF65-F5344CB8AC3E}">
        <p14:creationId xmlns:p14="http://schemas.microsoft.com/office/powerpoint/2010/main" val="1423213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2E0D6-3DED-463D-B619-D2940C3E9EC2}"/>
              </a:ext>
            </a:extLst>
          </p:cNvPr>
          <p:cNvSpPr>
            <a:spLocks noGrp="1"/>
          </p:cNvSpPr>
          <p:nvPr>
            <p:ph type="title"/>
          </p:nvPr>
        </p:nvSpPr>
        <p:spPr>
          <a:xfrm>
            <a:off x="838200" y="195194"/>
            <a:ext cx="10515600" cy="625474"/>
          </a:xfrm>
        </p:spPr>
        <p:txBody>
          <a:bodyPr>
            <a:normAutofit/>
          </a:bodyPr>
          <a:lstStyle/>
          <a:p>
            <a:pPr algn="ctr"/>
            <a:r>
              <a:rPr lang="en-US" sz="2800">
                <a:latin typeface="+mn-lt"/>
              </a:rPr>
              <a:t>Gen 21.33     </a:t>
            </a:r>
            <a:r>
              <a:rPr lang="zh-CN" altLang="en-US" sz="2400" b="1">
                <a:latin typeface="SimSun" panose="02010600030101010101" pitchFamily="2" charset="-122"/>
                <a:ea typeface="SimSun" panose="02010600030101010101" pitchFamily="2" charset="-122"/>
              </a:rPr>
              <a:t>创世记</a:t>
            </a:r>
            <a:r>
              <a:rPr lang="zh-CN" altLang="en-US" sz="2800">
                <a:latin typeface="+mn-lt"/>
              </a:rPr>
              <a:t>  </a:t>
            </a:r>
            <a:r>
              <a:rPr lang="en-US" altLang="zh-CN" sz="2800">
                <a:latin typeface="+mn-lt"/>
              </a:rPr>
              <a:t>21.33</a:t>
            </a:r>
            <a:endParaRPr lang="en-GB" sz="2800" dirty="0">
              <a:latin typeface="+mn-lt"/>
            </a:endParaRPr>
          </a:p>
        </p:txBody>
      </p:sp>
      <p:sp>
        <p:nvSpPr>
          <p:cNvPr id="3" name="Content Placeholder 2">
            <a:extLst>
              <a:ext uri="{FF2B5EF4-FFF2-40B4-BE49-F238E27FC236}">
                <a16:creationId xmlns:a16="http://schemas.microsoft.com/office/drawing/2014/main" xmlns="" id="{B6533FC4-257B-4AC3-BD33-BA92B81681C2}"/>
              </a:ext>
            </a:extLst>
          </p:cNvPr>
          <p:cNvSpPr>
            <a:spLocks noGrp="1"/>
          </p:cNvSpPr>
          <p:nvPr>
            <p:ph sz="half" idx="1"/>
          </p:nvPr>
        </p:nvSpPr>
        <p:spPr>
          <a:xfrm>
            <a:off x="838200" y="1109938"/>
            <a:ext cx="5181600" cy="4351338"/>
          </a:xfrm>
        </p:spPr>
        <p:txBody>
          <a:bodyPr>
            <a:normAutofit/>
          </a:bodyPr>
          <a:lstStyle/>
          <a:p>
            <a:pPr marL="0" indent="0">
              <a:lnSpc>
                <a:spcPts val="4000"/>
              </a:lnSpc>
              <a:buNone/>
            </a:pPr>
            <a:r>
              <a:rPr lang="en-US">
                <a:effectLst/>
                <a:latin typeface="Calibri" panose="020F0502020204030204" pitchFamily="34" charset="0"/>
                <a:ea typeface="SimSun" panose="02010600030101010101" pitchFamily="2" charset="-122"/>
              </a:rPr>
              <a:t>Abraham planted a tamarisk tree in Beer-sheva, and there he called on the name of  Yahweh, </a:t>
            </a:r>
            <a:r>
              <a:rPr lang="en-US">
                <a:latin typeface="Calibri" panose="020F0502020204030204" pitchFamily="34" charset="0"/>
                <a:ea typeface="SimSun" panose="02010600030101010101" pitchFamily="2" charset="-122"/>
              </a:rPr>
              <a:t>the everlasting God</a:t>
            </a:r>
            <a:r>
              <a:rPr lang="en-US">
                <a:effectLst/>
                <a:latin typeface="Calibri" panose="020F0502020204030204" pitchFamily="34" charset="0"/>
                <a:ea typeface="SimSun" panose="02010600030101010101" pitchFamily="2" charset="-122"/>
              </a:rPr>
              <a:t>. </a:t>
            </a:r>
            <a:endParaRPr lang="en-GB" dirty="0"/>
          </a:p>
        </p:txBody>
      </p:sp>
      <p:sp>
        <p:nvSpPr>
          <p:cNvPr id="4" name="Content Placeholder 3">
            <a:extLst>
              <a:ext uri="{FF2B5EF4-FFF2-40B4-BE49-F238E27FC236}">
                <a16:creationId xmlns:a16="http://schemas.microsoft.com/office/drawing/2014/main" xmlns="" id="{A3E017A9-5ACD-4D89-991E-B1769E7634E4}"/>
              </a:ext>
            </a:extLst>
          </p:cNvPr>
          <p:cNvSpPr>
            <a:spLocks noGrp="1"/>
          </p:cNvSpPr>
          <p:nvPr>
            <p:ph sz="half" idx="2"/>
          </p:nvPr>
        </p:nvSpPr>
        <p:spPr>
          <a:xfrm>
            <a:off x="6172200" y="1066575"/>
            <a:ext cx="5181600" cy="4351338"/>
          </a:xfrm>
        </p:spPr>
        <p:txBody>
          <a:bodyPr>
            <a:normAutofit/>
          </a:bodyPr>
          <a:lstStyle/>
          <a:p>
            <a:pPr marL="0" indent="0">
              <a:lnSpc>
                <a:spcPts val="5000"/>
              </a:lnSpc>
              <a:buNone/>
            </a:pPr>
            <a:r>
              <a:rPr lang="zh-CN">
                <a:effectLst/>
                <a:ea typeface="SimSun" panose="02010600030101010101" pitchFamily="2" charset="-122"/>
                <a:cs typeface="SimSun" panose="02010600030101010101" pitchFamily="2" charset="-122"/>
              </a:rPr>
              <a:t>亚伯拉罕在别是巴栽了一棵垂丝柳树，就在那里求告雅伟永活的　神的名。</a:t>
            </a:r>
            <a:r>
              <a:rPr lang="zh-CN" altLang="en-US" b="0" i="0" u="none" strike="noStrike" baseline="0">
                <a:latin typeface="SimSun" panose="02010600030101010101" pitchFamily="2" charset="-122"/>
                <a:ea typeface="SimSun" panose="02010600030101010101" pitchFamily="2" charset="-122"/>
              </a:rPr>
              <a:t> </a:t>
            </a:r>
            <a:endParaRPr lang="en-GB" dirty="0"/>
          </a:p>
        </p:txBody>
      </p:sp>
    </p:spTree>
    <p:extLst>
      <p:ext uri="{BB962C8B-B14F-4D97-AF65-F5344CB8AC3E}">
        <p14:creationId xmlns:p14="http://schemas.microsoft.com/office/powerpoint/2010/main" val="1289422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2E0D6-3DED-463D-B619-D2940C3E9EC2}"/>
              </a:ext>
            </a:extLst>
          </p:cNvPr>
          <p:cNvSpPr>
            <a:spLocks noGrp="1"/>
          </p:cNvSpPr>
          <p:nvPr>
            <p:ph type="title"/>
          </p:nvPr>
        </p:nvSpPr>
        <p:spPr>
          <a:xfrm>
            <a:off x="838200" y="195194"/>
            <a:ext cx="10515600" cy="625474"/>
          </a:xfrm>
        </p:spPr>
        <p:txBody>
          <a:bodyPr>
            <a:normAutofit/>
          </a:bodyPr>
          <a:lstStyle/>
          <a:p>
            <a:pPr algn="ctr"/>
            <a:r>
              <a:rPr lang="en-US" sz="2800">
                <a:latin typeface="+mn-lt"/>
              </a:rPr>
              <a:t>1Kings 18.24     </a:t>
            </a:r>
            <a:r>
              <a:rPr lang="zh-CN" altLang="en-US" sz="2400" b="1">
                <a:latin typeface="SimSun" panose="02010600030101010101" pitchFamily="2" charset="-122"/>
                <a:ea typeface="SimSun" panose="02010600030101010101" pitchFamily="2" charset="-122"/>
              </a:rPr>
              <a:t>列王记上</a:t>
            </a:r>
            <a:r>
              <a:rPr lang="zh-CN" altLang="en-US" sz="2800">
                <a:latin typeface="+mn-lt"/>
              </a:rPr>
              <a:t> </a:t>
            </a:r>
            <a:r>
              <a:rPr lang="en-US" sz="2800">
                <a:latin typeface="+mn-lt"/>
              </a:rPr>
              <a:t>18.24 </a:t>
            </a:r>
            <a:endParaRPr lang="en-GB" sz="2800" dirty="0">
              <a:latin typeface="+mn-lt"/>
            </a:endParaRPr>
          </a:p>
        </p:txBody>
      </p:sp>
      <p:sp>
        <p:nvSpPr>
          <p:cNvPr id="3" name="Content Placeholder 2">
            <a:extLst>
              <a:ext uri="{FF2B5EF4-FFF2-40B4-BE49-F238E27FC236}">
                <a16:creationId xmlns:a16="http://schemas.microsoft.com/office/drawing/2014/main" xmlns="" id="{B6533FC4-257B-4AC3-BD33-BA92B81681C2}"/>
              </a:ext>
            </a:extLst>
          </p:cNvPr>
          <p:cNvSpPr>
            <a:spLocks noGrp="1"/>
          </p:cNvSpPr>
          <p:nvPr>
            <p:ph sz="half" idx="1"/>
          </p:nvPr>
        </p:nvSpPr>
        <p:spPr>
          <a:xfrm>
            <a:off x="838200" y="972374"/>
            <a:ext cx="5181600" cy="4351338"/>
          </a:xfrm>
        </p:spPr>
        <p:txBody>
          <a:bodyPr>
            <a:normAutofit/>
          </a:bodyPr>
          <a:lstStyle/>
          <a:p>
            <a:pPr marL="0" indent="0">
              <a:lnSpc>
                <a:spcPts val="4000"/>
              </a:lnSpc>
              <a:buNone/>
            </a:pPr>
            <a:r>
              <a:rPr lang="en-US" sz="2400">
                <a:effectLst/>
                <a:latin typeface="Calibri" panose="020F0502020204030204" pitchFamily="34" charset="0"/>
                <a:ea typeface="SimSun" panose="02010600030101010101" pitchFamily="2" charset="-122"/>
              </a:rPr>
              <a:t>“Then, you, call on the name of your god; and I will call on the name of Yahweh; and the God who answers with fire is God.” All the people answered, “Good idea! Agreed!”</a:t>
            </a:r>
            <a:endParaRPr lang="en-GB" sz="2400" dirty="0"/>
          </a:p>
        </p:txBody>
      </p:sp>
      <p:sp>
        <p:nvSpPr>
          <p:cNvPr id="4" name="Content Placeholder 3">
            <a:extLst>
              <a:ext uri="{FF2B5EF4-FFF2-40B4-BE49-F238E27FC236}">
                <a16:creationId xmlns:a16="http://schemas.microsoft.com/office/drawing/2014/main" xmlns="" id="{A3E017A9-5ACD-4D89-991E-B1769E7634E4}"/>
              </a:ext>
            </a:extLst>
          </p:cNvPr>
          <p:cNvSpPr>
            <a:spLocks noGrp="1"/>
          </p:cNvSpPr>
          <p:nvPr>
            <p:ph sz="half" idx="2"/>
          </p:nvPr>
        </p:nvSpPr>
        <p:spPr>
          <a:xfrm>
            <a:off x="6172200" y="969471"/>
            <a:ext cx="5181600" cy="4351338"/>
          </a:xfrm>
        </p:spPr>
        <p:txBody>
          <a:bodyPr>
            <a:normAutofit/>
          </a:bodyPr>
          <a:lstStyle/>
          <a:p>
            <a:pPr marL="0" indent="0">
              <a:lnSpc>
                <a:spcPts val="5000"/>
              </a:lnSpc>
              <a:buNone/>
            </a:pPr>
            <a:r>
              <a:rPr lang="zh-CN" sz="2400">
                <a:effectLst/>
                <a:ea typeface="SimSun" panose="02010600030101010101" pitchFamily="2" charset="-122"/>
                <a:cs typeface="SimSun" panose="02010600030101010101" pitchFamily="2" charset="-122"/>
              </a:rPr>
              <a:t>你们呼求你们神的名，我也呼求雅伟的名。那降火来显示回答的神就是神了。众人都回答：这话说得很好！</a:t>
            </a:r>
            <a:endParaRPr lang="en-GB" sz="2400" dirty="0"/>
          </a:p>
        </p:txBody>
      </p:sp>
    </p:spTree>
    <p:extLst>
      <p:ext uri="{BB962C8B-B14F-4D97-AF65-F5344CB8AC3E}">
        <p14:creationId xmlns:p14="http://schemas.microsoft.com/office/powerpoint/2010/main" val="1190972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2E0D6-3DED-463D-B619-D2940C3E9EC2}"/>
              </a:ext>
            </a:extLst>
          </p:cNvPr>
          <p:cNvSpPr>
            <a:spLocks noGrp="1"/>
          </p:cNvSpPr>
          <p:nvPr>
            <p:ph type="title"/>
          </p:nvPr>
        </p:nvSpPr>
        <p:spPr>
          <a:xfrm>
            <a:off x="838200" y="33354"/>
            <a:ext cx="10515600" cy="625474"/>
          </a:xfrm>
        </p:spPr>
        <p:txBody>
          <a:bodyPr>
            <a:normAutofit/>
          </a:bodyPr>
          <a:lstStyle/>
          <a:p>
            <a:pPr algn="ctr"/>
            <a:r>
              <a:rPr lang="en-US" altLang="zh-CN" sz="2800">
                <a:latin typeface="+mn-lt"/>
              </a:rPr>
              <a:t>1</a:t>
            </a:r>
            <a:r>
              <a:rPr lang="en-GB" altLang="zh-CN" sz="2800">
                <a:latin typeface="+mn-lt"/>
              </a:rPr>
              <a:t>Kings 18</a:t>
            </a:r>
            <a:r>
              <a:rPr lang="en-US" sz="2800">
                <a:latin typeface="+mn-lt"/>
              </a:rPr>
              <a:t>.36-39          </a:t>
            </a:r>
            <a:r>
              <a:rPr lang="zh-CN" altLang="en-US" sz="2400" b="1">
                <a:latin typeface="SimSun" panose="02010600030101010101" pitchFamily="2" charset="-122"/>
                <a:ea typeface="SimSun" panose="02010600030101010101" pitchFamily="2" charset="-122"/>
              </a:rPr>
              <a:t>列王记上</a:t>
            </a:r>
            <a:r>
              <a:rPr lang="zh-CN" altLang="en-US" sz="2800">
                <a:latin typeface="+mn-lt"/>
              </a:rPr>
              <a:t> </a:t>
            </a:r>
            <a:r>
              <a:rPr lang="en-US" sz="2800">
                <a:latin typeface="+mn-lt"/>
              </a:rPr>
              <a:t>18.36-39 </a:t>
            </a:r>
            <a:endParaRPr lang="en-GB" sz="2800" dirty="0">
              <a:latin typeface="+mn-lt"/>
            </a:endParaRPr>
          </a:p>
        </p:txBody>
      </p:sp>
      <p:sp>
        <p:nvSpPr>
          <p:cNvPr id="3" name="Content Placeholder 2">
            <a:extLst>
              <a:ext uri="{FF2B5EF4-FFF2-40B4-BE49-F238E27FC236}">
                <a16:creationId xmlns:a16="http://schemas.microsoft.com/office/drawing/2014/main" xmlns="" id="{B6533FC4-257B-4AC3-BD33-BA92B81681C2}"/>
              </a:ext>
            </a:extLst>
          </p:cNvPr>
          <p:cNvSpPr>
            <a:spLocks noGrp="1"/>
          </p:cNvSpPr>
          <p:nvPr>
            <p:ph sz="half" idx="1"/>
          </p:nvPr>
        </p:nvSpPr>
        <p:spPr>
          <a:xfrm>
            <a:off x="679731" y="697246"/>
            <a:ext cx="5340069" cy="4351338"/>
          </a:xfrm>
        </p:spPr>
        <p:txBody>
          <a:bodyPr>
            <a:noAutofit/>
          </a:bodyPr>
          <a:lstStyle/>
          <a:p>
            <a:pPr marL="0" indent="0">
              <a:lnSpc>
                <a:spcPts val="3000"/>
              </a:lnSpc>
              <a:buNone/>
            </a:pPr>
            <a:r>
              <a:rPr lang="en-GB" sz="2100" b="0" i="0" u="none" strike="noStrike" baseline="0">
                <a:latin typeface="Calibri" panose="020F0502020204030204" pitchFamily="34" charset="0"/>
              </a:rPr>
              <a:t>At the time for offering sacrifice, Elijah the prophet came forward and said, “Yahweh, God of Abraham, Isaac, and Israel, let it be known this day that you are God in Israel and that I am your servant and have done all these things at your command. </a:t>
            </a:r>
            <a:r>
              <a:rPr lang="en-GB" sz="2100" b="0" i="0" u="none" strike="noStrike" baseline="30000">
                <a:latin typeface="Calibri" panose="020F0502020204030204" pitchFamily="34" charset="0"/>
              </a:rPr>
              <a:t>37</a:t>
            </a:r>
            <a:r>
              <a:rPr lang="en-GB" sz="2100" b="0" i="0" u="none" strike="noStrike" baseline="0">
                <a:latin typeface="Calibri" panose="020F0502020204030204" pitchFamily="34" charset="0"/>
              </a:rPr>
              <a:t> Answer me, Yahweh! Answer me, that this people may know that you, Yahweh, are God and that you have turned their hearts back to you.”  </a:t>
            </a:r>
            <a:r>
              <a:rPr lang="en-GB" sz="2100" b="0" i="0" u="none" strike="noStrike" baseline="30000">
                <a:latin typeface="Calibri" panose="020F0502020204030204" pitchFamily="34" charset="0"/>
              </a:rPr>
              <a:t>38</a:t>
            </a:r>
            <a:r>
              <a:rPr lang="en-GB" sz="2100" b="0" i="0" u="none" strike="noStrike" baseline="0">
                <a:latin typeface="Calibri" panose="020F0502020204030204" pitchFamily="34" charset="0"/>
              </a:rPr>
              <a:t> Yahweh's fire came down and devoured the burnt offering, wood, stones, and dust, and lapped up the water in the trench. </a:t>
            </a:r>
            <a:r>
              <a:rPr lang="en-GB" sz="2100" b="0" i="0" u="none" strike="noStrike" baseline="30000">
                <a:latin typeface="Calibri" panose="020F0502020204030204" pitchFamily="34" charset="0"/>
              </a:rPr>
              <a:t>39</a:t>
            </a:r>
            <a:r>
              <a:rPr lang="en-GB" sz="2100" b="0" i="0" u="none" strike="noStrike" baseline="0">
                <a:latin typeface="Calibri" panose="020F0502020204030204" pitchFamily="34" charset="0"/>
              </a:rPr>
              <a:t> Seeing this, all the people fell prostrate and said, “Yahweh is God! Yahweh is God!”</a:t>
            </a:r>
            <a:endParaRPr lang="en-GB" sz="2100" dirty="0"/>
          </a:p>
        </p:txBody>
      </p:sp>
      <p:sp>
        <p:nvSpPr>
          <p:cNvPr id="4" name="Content Placeholder 3">
            <a:extLst>
              <a:ext uri="{FF2B5EF4-FFF2-40B4-BE49-F238E27FC236}">
                <a16:creationId xmlns:a16="http://schemas.microsoft.com/office/drawing/2014/main" xmlns="" id="{A3E017A9-5ACD-4D89-991E-B1769E7634E4}"/>
              </a:ext>
            </a:extLst>
          </p:cNvPr>
          <p:cNvSpPr>
            <a:spLocks noGrp="1"/>
          </p:cNvSpPr>
          <p:nvPr>
            <p:ph sz="half" idx="2"/>
          </p:nvPr>
        </p:nvSpPr>
        <p:spPr>
          <a:xfrm>
            <a:off x="6172200" y="718619"/>
            <a:ext cx="5181600" cy="4351338"/>
          </a:xfrm>
        </p:spPr>
        <p:txBody>
          <a:bodyPr>
            <a:noAutofit/>
          </a:bodyPr>
          <a:lstStyle/>
          <a:p>
            <a:pPr marL="0" indent="0">
              <a:lnSpc>
                <a:spcPts val="3800"/>
              </a:lnSpc>
              <a:buNone/>
            </a:pPr>
            <a:r>
              <a:rPr lang="zh-CN" sz="2200">
                <a:effectLst/>
                <a:ea typeface="SimSun" panose="02010600030101010101" pitchFamily="2" charset="-122"/>
                <a:cs typeface="SimSun" panose="02010600030101010101" pitchFamily="2" charset="-122"/>
              </a:rPr>
              <a:t>到了献晚祭的时候，以利亚先知近前来说：亚伯拉罕、以撒、以色列的神雅伟，求你今天使人知道你是在以色列中的神，我是你的仆人，又是奉你的命令行这一切事。</a:t>
            </a:r>
            <a:r>
              <a:rPr lang="en-US" sz="2200" baseline="30000">
                <a:effectLst/>
                <a:latin typeface="Calibri" panose="020F0502020204030204" pitchFamily="34" charset="0"/>
                <a:ea typeface="SimSun" panose="02010600030101010101" pitchFamily="2" charset="-122"/>
              </a:rPr>
              <a:t>37 </a:t>
            </a:r>
            <a:r>
              <a:rPr lang="zh-CN" sz="2200">
                <a:effectLst/>
                <a:ea typeface="SimSun" panose="02010600030101010101" pitchFamily="2" charset="-122"/>
                <a:cs typeface="SimSun" panose="02010600030101010101" pitchFamily="2" charset="-122"/>
              </a:rPr>
              <a:t>雅伟啊，求你应允我，应允我！使这民知道你雅伟是神，又知道是你使这民的心再回转过来的。</a:t>
            </a:r>
            <a:r>
              <a:rPr lang="en-US" sz="2200" baseline="30000">
                <a:effectLst/>
                <a:latin typeface="Calibri" panose="020F0502020204030204" pitchFamily="34" charset="0"/>
                <a:ea typeface="SimSun" panose="02010600030101010101" pitchFamily="2" charset="-122"/>
              </a:rPr>
              <a:t>38</a:t>
            </a:r>
            <a:r>
              <a:rPr lang="en-US" sz="2200">
                <a:effectLst/>
                <a:latin typeface="SimSun" panose="02010600030101010101" pitchFamily="2" charset="-122"/>
                <a:cs typeface="SimSun" panose="02010600030101010101" pitchFamily="2" charset="-122"/>
              </a:rPr>
              <a:t> </a:t>
            </a:r>
            <a:r>
              <a:rPr lang="zh-CN" sz="2200">
                <a:effectLst/>
                <a:ea typeface="SimSun" panose="02010600030101010101" pitchFamily="2" charset="-122"/>
                <a:cs typeface="SimSun" panose="02010600030101010101" pitchFamily="2" charset="-122"/>
              </a:rPr>
              <a:t>于是有雅伟的火降下来，吞灭了燔祭、木柴、石头和尘土，连沟里的水也烧干了。</a:t>
            </a:r>
            <a:r>
              <a:rPr lang="en-US" sz="2200" baseline="30000">
                <a:effectLst/>
                <a:latin typeface="Calibri" panose="020F0502020204030204" pitchFamily="34" charset="0"/>
                <a:ea typeface="SimSun" panose="02010600030101010101" pitchFamily="2" charset="-122"/>
              </a:rPr>
              <a:t>39</a:t>
            </a:r>
            <a:r>
              <a:rPr lang="en-US" sz="2200">
                <a:effectLst/>
                <a:latin typeface="SimSun" panose="02010600030101010101" pitchFamily="2" charset="-122"/>
                <a:cs typeface="SimSun" panose="02010600030101010101" pitchFamily="2" charset="-122"/>
              </a:rPr>
              <a:t> </a:t>
            </a:r>
            <a:r>
              <a:rPr lang="zh-CN" sz="2200">
                <a:effectLst/>
                <a:ea typeface="SimSun" panose="02010600030101010101" pitchFamily="2" charset="-122"/>
                <a:cs typeface="SimSun" panose="02010600030101010101" pitchFamily="2" charset="-122"/>
              </a:rPr>
              <a:t>众人看见了，就面伏于地，说：雅伟是神！雅伟是神！</a:t>
            </a:r>
            <a:endParaRPr lang="en-GB" sz="2200" dirty="0"/>
          </a:p>
        </p:txBody>
      </p:sp>
    </p:spTree>
    <p:extLst>
      <p:ext uri="{BB962C8B-B14F-4D97-AF65-F5344CB8AC3E}">
        <p14:creationId xmlns:p14="http://schemas.microsoft.com/office/powerpoint/2010/main" val="176158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2E0D6-3DED-463D-B619-D2940C3E9EC2}"/>
              </a:ext>
            </a:extLst>
          </p:cNvPr>
          <p:cNvSpPr>
            <a:spLocks noGrp="1"/>
          </p:cNvSpPr>
          <p:nvPr>
            <p:ph type="title"/>
          </p:nvPr>
        </p:nvSpPr>
        <p:spPr>
          <a:xfrm>
            <a:off x="838200" y="365126"/>
            <a:ext cx="10515600" cy="625474"/>
          </a:xfrm>
        </p:spPr>
        <p:txBody>
          <a:bodyPr>
            <a:normAutofit/>
          </a:bodyPr>
          <a:lstStyle/>
          <a:p>
            <a:pPr algn="ctr"/>
            <a:r>
              <a:rPr lang="en-US" sz="2800" dirty="0">
                <a:latin typeface="+mn-lt"/>
              </a:rPr>
              <a:t>James 4.8     </a:t>
            </a:r>
            <a:r>
              <a:rPr lang="zh-CN" altLang="en-US" sz="2400" b="1" dirty="0">
                <a:latin typeface="SimSun" panose="02010600030101010101" pitchFamily="2" charset="-122"/>
                <a:ea typeface="SimSun" panose="02010600030101010101" pitchFamily="2" charset="-122"/>
              </a:rPr>
              <a:t>雅各书</a:t>
            </a:r>
            <a:r>
              <a:rPr lang="zh-CN" altLang="en-US" sz="2800" dirty="0">
                <a:latin typeface="+mn-lt"/>
              </a:rPr>
              <a:t> </a:t>
            </a:r>
            <a:r>
              <a:rPr lang="en-US" altLang="zh-CN" sz="2800" dirty="0">
                <a:latin typeface="+mn-lt"/>
              </a:rPr>
              <a:t>4.8</a:t>
            </a:r>
            <a:endParaRPr lang="en-GB" sz="2800" dirty="0">
              <a:latin typeface="+mn-lt"/>
            </a:endParaRPr>
          </a:p>
        </p:txBody>
      </p:sp>
      <p:sp>
        <p:nvSpPr>
          <p:cNvPr id="3" name="Content Placeholder 2">
            <a:extLst>
              <a:ext uri="{FF2B5EF4-FFF2-40B4-BE49-F238E27FC236}">
                <a16:creationId xmlns:a16="http://schemas.microsoft.com/office/drawing/2014/main" xmlns="" id="{B6533FC4-257B-4AC3-BD33-BA92B81681C2}"/>
              </a:ext>
            </a:extLst>
          </p:cNvPr>
          <p:cNvSpPr>
            <a:spLocks noGrp="1"/>
          </p:cNvSpPr>
          <p:nvPr>
            <p:ph sz="half" idx="1"/>
          </p:nvPr>
        </p:nvSpPr>
        <p:spPr>
          <a:xfrm>
            <a:off x="663547" y="1344606"/>
            <a:ext cx="5356253" cy="4351338"/>
          </a:xfrm>
        </p:spPr>
        <p:txBody>
          <a:bodyPr>
            <a:normAutofit/>
          </a:bodyPr>
          <a:lstStyle/>
          <a:p>
            <a:pPr marL="0" indent="0">
              <a:lnSpc>
                <a:spcPts val="4000"/>
              </a:lnSpc>
              <a:buNone/>
            </a:pPr>
            <a:r>
              <a:rPr lang="en-US" dirty="0">
                <a:effectLst/>
                <a:latin typeface="Calibri" panose="020F0502020204030204" pitchFamily="34" charset="0"/>
                <a:ea typeface="SimSun" panose="02010600030101010101" pitchFamily="2" charset="-122"/>
              </a:rPr>
              <a:t>Draw near to God and He will draw near to you</a:t>
            </a:r>
            <a:r>
              <a:rPr lang="en-US">
                <a:effectLst/>
                <a:latin typeface="Calibri" panose="020F0502020204030204" pitchFamily="34" charset="0"/>
                <a:ea typeface="SimSun" panose="02010600030101010101" pitchFamily="2" charset="-122"/>
              </a:rPr>
              <a:t>.  </a:t>
            </a:r>
            <a:endParaRPr lang="en-GB" dirty="0"/>
          </a:p>
        </p:txBody>
      </p:sp>
      <p:sp>
        <p:nvSpPr>
          <p:cNvPr id="4" name="Content Placeholder 3">
            <a:extLst>
              <a:ext uri="{FF2B5EF4-FFF2-40B4-BE49-F238E27FC236}">
                <a16:creationId xmlns:a16="http://schemas.microsoft.com/office/drawing/2014/main" xmlns="" id="{A3E017A9-5ACD-4D89-991E-B1769E7634E4}"/>
              </a:ext>
            </a:extLst>
          </p:cNvPr>
          <p:cNvSpPr>
            <a:spLocks noGrp="1"/>
          </p:cNvSpPr>
          <p:nvPr>
            <p:ph sz="half" idx="2"/>
          </p:nvPr>
        </p:nvSpPr>
        <p:spPr>
          <a:xfrm>
            <a:off x="6172200" y="1244599"/>
            <a:ext cx="5181600" cy="4351338"/>
          </a:xfrm>
        </p:spPr>
        <p:txBody>
          <a:bodyPr>
            <a:normAutofit/>
          </a:bodyPr>
          <a:lstStyle/>
          <a:p>
            <a:pPr marL="0" indent="0">
              <a:lnSpc>
                <a:spcPts val="5000"/>
              </a:lnSpc>
              <a:buNone/>
            </a:pPr>
            <a:r>
              <a:rPr lang="zh-CN" dirty="0">
                <a:effectLst/>
                <a:ea typeface="SimSun" panose="02010600030101010101" pitchFamily="2" charset="-122"/>
                <a:cs typeface="Arial" panose="020B0604020202020204" pitchFamily="34" charset="0"/>
              </a:rPr>
              <a:t>要亲近神，他</a:t>
            </a:r>
            <a:r>
              <a:rPr lang="zh-CN" altLang="en-US" dirty="0">
                <a:effectLst/>
                <a:ea typeface="SimSun" panose="02010600030101010101" pitchFamily="2" charset="-122"/>
                <a:cs typeface="Arial" panose="020B0604020202020204" pitchFamily="34" charset="0"/>
              </a:rPr>
              <a:t>就</a:t>
            </a:r>
            <a:r>
              <a:rPr lang="zh-CN" dirty="0">
                <a:effectLst/>
                <a:ea typeface="SimSun" panose="02010600030101010101" pitchFamily="2" charset="-122"/>
                <a:cs typeface="Arial" panose="020B0604020202020204" pitchFamily="34" charset="0"/>
              </a:rPr>
              <a:t>必亲近你</a:t>
            </a:r>
            <a:r>
              <a:rPr lang="zh-CN">
                <a:effectLst/>
                <a:ea typeface="SimSun" panose="02010600030101010101" pitchFamily="2" charset="-122"/>
                <a:cs typeface="Arial" panose="020B0604020202020204" pitchFamily="34" charset="0"/>
              </a:rPr>
              <a:t>们。</a:t>
            </a:r>
            <a:endParaRPr lang="en-US" altLang="zh-CN" dirty="0">
              <a:effectLst/>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854533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2E0D6-3DED-463D-B619-D2940C3E9EC2}"/>
              </a:ext>
            </a:extLst>
          </p:cNvPr>
          <p:cNvSpPr>
            <a:spLocks noGrp="1"/>
          </p:cNvSpPr>
          <p:nvPr>
            <p:ph type="title"/>
          </p:nvPr>
        </p:nvSpPr>
        <p:spPr>
          <a:xfrm>
            <a:off x="838200" y="33354"/>
            <a:ext cx="10515600" cy="625474"/>
          </a:xfrm>
        </p:spPr>
        <p:txBody>
          <a:bodyPr>
            <a:normAutofit/>
          </a:bodyPr>
          <a:lstStyle/>
          <a:p>
            <a:pPr algn="ctr"/>
            <a:r>
              <a:rPr lang="en-US" sz="2800">
                <a:latin typeface="+mn-lt"/>
              </a:rPr>
              <a:t>Matthew 6.21-24          </a:t>
            </a:r>
            <a:r>
              <a:rPr lang="zh-CN" altLang="en-US" sz="2400" b="1">
                <a:latin typeface="SimSun" panose="02010600030101010101" pitchFamily="2" charset="-122"/>
                <a:ea typeface="SimSun" panose="02010600030101010101" pitchFamily="2" charset="-122"/>
              </a:rPr>
              <a:t>马太福音</a:t>
            </a:r>
            <a:r>
              <a:rPr lang="zh-CN" altLang="en-US" sz="2800">
                <a:latin typeface="+mn-lt"/>
              </a:rPr>
              <a:t> </a:t>
            </a:r>
            <a:r>
              <a:rPr lang="en-US" altLang="zh-CN" sz="2800">
                <a:latin typeface="+mn-lt"/>
              </a:rPr>
              <a:t>6</a:t>
            </a:r>
            <a:r>
              <a:rPr lang="en-US" sz="2800">
                <a:latin typeface="+mn-lt"/>
              </a:rPr>
              <a:t>.21-24</a:t>
            </a:r>
            <a:endParaRPr lang="en-GB" sz="2800" dirty="0">
              <a:latin typeface="+mn-lt"/>
            </a:endParaRPr>
          </a:p>
        </p:txBody>
      </p:sp>
      <p:sp>
        <p:nvSpPr>
          <p:cNvPr id="3" name="Content Placeholder 2">
            <a:extLst>
              <a:ext uri="{FF2B5EF4-FFF2-40B4-BE49-F238E27FC236}">
                <a16:creationId xmlns:a16="http://schemas.microsoft.com/office/drawing/2014/main" xmlns="" id="{B6533FC4-257B-4AC3-BD33-BA92B81681C2}"/>
              </a:ext>
            </a:extLst>
          </p:cNvPr>
          <p:cNvSpPr>
            <a:spLocks noGrp="1"/>
          </p:cNvSpPr>
          <p:nvPr>
            <p:ph sz="half" idx="1"/>
          </p:nvPr>
        </p:nvSpPr>
        <p:spPr>
          <a:xfrm>
            <a:off x="838200" y="737706"/>
            <a:ext cx="5181600" cy="4351338"/>
          </a:xfrm>
        </p:spPr>
        <p:txBody>
          <a:bodyPr>
            <a:noAutofit/>
          </a:bodyPr>
          <a:lstStyle/>
          <a:p>
            <a:pPr marL="0" indent="0">
              <a:lnSpc>
                <a:spcPts val="3800"/>
              </a:lnSpc>
              <a:buNone/>
            </a:pPr>
            <a:r>
              <a:rPr lang="en-US" sz="2400" baseline="30000">
                <a:effectLst/>
                <a:latin typeface="Calibri" panose="020F0502020204030204" pitchFamily="34" charset="0"/>
                <a:ea typeface="SimSun" panose="02010600030101010101" pitchFamily="2" charset="-122"/>
              </a:rPr>
              <a:t>21</a:t>
            </a:r>
            <a:r>
              <a:rPr lang="en-US" sz="2400">
                <a:effectLst/>
                <a:latin typeface="Calibri" panose="020F0502020204030204" pitchFamily="34" charset="0"/>
                <a:ea typeface="SimSun" panose="02010600030101010101" pitchFamily="2" charset="-122"/>
              </a:rPr>
              <a:t> </a:t>
            </a:r>
            <a:r>
              <a:rPr lang="en-US" sz="2400">
                <a:effectLst/>
                <a:latin typeface="Calibri" panose="020F0502020204030204" pitchFamily="34" charset="0"/>
                <a:ea typeface="SimSun" panose="02010600030101010101" pitchFamily="2" charset="-122"/>
                <a:cs typeface="Times New Roman" panose="02020603050405020304" pitchFamily="18" charset="0"/>
              </a:rPr>
              <a:t>W</a:t>
            </a:r>
            <a:r>
              <a:rPr lang="en-US" sz="2400">
                <a:effectLst/>
                <a:latin typeface="Calibri" panose="020F0502020204030204" pitchFamily="34" charset="0"/>
                <a:ea typeface="SimSun" panose="02010600030101010101" pitchFamily="2" charset="-122"/>
              </a:rPr>
              <a:t>here your treasure is, there also will your heart be. </a:t>
            </a:r>
            <a:r>
              <a:rPr lang="en-US" sz="2400" baseline="30000">
                <a:effectLst/>
                <a:latin typeface="Calibri" panose="020F0502020204030204" pitchFamily="34" charset="0"/>
                <a:ea typeface="SimSun" panose="02010600030101010101" pitchFamily="2" charset="-122"/>
              </a:rPr>
              <a:t>22 </a:t>
            </a:r>
            <a:r>
              <a:rPr lang="en-US" sz="2400">
                <a:effectLst/>
                <a:latin typeface="Calibri" panose="020F0502020204030204" pitchFamily="34" charset="0"/>
                <a:ea typeface="SimSun" panose="02010600030101010101" pitchFamily="2" charset="-122"/>
                <a:cs typeface="Times New Roman" panose="02020603050405020304" pitchFamily="18" charset="0"/>
              </a:rPr>
              <a:t>The lamp of the body is the eye.  If your eye is single, your body will be full of light.  </a:t>
            </a:r>
            <a:r>
              <a:rPr lang="en-US" sz="2400" baseline="30000">
                <a:effectLst/>
                <a:latin typeface="Calibri" panose="020F0502020204030204" pitchFamily="34" charset="0"/>
                <a:ea typeface="SimSun" panose="02010600030101010101" pitchFamily="2" charset="-122"/>
              </a:rPr>
              <a:t>23  </a:t>
            </a:r>
            <a:r>
              <a:rPr lang="en-US" sz="2400">
                <a:effectLst/>
                <a:latin typeface="Calibri" panose="020F0502020204030204" pitchFamily="34" charset="0"/>
                <a:ea typeface="SimSun" panose="02010600030101010101" pitchFamily="2" charset="-122"/>
                <a:cs typeface="Times New Roman" panose="02020603050405020304" pitchFamily="18" charset="0"/>
              </a:rPr>
              <a:t>But if your eye is evil, your body be full of darkness… </a:t>
            </a:r>
            <a:r>
              <a:rPr lang="en-US" sz="2400">
                <a:effectLst/>
                <a:latin typeface="Calibri" panose="020F0502020204030204" pitchFamily="34" charset="0"/>
                <a:ea typeface="SimSun" panose="02010600030101010101" pitchFamily="2" charset="-122"/>
              </a:rPr>
              <a:t> </a:t>
            </a:r>
            <a:r>
              <a:rPr lang="en-US" sz="2400" baseline="30000">
                <a:effectLst/>
                <a:latin typeface="Calibri" panose="020F0502020204030204" pitchFamily="34" charset="0"/>
                <a:ea typeface="SimSun" panose="02010600030101010101" pitchFamily="2" charset="-122"/>
              </a:rPr>
              <a:t>24</a:t>
            </a:r>
            <a:r>
              <a:rPr lang="en-US" sz="2400">
                <a:effectLst/>
                <a:latin typeface="Calibri" panose="020F0502020204030204" pitchFamily="34" charset="0"/>
                <a:ea typeface="SimSun" panose="02010600030101010101" pitchFamily="2" charset="-122"/>
              </a:rPr>
              <a:t>  No one can serve two masters. He will either hate one and love the other, or be devoted to one and despise the other. You cannot serve God and money.</a:t>
            </a:r>
            <a:endParaRPr lang="en-GB" sz="2400" dirty="0"/>
          </a:p>
        </p:txBody>
      </p:sp>
      <p:sp>
        <p:nvSpPr>
          <p:cNvPr id="4" name="Content Placeholder 3">
            <a:extLst>
              <a:ext uri="{FF2B5EF4-FFF2-40B4-BE49-F238E27FC236}">
                <a16:creationId xmlns:a16="http://schemas.microsoft.com/office/drawing/2014/main" xmlns="" id="{A3E017A9-5ACD-4D89-991E-B1769E7634E4}"/>
              </a:ext>
            </a:extLst>
          </p:cNvPr>
          <p:cNvSpPr>
            <a:spLocks noGrp="1"/>
          </p:cNvSpPr>
          <p:nvPr>
            <p:ph sz="half" idx="2"/>
          </p:nvPr>
        </p:nvSpPr>
        <p:spPr>
          <a:xfrm>
            <a:off x="6172200" y="718619"/>
            <a:ext cx="5181600" cy="4351338"/>
          </a:xfrm>
        </p:spPr>
        <p:txBody>
          <a:bodyPr>
            <a:noAutofit/>
          </a:bodyPr>
          <a:lstStyle/>
          <a:p>
            <a:pPr marL="0" indent="0">
              <a:lnSpc>
                <a:spcPts val="4500"/>
              </a:lnSpc>
              <a:buNone/>
            </a:pPr>
            <a:r>
              <a:rPr lang="en-US" sz="2200" baseline="30000">
                <a:effectLst/>
                <a:latin typeface="SimSun" panose="02010600030101010101" pitchFamily="2" charset="-122"/>
                <a:cs typeface="Arial" panose="020B0604020202020204" pitchFamily="34" charset="0"/>
              </a:rPr>
              <a:t>21 </a:t>
            </a:r>
            <a:r>
              <a:rPr lang="zh-CN" sz="2200">
                <a:effectLst/>
                <a:ea typeface="SimSun" panose="02010600030101010101" pitchFamily="2" charset="-122"/>
                <a:cs typeface="Arial" panose="020B0604020202020204" pitchFamily="34" charset="0"/>
              </a:rPr>
              <a:t>因为你的财宝放在哪里，你的心也在那里。</a:t>
            </a:r>
            <a:r>
              <a:rPr lang="en-US" sz="2200" baseline="30000">
                <a:effectLst/>
                <a:latin typeface="SimSun" panose="02010600030101010101" pitchFamily="2" charset="-122"/>
                <a:cs typeface="Arial" panose="020B0604020202020204" pitchFamily="34" charset="0"/>
              </a:rPr>
              <a:t>22 </a:t>
            </a:r>
            <a:r>
              <a:rPr lang="zh-CN" sz="2200">
                <a:effectLst/>
                <a:ea typeface="SimSun" panose="02010600030101010101" pitchFamily="2" charset="-122"/>
                <a:cs typeface="Arial" panose="020B0604020202020204" pitchFamily="34" charset="0"/>
              </a:rPr>
              <a:t>眼睛是身体的灯。所以如果你的眼睛单一，全身就充满光明。</a:t>
            </a:r>
            <a:r>
              <a:rPr lang="en-US" sz="2200" baseline="30000">
                <a:effectLst/>
                <a:latin typeface="SimSun" panose="02010600030101010101" pitchFamily="2" charset="-122"/>
                <a:cs typeface="Arial" panose="020B0604020202020204" pitchFamily="34" charset="0"/>
              </a:rPr>
              <a:t>23 </a:t>
            </a:r>
            <a:r>
              <a:rPr lang="zh-CN" sz="2200">
                <a:effectLst/>
                <a:ea typeface="SimSun" panose="02010600030101010101" pitchFamily="2" charset="-122"/>
                <a:cs typeface="Arial" panose="020B0604020202020204" pitchFamily="34" charset="0"/>
              </a:rPr>
              <a:t>但如果你的眼睛邪恶，全身就陷于黑暗。你里面的光若变成黑暗，那黑暗该有多大！</a:t>
            </a:r>
            <a:r>
              <a:rPr lang="en-US" sz="2200" baseline="30000">
                <a:effectLst/>
                <a:latin typeface="SimSun" panose="02010600030101010101" pitchFamily="2" charset="-122"/>
                <a:cs typeface="Arial" panose="020B0604020202020204" pitchFamily="34" charset="0"/>
              </a:rPr>
              <a:t>24 </a:t>
            </a:r>
            <a:r>
              <a:rPr lang="zh-CN" sz="2200">
                <a:effectLst/>
                <a:ea typeface="SimSun" panose="02010600030101010101" pitchFamily="2" charset="-122"/>
                <a:cs typeface="Arial" panose="020B0604020202020204" pitchFamily="34" charset="0"/>
              </a:rPr>
              <a:t>一个人不能服侍两个主子，他要么恨这个而爱那个，要么效忠这边而鄙视那边。你们不能又侍奉神，又侍奉钱财。</a:t>
            </a:r>
            <a:endParaRPr lang="en-GB" sz="2200" dirty="0"/>
          </a:p>
        </p:txBody>
      </p:sp>
    </p:spTree>
    <p:extLst>
      <p:ext uri="{BB962C8B-B14F-4D97-AF65-F5344CB8AC3E}">
        <p14:creationId xmlns:p14="http://schemas.microsoft.com/office/powerpoint/2010/main" val="2793042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2E0D6-3DED-463D-B619-D2940C3E9EC2}"/>
              </a:ext>
            </a:extLst>
          </p:cNvPr>
          <p:cNvSpPr>
            <a:spLocks noGrp="1"/>
          </p:cNvSpPr>
          <p:nvPr>
            <p:ph type="title"/>
          </p:nvPr>
        </p:nvSpPr>
        <p:spPr>
          <a:xfrm>
            <a:off x="838200" y="365126"/>
            <a:ext cx="10515600" cy="658812"/>
          </a:xfrm>
        </p:spPr>
        <p:txBody>
          <a:bodyPr>
            <a:normAutofit/>
          </a:bodyPr>
          <a:lstStyle/>
          <a:p>
            <a:pPr algn="ctr"/>
            <a:r>
              <a:rPr lang="en-US" sz="2800" dirty="0">
                <a:latin typeface="+mn-lt"/>
              </a:rPr>
              <a:t>James 4.7-8     </a:t>
            </a:r>
            <a:r>
              <a:rPr lang="zh-CN" altLang="en-US" sz="2400" b="1" dirty="0">
                <a:latin typeface="SimSun" panose="02010600030101010101" pitchFamily="2" charset="-122"/>
                <a:ea typeface="SimSun" panose="02010600030101010101" pitchFamily="2" charset="-122"/>
              </a:rPr>
              <a:t>雅各书</a:t>
            </a:r>
            <a:r>
              <a:rPr lang="zh-CN" altLang="en-US" sz="2800" dirty="0">
                <a:latin typeface="+mn-lt"/>
              </a:rPr>
              <a:t> </a:t>
            </a:r>
            <a:r>
              <a:rPr lang="en-US" altLang="zh-CN" sz="2800" dirty="0">
                <a:latin typeface="+mn-lt"/>
              </a:rPr>
              <a:t>4.7-8</a:t>
            </a:r>
            <a:endParaRPr lang="en-GB" sz="2800" dirty="0">
              <a:latin typeface="+mn-lt"/>
            </a:endParaRPr>
          </a:p>
        </p:txBody>
      </p:sp>
      <p:sp>
        <p:nvSpPr>
          <p:cNvPr id="3" name="Content Placeholder 2">
            <a:extLst>
              <a:ext uri="{FF2B5EF4-FFF2-40B4-BE49-F238E27FC236}">
                <a16:creationId xmlns:a16="http://schemas.microsoft.com/office/drawing/2014/main" xmlns="" id="{B6533FC4-257B-4AC3-BD33-BA92B81681C2}"/>
              </a:ext>
            </a:extLst>
          </p:cNvPr>
          <p:cNvSpPr>
            <a:spLocks noGrp="1"/>
          </p:cNvSpPr>
          <p:nvPr>
            <p:ph sz="half" idx="1"/>
          </p:nvPr>
        </p:nvSpPr>
        <p:spPr>
          <a:xfrm>
            <a:off x="838200" y="1263643"/>
            <a:ext cx="5181600" cy="4351338"/>
          </a:xfrm>
        </p:spPr>
        <p:txBody>
          <a:bodyPr>
            <a:normAutofit/>
          </a:bodyPr>
          <a:lstStyle/>
          <a:p>
            <a:pPr marL="0" indent="0">
              <a:lnSpc>
                <a:spcPts val="4000"/>
              </a:lnSpc>
              <a:buNone/>
            </a:pPr>
            <a:r>
              <a:rPr lang="en-US" baseline="30000" dirty="0">
                <a:effectLst/>
                <a:latin typeface="Calibri" panose="020F0502020204030204" pitchFamily="34" charset="0"/>
                <a:ea typeface="SimSun" panose="02010600030101010101" pitchFamily="2" charset="-122"/>
                <a:cs typeface="Calibri" panose="020F0502020204030204" pitchFamily="34" charset="0"/>
              </a:rPr>
              <a:t>7</a:t>
            </a:r>
            <a:r>
              <a:rPr lang="en-US" dirty="0">
                <a:effectLst/>
                <a:latin typeface="Calibri" panose="020F0502020204030204" pitchFamily="34" charset="0"/>
                <a:ea typeface="SimSun" panose="02010600030101010101" pitchFamily="2" charset="-122"/>
                <a:cs typeface="Calibri" panose="020F0502020204030204" pitchFamily="34" charset="0"/>
              </a:rPr>
              <a:t> Submit therefore to God. Resist the devil and he will flee from you.</a:t>
            </a:r>
            <a:endParaRPr lang="en-GB" dirty="0">
              <a:effectLst/>
              <a:latin typeface="Calibri" panose="020F0502020204030204" pitchFamily="34" charset="0"/>
              <a:ea typeface="SimSun" panose="02010600030101010101" pitchFamily="2" charset="-122"/>
              <a:cs typeface="Times New Roman" panose="02020603050405020304" pitchFamily="18" charset="0"/>
            </a:endParaRPr>
          </a:p>
          <a:p>
            <a:pPr marL="0" indent="0">
              <a:lnSpc>
                <a:spcPts val="4000"/>
              </a:lnSpc>
              <a:buNone/>
            </a:pPr>
            <a:r>
              <a:rPr lang="en-US" baseline="30000" dirty="0">
                <a:effectLst/>
                <a:latin typeface="SimSun" panose="02010600030101010101" pitchFamily="2" charset="-122"/>
                <a:cs typeface="Arial" panose="020B0604020202020204" pitchFamily="34" charset="0"/>
              </a:rPr>
              <a:t>8 </a:t>
            </a:r>
            <a:r>
              <a:rPr lang="en-US" dirty="0">
                <a:effectLst/>
                <a:latin typeface="Calibri" panose="020F0502020204030204" pitchFamily="34" charset="0"/>
                <a:ea typeface="SimSun" panose="02010600030101010101" pitchFamily="2" charset="-122"/>
              </a:rPr>
              <a:t>Draw near to God and He will draw near to you.  Cleanse your hands, you sinners; and purify your hearts, you double-minded</a:t>
            </a:r>
            <a:r>
              <a:rPr lang="en-US">
                <a:effectLst/>
                <a:latin typeface="Calibri" panose="020F0502020204030204" pitchFamily="34" charset="0"/>
                <a:ea typeface="SimSun" panose="02010600030101010101" pitchFamily="2" charset="-122"/>
              </a:rPr>
              <a:t>. </a:t>
            </a:r>
            <a:endParaRPr lang="en-GB" dirty="0"/>
          </a:p>
        </p:txBody>
      </p:sp>
      <p:sp>
        <p:nvSpPr>
          <p:cNvPr id="4" name="Content Placeholder 3">
            <a:extLst>
              <a:ext uri="{FF2B5EF4-FFF2-40B4-BE49-F238E27FC236}">
                <a16:creationId xmlns:a16="http://schemas.microsoft.com/office/drawing/2014/main" xmlns="" id="{A3E017A9-5ACD-4D89-991E-B1769E7634E4}"/>
              </a:ext>
            </a:extLst>
          </p:cNvPr>
          <p:cNvSpPr>
            <a:spLocks noGrp="1"/>
          </p:cNvSpPr>
          <p:nvPr>
            <p:ph sz="half" idx="2"/>
          </p:nvPr>
        </p:nvSpPr>
        <p:spPr>
          <a:xfrm>
            <a:off x="6172200" y="1235073"/>
            <a:ext cx="5181600" cy="4351338"/>
          </a:xfrm>
        </p:spPr>
        <p:txBody>
          <a:bodyPr>
            <a:normAutofit/>
          </a:bodyPr>
          <a:lstStyle/>
          <a:p>
            <a:pPr marL="0" indent="0">
              <a:lnSpc>
                <a:spcPts val="5000"/>
              </a:lnSpc>
              <a:buNone/>
            </a:pPr>
            <a:r>
              <a:rPr lang="en-US" baseline="30000" dirty="0">
                <a:effectLst/>
                <a:latin typeface="SimSun" panose="02010600030101010101" pitchFamily="2" charset="-122"/>
                <a:cs typeface="Arial" panose="020B0604020202020204" pitchFamily="34" charset="0"/>
              </a:rPr>
              <a:t>7 </a:t>
            </a:r>
            <a:r>
              <a:rPr lang="zh-CN" dirty="0">
                <a:effectLst/>
                <a:ea typeface="SimSun" panose="02010600030101010101" pitchFamily="2" charset="-122"/>
                <a:cs typeface="Arial" panose="020B0604020202020204" pitchFamily="34" charset="0"/>
              </a:rPr>
              <a:t>所以，顺服神吧，要抵挡魔鬼，魔鬼就必逃遁，</a:t>
            </a:r>
            <a:endParaRPr lang="en-GB" altLang="zh-CN" dirty="0">
              <a:effectLst/>
              <a:ea typeface="SimSun" panose="02010600030101010101" pitchFamily="2" charset="-122"/>
              <a:cs typeface="Arial" panose="020B0604020202020204" pitchFamily="34" charset="0"/>
            </a:endParaRPr>
          </a:p>
          <a:p>
            <a:pPr marL="0" indent="0">
              <a:lnSpc>
                <a:spcPts val="5000"/>
              </a:lnSpc>
              <a:buNone/>
            </a:pPr>
            <a:r>
              <a:rPr lang="en-US" baseline="30000" dirty="0">
                <a:effectLst/>
                <a:latin typeface="SimSun" panose="02010600030101010101" pitchFamily="2" charset="-122"/>
                <a:cs typeface="Arial" panose="020B0604020202020204" pitchFamily="34" charset="0"/>
              </a:rPr>
              <a:t>8 </a:t>
            </a:r>
            <a:r>
              <a:rPr lang="zh-CN" dirty="0">
                <a:effectLst/>
                <a:ea typeface="SimSun" panose="02010600030101010101" pitchFamily="2" charset="-122"/>
                <a:cs typeface="Arial" panose="020B0604020202020204" pitchFamily="34" charset="0"/>
              </a:rPr>
              <a:t>要亲近神，他</a:t>
            </a:r>
            <a:r>
              <a:rPr lang="zh-CN" altLang="en-US" dirty="0">
                <a:effectLst/>
                <a:ea typeface="SimSun" panose="02010600030101010101" pitchFamily="2" charset="-122"/>
                <a:cs typeface="Arial" panose="020B0604020202020204" pitchFamily="34" charset="0"/>
              </a:rPr>
              <a:t>就</a:t>
            </a:r>
            <a:r>
              <a:rPr lang="zh-CN" dirty="0">
                <a:effectLst/>
                <a:ea typeface="SimSun" panose="02010600030101010101" pitchFamily="2" charset="-122"/>
                <a:cs typeface="Arial" panose="020B0604020202020204" pitchFamily="34" charset="0"/>
              </a:rPr>
              <a:t>必亲近你们。洗净双手吧，罪人啊！洁净自己的心吧，三心两意的人！</a:t>
            </a:r>
            <a:endParaRPr lang="en-GB" altLang="zh-CN" dirty="0">
              <a:effectLst/>
              <a:latin typeface="SimSun" panose="02010600030101010101" pitchFamily="2" charset="-122"/>
              <a:ea typeface="SimSun" panose="02010600030101010101" pitchFamily="2" charset="-122"/>
              <a:cs typeface="Arial" panose="020B0604020202020204" pitchFamily="34" charset="0"/>
            </a:endParaRPr>
          </a:p>
          <a:p>
            <a:pPr marL="0" indent="0">
              <a:lnSpc>
                <a:spcPts val="5000"/>
              </a:lnSpc>
              <a:buNone/>
            </a:pPr>
            <a:endParaRPr lang="en-GB" dirty="0"/>
          </a:p>
        </p:txBody>
      </p:sp>
    </p:spTree>
    <p:extLst>
      <p:ext uri="{BB962C8B-B14F-4D97-AF65-F5344CB8AC3E}">
        <p14:creationId xmlns:p14="http://schemas.microsoft.com/office/powerpoint/2010/main" val="4100926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2E0D6-3DED-463D-B619-D2940C3E9EC2}"/>
              </a:ext>
            </a:extLst>
          </p:cNvPr>
          <p:cNvSpPr>
            <a:spLocks noGrp="1"/>
          </p:cNvSpPr>
          <p:nvPr>
            <p:ph type="title"/>
          </p:nvPr>
        </p:nvSpPr>
        <p:spPr>
          <a:xfrm>
            <a:off x="838200" y="195194"/>
            <a:ext cx="10515600" cy="625474"/>
          </a:xfrm>
        </p:spPr>
        <p:txBody>
          <a:bodyPr>
            <a:normAutofit/>
          </a:bodyPr>
          <a:lstStyle/>
          <a:p>
            <a:pPr algn="ctr"/>
            <a:r>
              <a:rPr lang="en-US" sz="2800" dirty="0">
                <a:latin typeface="+mn-lt"/>
              </a:rPr>
              <a:t>Joel 2.32     </a:t>
            </a:r>
            <a:r>
              <a:rPr lang="zh-CN" altLang="en-US" sz="2400" b="1" dirty="0">
                <a:latin typeface="SimSun" panose="02010600030101010101" pitchFamily="2" charset="-122"/>
                <a:ea typeface="SimSun" panose="02010600030101010101" pitchFamily="2" charset="-122"/>
              </a:rPr>
              <a:t>约珥书</a:t>
            </a:r>
            <a:r>
              <a:rPr lang="zh-CN" altLang="en-US" sz="2800" dirty="0">
                <a:latin typeface="+mn-lt"/>
              </a:rPr>
              <a:t>  </a:t>
            </a:r>
            <a:r>
              <a:rPr lang="en-US" altLang="zh-CN" sz="2800" dirty="0">
                <a:latin typeface="+mn-lt"/>
              </a:rPr>
              <a:t>2.32</a:t>
            </a:r>
            <a:endParaRPr lang="en-GB" sz="2800" dirty="0">
              <a:latin typeface="+mn-lt"/>
            </a:endParaRPr>
          </a:p>
        </p:txBody>
      </p:sp>
      <p:sp>
        <p:nvSpPr>
          <p:cNvPr id="3" name="Content Placeholder 2">
            <a:extLst>
              <a:ext uri="{FF2B5EF4-FFF2-40B4-BE49-F238E27FC236}">
                <a16:creationId xmlns:a16="http://schemas.microsoft.com/office/drawing/2014/main" xmlns="" id="{B6533FC4-257B-4AC3-BD33-BA92B81681C2}"/>
              </a:ext>
            </a:extLst>
          </p:cNvPr>
          <p:cNvSpPr>
            <a:spLocks noGrp="1"/>
          </p:cNvSpPr>
          <p:nvPr>
            <p:ph sz="half" idx="1"/>
          </p:nvPr>
        </p:nvSpPr>
        <p:spPr>
          <a:xfrm>
            <a:off x="838200" y="1109938"/>
            <a:ext cx="5181600" cy="4351338"/>
          </a:xfrm>
        </p:spPr>
        <p:txBody>
          <a:bodyPr>
            <a:normAutofit/>
          </a:bodyPr>
          <a:lstStyle/>
          <a:p>
            <a:pPr marL="0" indent="0">
              <a:lnSpc>
                <a:spcPts val="4000"/>
              </a:lnSpc>
              <a:buNone/>
            </a:pPr>
            <a:r>
              <a:rPr lang="en-US" dirty="0">
                <a:effectLst/>
                <a:latin typeface="Calibri" panose="020F0502020204030204" pitchFamily="34" charset="0"/>
                <a:ea typeface="SimSun" panose="02010600030101010101" pitchFamily="2" charset="-122"/>
              </a:rPr>
              <a:t>And it will come about that whoever calls on the name of Yahweh will be delivered; for on Mount Zion and in Jerusalem there will be those who escape, as Yahweh has said, even among the survivors whom Yahweh calls</a:t>
            </a:r>
            <a:r>
              <a:rPr lang="en-US">
                <a:effectLst/>
                <a:latin typeface="Calibri" panose="020F0502020204030204" pitchFamily="34" charset="0"/>
                <a:ea typeface="SimSun" panose="02010600030101010101" pitchFamily="2" charset="-122"/>
              </a:rPr>
              <a:t>. </a:t>
            </a:r>
            <a:endParaRPr lang="en-GB" dirty="0"/>
          </a:p>
        </p:txBody>
      </p:sp>
      <p:sp>
        <p:nvSpPr>
          <p:cNvPr id="4" name="Content Placeholder 3">
            <a:extLst>
              <a:ext uri="{FF2B5EF4-FFF2-40B4-BE49-F238E27FC236}">
                <a16:creationId xmlns:a16="http://schemas.microsoft.com/office/drawing/2014/main" xmlns="" id="{A3E017A9-5ACD-4D89-991E-B1769E7634E4}"/>
              </a:ext>
            </a:extLst>
          </p:cNvPr>
          <p:cNvSpPr>
            <a:spLocks noGrp="1"/>
          </p:cNvSpPr>
          <p:nvPr>
            <p:ph sz="half" idx="2"/>
          </p:nvPr>
        </p:nvSpPr>
        <p:spPr>
          <a:xfrm>
            <a:off x="6172200" y="1066575"/>
            <a:ext cx="5181600" cy="4351338"/>
          </a:xfrm>
        </p:spPr>
        <p:txBody>
          <a:bodyPr>
            <a:normAutofit/>
          </a:bodyPr>
          <a:lstStyle/>
          <a:p>
            <a:pPr marL="0" indent="0">
              <a:lnSpc>
                <a:spcPts val="5000"/>
              </a:lnSpc>
              <a:buNone/>
            </a:pPr>
            <a:r>
              <a:rPr lang="zh-CN" altLang="en-US" b="0" i="0" u="none" strike="noStrike" baseline="0" dirty="0">
                <a:latin typeface="SimSun" panose="02010600030101010101" pitchFamily="2" charset="-122"/>
                <a:ea typeface="SimSun" panose="02010600030101010101" pitchFamily="2" charset="-122"/>
              </a:rPr>
              <a:t>到那时候，凡求告雅伟的名的就必得救。因为照雅伟所说的，在锡安山耶路撒冷必有逃脱的人，在剩下的人中必有雅伟所召的。 </a:t>
            </a:r>
            <a:endParaRPr lang="en-GB" dirty="0"/>
          </a:p>
        </p:txBody>
      </p:sp>
    </p:spTree>
    <p:extLst>
      <p:ext uri="{BB962C8B-B14F-4D97-AF65-F5344CB8AC3E}">
        <p14:creationId xmlns:p14="http://schemas.microsoft.com/office/powerpoint/2010/main" val="4284401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1004</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SimSun</vt:lpstr>
      <vt:lpstr>等线 Light</vt:lpstr>
      <vt:lpstr>Arial</vt:lpstr>
      <vt:lpstr>Calibri</vt:lpstr>
      <vt:lpstr>Calibri Light</vt:lpstr>
      <vt:lpstr>Times New Roman</vt:lpstr>
      <vt:lpstr>Office Theme</vt:lpstr>
      <vt:lpstr>PowerPoint Presentation</vt:lpstr>
      <vt:lpstr>Gen 13.4     创世记  13.4</vt:lpstr>
      <vt:lpstr>Gen 21.33     创世记  21.33</vt:lpstr>
      <vt:lpstr>1Kings 18.24     列王记上 18.24 </vt:lpstr>
      <vt:lpstr>1Kings 18.36-39          列王记上 18.36-39 </vt:lpstr>
      <vt:lpstr>James 4.8     雅各书 4.8</vt:lpstr>
      <vt:lpstr>Matthew 6.21-24          马太福音 6.21-24</vt:lpstr>
      <vt:lpstr>James 4.7-8     雅各书 4.7-8</vt:lpstr>
      <vt:lpstr>Joel 2.32     约珥书  2.32</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 Chan</dc:creator>
  <cp:lastModifiedBy>Albert Hsu</cp:lastModifiedBy>
  <cp:revision>14</cp:revision>
  <dcterms:created xsi:type="dcterms:W3CDTF">2022-03-03T11:08:27Z</dcterms:created>
  <dcterms:modified xsi:type="dcterms:W3CDTF">2022-03-06T10:30:22Z</dcterms:modified>
</cp:coreProperties>
</file>