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7" r:id="rId4"/>
    <p:sldId id="262" r:id="rId5"/>
    <p:sldId id="269" r:id="rId6"/>
    <p:sldId id="275" r:id="rId7"/>
    <p:sldId id="274" r:id="rId8"/>
    <p:sldId id="273" r:id="rId9"/>
    <p:sldId id="283" r:id="rId10"/>
    <p:sldId id="278" r:id="rId11"/>
    <p:sldId id="281" r:id="rId12"/>
    <p:sldId id="280" r:id="rId13"/>
    <p:sldId id="272" r:id="rId14"/>
    <p:sldId id="277" r:id="rId15"/>
    <p:sldId id="276" r:id="rId16"/>
    <p:sldId id="284" r:id="rId17"/>
    <p:sldId id="285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-67" y="-3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D047FB-BA3D-483F-BF18-7EF54A097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4C6472-FB9F-4D96-A6EF-2D187E6D7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9D874D-7A0D-45CB-BA19-9B67A8A7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C5D-F6C4-43CE-BF3B-FF707AFD6AB7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07743E-49F7-4D9D-B43E-63EF99932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65F1DB-C312-4A3E-820A-4567229A6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673-01E8-4D87-8996-BB61E4F44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91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C058B2-C134-42A4-A67F-91D0BAE8F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8C29554-925D-45B8-834B-EDBFD26AD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6FACE5-52CB-485B-B933-13EFCB073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C5D-F6C4-43CE-BF3B-FF707AFD6AB7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14DB73-4214-4F06-9A59-751F8D067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42394D-F419-4486-AE9F-FA753DE94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673-01E8-4D87-8996-BB61E4F44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25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D574468-61C2-49FE-96C9-E9E8C19AA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BB15217-4DBA-4F18-B35F-FE29B976B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572036-9697-492A-9BFD-3442B2592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C5D-F6C4-43CE-BF3B-FF707AFD6AB7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E93A7F-E124-4A44-A005-3F4BEA642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72A2E7-2A8C-4652-BCE5-E3E2DC5A7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673-01E8-4D87-8996-BB61E4F44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08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22CA27-98D5-41F1-9D6D-4AA32FCFC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D20A2E-9DD6-461A-9C4B-D63A9F72A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9E00FF-0698-43E9-8EAF-4C8D18992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C5D-F6C4-43CE-BF3B-FF707AFD6AB7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E97C95-EA44-4517-A432-4B03537F9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83A459-D666-4E10-88DE-3102D881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673-01E8-4D87-8996-BB61E4F44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1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28F36F-D121-4CCC-9041-E2512087F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BD9593-B5C1-44EE-B68C-D47BB317C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A5D2B8-F986-4316-A46E-2B691A068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C5D-F6C4-43CE-BF3B-FF707AFD6AB7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80AA7C-94CF-4E4C-A1DA-F59F22F76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328D2-4D7F-4A55-AFD2-14798AB8A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673-01E8-4D87-8996-BB61E4F44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3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B7F46F-AF66-4158-8D62-A6C9BABE8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5F5998-5E58-47CF-9E4E-71E5656F8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161E9AC-8BF4-4249-B1F3-A102059CE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3CB830-A959-4D03-A623-27EEE2829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C5D-F6C4-43CE-BF3B-FF707AFD6AB7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83743C-140D-4584-9BCF-08D7EF0F6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99399E-B358-4BE3-97D8-76EAB140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673-01E8-4D87-8996-BB61E4F44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64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3A7A24-8B35-40F5-AC69-65835B0E7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41C121-E5DA-49EE-A301-C53FB8597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473E53-093D-4639-800D-86046B285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1B08BCF-97E6-48AB-8C2B-E4013F440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6D5AA8D-60BB-4C60-B401-45D7DE752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6FA6DD5-1FE5-4675-B694-99F3A196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C5D-F6C4-43CE-BF3B-FF707AFD6AB7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D85C5D2-2914-4581-858A-ACA450417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DF1EF17-606A-40CC-98C4-91CDBB35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673-01E8-4D87-8996-BB61E4F44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13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FC2BF3-5928-4624-AB0C-B9EF23834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CFA0069-0185-47BE-A224-A94954459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C5D-F6C4-43CE-BF3B-FF707AFD6AB7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FD2F2E1-9695-4BAD-9B86-8BE21C868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92D8F1B-8B41-4760-936E-6DACF261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673-01E8-4D87-8996-BB61E4F44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9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13E314B-A763-476A-B44F-113392B0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C5D-F6C4-43CE-BF3B-FF707AFD6AB7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7E26CB6-6BBA-42FE-9301-98AB07130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3F7F88-1266-43C1-9A16-0839FA88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673-01E8-4D87-8996-BB61E4F44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7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528D14-922C-4137-AF66-97F9B430F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F5A40B-2640-477C-AAC5-B263CE159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B6E870-8E37-44F6-B979-413426B67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3F8BC4-9695-4944-AC51-F76FE241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C5D-F6C4-43CE-BF3B-FF707AFD6AB7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B8F9AC-E235-417E-9CAB-9639F0B17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8F85D4-4BA2-4690-BB89-C66B287FA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673-01E8-4D87-8996-BB61E4F44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61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AF5B90-49CD-4B4D-9883-1C20050EE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ADD33EA-CB60-43EA-B189-460EA6D19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D8EDDBB-F9BE-47FE-B6EC-F53B535EC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4A0C2C-F6ED-441D-AB69-59192E26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3C5D-F6C4-43CE-BF3B-FF707AFD6AB7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589E56-CBC6-4733-AA5D-A9176E689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7773AA-BF5C-4E38-B6AD-372EC2F38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673-01E8-4D87-8996-BB61E4F44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74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DF3F4A5-7A75-4366-BED9-B55ED638C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1A6860-0CB3-4190-A002-DE0772F44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DFEA65-20AA-4911-8E23-D25D37A6D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93C5D-F6C4-43CE-BF3B-FF707AFD6AB7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9DC70B-6310-4930-8C68-181188655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EF7F91-8A77-4BB3-917A-17E70145C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ED673-01E8-4D87-8996-BB61E4F44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63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8229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latin typeface="+mn-lt"/>
              </a:rPr>
              <a:t>Mark  14.22-25                                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马可福音</a:t>
            </a:r>
            <a:r>
              <a:rPr lang="zh-CN" altLang="en-US" sz="2400">
                <a:latin typeface="+mn-lt"/>
              </a:rPr>
              <a:t> </a:t>
            </a:r>
            <a:r>
              <a:rPr lang="en-US" altLang="zh-CN" sz="2400">
                <a:latin typeface="+mn-lt"/>
              </a:rPr>
              <a:t>14.22-25</a:t>
            </a:r>
            <a:endParaRPr lang="en-GB" sz="2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87988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3400"/>
              </a:lnSpc>
              <a:buNone/>
            </a:pP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22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While they were eating, he took bread, and </a:t>
            </a:r>
            <a:r>
              <a:rPr lang="en-US" sz="240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after </a:t>
            </a:r>
            <a:r>
              <a:rPr lang="en-US" altLang="zh-CN" sz="240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consecrating</a:t>
            </a:r>
            <a:r>
              <a:rPr lang="en-US" sz="240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it he broke it, gave it to them, and said, "Take it; this is my body." 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23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Then he took a cup, and after </a:t>
            </a:r>
            <a:r>
              <a:rPr lang="en-US" sz="24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giving thanks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, and gave it to them, and they all drank from it. 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24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He said to them, "This is my blood of the covenant, which will be shed for many. 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25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Truly I tell you, I will never again drink the fruit of the vine until that day when I drink it new in the kingdom of God."</a:t>
            </a:r>
            <a:endParaRPr lang="en-GB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62384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吃了一会儿，他拿起一块饼</a:t>
            </a:r>
            <a:r>
              <a:rPr lang="zh-CN" alt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altLang="en-US" sz="22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献上了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，便掰开，递给门徒说：拿着，这是我的身体。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接着又拿起酒杯</a:t>
            </a:r>
            <a:r>
              <a:rPr lang="zh-CN" alt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altLang="en-US" sz="22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谢了恩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便递给他们，他们一一都喝了。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他说：这是我立约的血，是为许多人而倾注的。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25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我实在告诉你们，我再不会喝这葡萄藤的果实，直至那一天，在神的国里饮新的！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125988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latin typeface="+mn-lt"/>
              </a:rPr>
              <a:t>Mark  </a:t>
            </a:r>
            <a:r>
              <a:rPr lang="en-US" altLang="zh-CN" sz="2400">
                <a:latin typeface="+mn-lt"/>
              </a:rPr>
              <a:t>8</a:t>
            </a:r>
            <a:r>
              <a:rPr lang="en-US" sz="2400">
                <a:latin typeface="+mn-lt"/>
              </a:rPr>
              <a:t>.5</a:t>
            </a:r>
            <a:r>
              <a:rPr lang="en-US" altLang="zh-CN" sz="2400">
                <a:latin typeface="+mn-lt"/>
              </a:rPr>
              <a:t>-9</a:t>
            </a:r>
            <a:r>
              <a:rPr lang="en-US" sz="2400">
                <a:latin typeface="+mn-lt"/>
              </a:rPr>
              <a:t>                                     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马可福音</a:t>
            </a:r>
            <a:r>
              <a:rPr lang="zh-CN" altLang="en-US" sz="2400">
                <a:latin typeface="+mn-lt"/>
              </a:rPr>
              <a:t> </a:t>
            </a:r>
            <a:r>
              <a:rPr lang="en-US" altLang="zh-CN" sz="2400">
                <a:latin typeface="+mn-lt"/>
              </a:rPr>
              <a:t>8.5-9</a:t>
            </a:r>
            <a:endParaRPr lang="en-GB" sz="2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12770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5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He asked them, "How many loaves do you have?" They said, "Seven."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6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Then he ordered the crowd to sit down on the ground; and he took the seven loaves, and after 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giving thanks 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he broke them and gave them to his disciples to distribute; and they distributed them to the crowd.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7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They had also a few small fish; and after 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blessing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them, he ordered that these too should be distributed.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8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They ate and were filled; and they took up the broken pieces left over, seven baskets full.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9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Now there were about four thousand people. And he sent them away. 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13800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Aft>
                <a:spcPts val="800"/>
              </a:spcAft>
              <a:buNone/>
            </a:pP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5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他问：你们还有多少饼？他们答：七块。</a:t>
            </a: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于是他命群众就地坐下，然后接过那七块饼，</a:t>
            </a:r>
            <a:r>
              <a:rPr lang="zh-CN" sz="2400" b="1">
                <a:solidFill>
                  <a:srgbClr val="FF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谢了恩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，掰开，递给门徒，由门徒送到人们面前。</a:t>
            </a: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还有几条小鱼他也</a:t>
            </a:r>
            <a:r>
              <a:rPr lang="zh-CN" sz="24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祝谢了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，吩咐把这些也分了。</a:t>
            </a: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人人都吃了个饱，剩下的零碎拾起来，装满七篮子。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当时人数约有四千。他招呼人们散去，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9287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latin typeface="+mn-lt"/>
              </a:rPr>
              <a:t>Mark  </a:t>
            </a:r>
            <a:r>
              <a:rPr lang="en-US" altLang="zh-CN" sz="2400">
                <a:latin typeface="+mn-lt"/>
              </a:rPr>
              <a:t>8</a:t>
            </a:r>
            <a:r>
              <a:rPr lang="en-US" sz="2400">
                <a:latin typeface="+mn-lt"/>
              </a:rPr>
              <a:t>.5</a:t>
            </a:r>
            <a:r>
              <a:rPr lang="en-US" altLang="zh-CN" sz="2400">
                <a:latin typeface="+mn-lt"/>
              </a:rPr>
              <a:t>-9</a:t>
            </a:r>
            <a:r>
              <a:rPr lang="en-US" sz="2400">
                <a:latin typeface="+mn-lt"/>
              </a:rPr>
              <a:t>                                         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马可福音</a:t>
            </a:r>
            <a:r>
              <a:rPr lang="zh-CN" altLang="en-US" sz="2400">
                <a:latin typeface="+mn-lt"/>
              </a:rPr>
              <a:t> </a:t>
            </a:r>
            <a:r>
              <a:rPr lang="en-US" altLang="zh-CN" sz="2400">
                <a:latin typeface="+mn-lt"/>
              </a:rPr>
              <a:t>8.5-9</a:t>
            </a:r>
            <a:endParaRPr lang="en-GB" sz="2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12770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5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He asked them, "How many loaves do you have?" They said, "Seven."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6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Then he ordered the crowd to sit down on the ground; and he took the seven loaves, and after 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giving thanks 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he broke them and gave them to his disciples to distribute; and they distributed them to the crowd.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7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They had also a few small fish; and after </a:t>
            </a:r>
            <a:r>
              <a:rPr lang="en-US" altLang="zh-CN" sz="220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consecrating</a:t>
            </a:r>
            <a:r>
              <a:rPr lang="en-US" altLang="zh-CN" sz="200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them, he ordered that these too should be distributed.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8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They ate and were filled; and they took up the broken pieces left over, seven baskets full.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9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Now there were about four thousand people. And he sent them away. 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13800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Aft>
                <a:spcPts val="800"/>
              </a:spcAft>
              <a:buNone/>
            </a:pP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5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他问：你们还有多少饼？他们答：七块。</a:t>
            </a: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于是他命群众就地坐下，然后接过那七块饼，</a:t>
            </a:r>
            <a:r>
              <a:rPr lang="zh-CN" altLang="en-US" sz="24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谢了恩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，掰开，递给门徒，由门徒送到人们面前。</a:t>
            </a: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还有几条小鱼他也</a:t>
            </a:r>
            <a:r>
              <a:rPr lang="zh-CN" altLang="en-US" sz="24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献上了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，吩咐把这些也分了。</a:t>
            </a: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人人都吃了个饱，剩下的零碎拾起来，装满七篮子。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当时人数约有四千。他招呼人们散去，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44328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latin typeface="+mn-lt"/>
              </a:rPr>
              <a:t>Mark 6.38-44                                              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马可福音</a:t>
            </a:r>
            <a:r>
              <a:rPr lang="zh-CN" altLang="en-US" sz="2400">
                <a:latin typeface="+mn-lt"/>
              </a:rPr>
              <a:t> </a:t>
            </a:r>
            <a:r>
              <a:rPr lang="en-US" altLang="zh-CN" sz="2400">
                <a:latin typeface="+mn-lt"/>
              </a:rPr>
              <a:t>6.38-44</a:t>
            </a:r>
            <a:endParaRPr lang="en-GB" sz="2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568380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Aft>
                <a:spcPts val="800"/>
              </a:spcAft>
              <a:buNone/>
            </a:pPr>
            <a:r>
              <a:rPr lang="en-US" sz="20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38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And he said to them, "How many loaves have you? Go and see." When they had found out, they said, "Five, and two fish."  </a:t>
            </a:r>
            <a:r>
              <a:rPr lang="en-US" sz="20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39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Then he ordered them to get all the people to sit down in groups on the green grass.  </a:t>
            </a:r>
            <a:r>
              <a:rPr lang="en-US" sz="20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40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So they sat down in groups of hundreds and of fifties.  </a:t>
            </a:r>
            <a:r>
              <a:rPr lang="en-US" sz="20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41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Taking the </a:t>
            </a:r>
            <a:r>
              <a:rPr lang="en-US" sz="20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five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loaves and the </a:t>
            </a:r>
            <a:r>
              <a:rPr lang="en-US" sz="20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two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fish, he looked up to heaven, and blessed and broke the loaves, and gave them to his disciples to set before the people; and he divided the two fish among them all.  </a:t>
            </a:r>
            <a:r>
              <a:rPr lang="en-US" sz="20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42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And all ate and were filled;  </a:t>
            </a:r>
            <a:r>
              <a:rPr lang="en-US" sz="20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43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and they took up </a:t>
            </a:r>
            <a:r>
              <a:rPr lang="en-US" sz="20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twelve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baskets full of broken pieces and of the fish.  </a:t>
            </a:r>
            <a:r>
              <a:rPr lang="en-US" sz="20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44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Those who had eaten the loaves numbered </a:t>
            </a:r>
            <a:r>
              <a:rPr lang="en-US" sz="20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five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US" sz="20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thousand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men.</a:t>
            </a:r>
            <a:endParaRPr lang="en-GB" sz="20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25028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38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他问：你们还有多少饼，去看看。他们数了数，就说：五个，还有两条鱼。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39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他便命他们招呼众人，一圈圈在青草上坐下。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40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人们就一夥一百一组五十，依次坐下。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41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然后，他拿起那</a:t>
            </a:r>
            <a:r>
              <a:rPr lang="zh-CN" sz="22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五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个饼和</a:t>
            </a:r>
            <a:r>
              <a:rPr lang="zh-CN" sz="22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两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条鱼，望着天空，祝谢了，</a:t>
            </a:r>
            <a:r>
              <a:rPr lang="zh-CN" alt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便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掰开面饼</a:t>
            </a:r>
            <a:r>
              <a:rPr lang="zh-CN" alt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递给门徒，由他们送到人们面前。两条鱼也同样分了。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42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人人都吃饱了，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43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剩下的碎饼和鱼拾起来，装了满满</a:t>
            </a:r>
            <a:r>
              <a:rPr lang="zh-CN" sz="22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十二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个篮子。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44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吃饼的人，男丁就有</a:t>
            </a:r>
            <a:r>
              <a:rPr lang="zh-CN" sz="22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五千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959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latin typeface="+mn-lt"/>
              </a:rPr>
              <a:t>Mark  </a:t>
            </a:r>
            <a:r>
              <a:rPr lang="en-US" altLang="zh-CN" sz="2400">
                <a:latin typeface="+mn-lt"/>
              </a:rPr>
              <a:t>8</a:t>
            </a:r>
            <a:r>
              <a:rPr lang="en-US" sz="2400">
                <a:latin typeface="+mn-lt"/>
              </a:rPr>
              <a:t>.5</a:t>
            </a:r>
            <a:r>
              <a:rPr lang="en-US" altLang="zh-CN" sz="2400">
                <a:latin typeface="+mn-lt"/>
              </a:rPr>
              <a:t>-9</a:t>
            </a:r>
            <a:r>
              <a:rPr lang="en-US" sz="2400">
                <a:latin typeface="+mn-lt"/>
              </a:rPr>
              <a:t>                                      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马可福音</a:t>
            </a:r>
            <a:r>
              <a:rPr lang="zh-CN" altLang="en-US" sz="2400">
                <a:latin typeface="+mn-lt"/>
              </a:rPr>
              <a:t> </a:t>
            </a:r>
            <a:r>
              <a:rPr lang="en-US" altLang="zh-CN" sz="2400">
                <a:latin typeface="+mn-lt"/>
              </a:rPr>
              <a:t>8.5-9</a:t>
            </a:r>
            <a:endParaRPr lang="en-GB" sz="2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12770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5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He asked them, "How many loaves do you have?" They said, "Seven."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6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Then he ordered the crowd to sit down on the ground; and he took the 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seven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loaves, and after giving thanks he broke them and gave them to his disciples to distribute; and they distributed them to the crowd.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7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They had also a few small fish; and after blessing them, he ordered that these too should be distributed.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8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They ate and were filled; and they took up the broken pieces left over, 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seven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baskets full.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9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Now there were about 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four thousand 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people. And he sent them away. 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13800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Aft>
                <a:spcPts val="800"/>
              </a:spcAft>
              <a:buNone/>
            </a:pP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5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他问：你们还有多少饼？他们答：七块。</a:t>
            </a: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于是他命群众就地坐下，然后接过那</a:t>
            </a:r>
            <a:r>
              <a:rPr lang="zh-CN" sz="2400" b="1">
                <a:solidFill>
                  <a:srgbClr val="FF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七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块饼，谢了恩，掰开，递给门徒，由门徒送到人们面前。</a:t>
            </a: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还有几条小鱼他也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祝谢了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，吩咐把这些也分了。</a:t>
            </a: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人人都吃了个饱，剩下的零碎拾起来，装满</a:t>
            </a:r>
            <a:r>
              <a:rPr lang="zh-CN" sz="2400" b="1">
                <a:solidFill>
                  <a:srgbClr val="FF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七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篮子。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当时人数约有</a:t>
            </a:r>
            <a:r>
              <a:rPr lang="zh-CN" sz="2400" b="1">
                <a:solidFill>
                  <a:srgbClr val="FF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四千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。他招呼人们散去，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29712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latin typeface="+mn-lt"/>
              </a:rPr>
              <a:t>Mark  </a:t>
            </a:r>
            <a:r>
              <a:rPr lang="en-US" altLang="zh-CN" sz="2400">
                <a:latin typeface="+mn-lt"/>
              </a:rPr>
              <a:t>8</a:t>
            </a:r>
            <a:r>
              <a:rPr lang="en-US" sz="2400">
                <a:latin typeface="+mn-lt"/>
              </a:rPr>
              <a:t>.</a:t>
            </a:r>
            <a:r>
              <a:rPr lang="en-US" altLang="zh-CN" sz="2400">
                <a:latin typeface="+mn-lt"/>
              </a:rPr>
              <a:t>19-21</a:t>
            </a:r>
            <a:r>
              <a:rPr lang="en-US" sz="2400">
                <a:latin typeface="+mn-lt"/>
              </a:rPr>
              <a:t>                                    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马可福音</a:t>
            </a:r>
            <a:r>
              <a:rPr lang="zh-CN" altLang="en-US" sz="2400">
                <a:latin typeface="+mn-lt"/>
              </a:rPr>
              <a:t> </a:t>
            </a:r>
            <a:r>
              <a:rPr lang="en-US" altLang="zh-CN" sz="2400">
                <a:latin typeface="+mn-lt"/>
              </a:rPr>
              <a:t>8.19-21</a:t>
            </a:r>
            <a:endParaRPr lang="en-GB" sz="2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08086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19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When I broke the 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five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loaves for the 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five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thousand, how many baskets full of broken pieces did you collect?" They said to him, "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Twelve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."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20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"And the 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seven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for the 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four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thousand, how many baskets full of broken pieces did you collect?" And they said to him, "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Seven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."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21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Then he said to them, "Do you not yet understand?"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00238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19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我掰开</a:t>
            </a:r>
            <a:r>
              <a:rPr lang="zh-CN" sz="24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五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块饼分给</a:t>
            </a:r>
            <a:r>
              <a:rPr lang="zh-CN" sz="24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五千人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那一次，你们拾零碎，装满了几个篮子？他们答：</a:t>
            </a:r>
            <a:r>
              <a:rPr lang="zh-CN" sz="24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十二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篮。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20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（他说：）还有，我掰开</a:t>
            </a:r>
            <a:r>
              <a:rPr lang="zh-CN" sz="24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七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块饼分给</a:t>
            </a:r>
            <a:r>
              <a:rPr lang="zh-CN" sz="24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四千人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那一次，你们拾零碎，装满了几筐？他们说：</a:t>
            </a:r>
            <a:r>
              <a:rPr lang="zh-CN" sz="24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七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筐。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他说：怎么你们还不明白？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331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latin typeface="+mn-lt"/>
              </a:rPr>
              <a:t>Mark  4.24-25                                    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马可福音</a:t>
            </a:r>
            <a:r>
              <a:rPr lang="zh-CN" altLang="en-US" sz="2400">
                <a:latin typeface="+mn-lt"/>
              </a:rPr>
              <a:t> </a:t>
            </a:r>
            <a:r>
              <a:rPr lang="en-US" altLang="zh-CN" sz="2400">
                <a:latin typeface="+mn-lt"/>
              </a:rPr>
              <a:t>4.24-25</a:t>
            </a:r>
            <a:endParaRPr lang="en-GB" sz="2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08086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24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And he said to them, "Pay attention to what you hear; the measure you give will be the measure you get, and still more will be given you.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25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For to those who have, more will be given; and from those who have nothing, even what they have will be taken away.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00238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Aft>
                <a:spcPts val="800"/>
              </a:spcAft>
              <a:buNone/>
            </a:pPr>
            <a:r>
              <a:rPr lang="en-GB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24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他还说：这句话你们仔细听着：你们用什么尺度衡量，自己也必被什么尺度衡量，而且还要给你们加码。</a:t>
            </a:r>
            <a:r>
              <a:rPr lang="en-GB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25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因为凡有的，还要多给；凡没有的，连他仅有的也要夺去。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441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latin typeface="+mn-lt"/>
              </a:rPr>
              <a:t>Matthew  25.28-30                                    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马太福音</a:t>
            </a:r>
            <a:r>
              <a:rPr lang="zh-CN" altLang="en-US" sz="2400">
                <a:latin typeface="+mn-lt"/>
              </a:rPr>
              <a:t> </a:t>
            </a:r>
            <a:r>
              <a:rPr lang="en-US" altLang="zh-CN" sz="2400">
                <a:latin typeface="+mn-lt"/>
              </a:rPr>
              <a:t>25.28-30</a:t>
            </a:r>
            <a:endParaRPr lang="en-GB" sz="2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08086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28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'Therefore take away the talent from him, and give it to the one who has the ten talents.'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29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For to everyone who has shall </a:t>
            </a:r>
            <a:r>
              <a:rPr lang="en-US" sz="2200" i="1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more 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be given, and he shall have an abundance; but from the one who does not have, even what he does have shall be taken away.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30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And cast out the worthless slave into the outer darkness; in that place there shall be weeping and gnashing of teeth. 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00238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Aft>
                <a:spcPts val="800"/>
              </a:spcAft>
              <a:buNone/>
            </a:pPr>
            <a:r>
              <a:rPr lang="en-GB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28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来人！把他的六千夺了，交给那有六万的。</a:t>
            </a:r>
            <a:r>
              <a:rPr lang="en-GB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29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因为凡有的，更要多给，叫他有余；凡没有的，连他仅有的也要夺去。</a:t>
            </a:r>
            <a:r>
              <a:rPr lang="en-GB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30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至于这个无用的奴才，把他扔到外面的黑暗里去，随他在那里哀号咬牙！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49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80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194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latin typeface="+mn-lt"/>
              </a:rPr>
              <a:t>Zechariah 14.9                                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撒迦利亚书</a:t>
            </a:r>
            <a:r>
              <a:rPr lang="zh-CN" altLang="en-US" sz="2800">
                <a:latin typeface="+mn-lt"/>
              </a:rPr>
              <a:t>  </a:t>
            </a:r>
            <a:r>
              <a:rPr lang="en-US" altLang="zh-CN" sz="2800">
                <a:latin typeface="+mn-lt"/>
              </a:rPr>
              <a:t>14.9</a:t>
            </a:r>
            <a:endParaRPr lang="en-GB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09938"/>
            <a:ext cx="5181600" cy="4351338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Yahweh will be king over the whole earth; on that day Yahweh will be the only one, and Yahweh’s name the only one.</a:t>
            </a:r>
            <a:endParaRPr lang="en-GB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66575"/>
            <a:ext cx="5181600" cy="4351338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雅伟</a:t>
            </a:r>
            <a:r>
              <a:rPr lang="zh-CN" altLang="en-US"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必作全地的王；到那日，雅伟将是独一无二的，他</a:t>
            </a:r>
            <a:r>
              <a:rPr lang="zh-CN"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的名</a:t>
            </a:r>
            <a:r>
              <a:rPr lang="zh-CN" altLang="en-US"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也是独一无二的</a:t>
            </a:r>
            <a:r>
              <a:rPr lang="zh-CN"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。</a:t>
            </a:r>
            <a:r>
              <a:rPr lang="zh-CN" altLang="en-US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21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194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latin typeface="+mn-lt"/>
              </a:rPr>
              <a:t>Zephaniah 3.9, 12                                 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西番雅书</a:t>
            </a:r>
            <a:r>
              <a:rPr lang="zh-CN" altLang="en-US" sz="2800">
                <a:latin typeface="+mn-lt"/>
              </a:rPr>
              <a:t>  </a:t>
            </a:r>
            <a:r>
              <a:rPr lang="en-US" altLang="zh-CN" sz="2800">
                <a:latin typeface="+mn-lt"/>
              </a:rPr>
              <a:t>3.9, 12</a:t>
            </a:r>
            <a:endParaRPr lang="en-GB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09938"/>
            <a:ext cx="5181600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baseline="30000">
                <a:latin typeface="Calibri" panose="020F0502020204030204" pitchFamily="34" charset="0"/>
                <a:ea typeface="SimSun" panose="02010600030101010101" pitchFamily="2" charset="-122"/>
              </a:rPr>
              <a:t>9</a:t>
            </a:r>
            <a:r>
              <a:rPr lang="en-US">
                <a:latin typeface="Calibri" panose="020F0502020204030204" pitchFamily="34" charset="0"/>
                <a:ea typeface="SimSun" panose="02010600030101010101" pitchFamily="2" charset="-122"/>
              </a:rPr>
              <a:t> For t</a:t>
            </a:r>
            <a:r>
              <a:rPr lang="en-US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hen I will make pure the speech of the peoples, that they all may call upon the name of Yahweh, to serve him with one accord… 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US" baseline="30000">
                <a:latin typeface="Calibri" panose="020F0502020204030204" pitchFamily="34" charset="0"/>
                <a:ea typeface="SimSun" panose="02010600030101010101" pitchFamily="2" charset="-122"/>
              </a:rPr>
              <a:t>12 </a:t>
            </a:r>
            <a:r>
              <a:rPr lang="en-US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But I will leave as a remnant in your midst a people humble and lowly, who will take refuge in the name of Yahweh.</a:t>
            </a:r>
            <a:endParaRPr lang="en-GB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66575"/>
            <a:ext cx="5181600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baseline="30000">
                <a:latin typeface="Calibri" panose="020F0502020204030204" pitchFamily="34" charset="0"/>
                <a:ea typeface="SimSun" panose="02010600030101010101" pitchFamily="2" charset="-122"/>
              </a:rPr>
              <a:t>9 </a:t>
            </a:r>
            <a:r>
              <a:rPr lang="zh-CN" altLang="en-US"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那时，我要是万民有洁净的嘴唇，他们全都可以呼求雅伟</a:t>
            </a:r>
            <a:r>
              <a:rPr lang="zh-CN"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的名</a:t>
            </a:r>
            <a:r>
              <a:rPr lang="zh-CN" altLang="en-US"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，同心合意侍奉雅伟</a:t>
            </a:r>
            <a:r>
              <a:rPr lang="zh-CN"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。</a:t>
            </a:r>
            <a:endParaRPr lang="en-US" altLang="zh-CN">
              <a:effectLst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marL="0" indent="0">
              <a:lnSpc>
                <a:spcPts val="5000"/>
              </a:lnSpc>
              <a:buNone/>
            </a:pPr>
            <a:r>
              <a:rPr lang="en-US" baseline="30000">
                <a:latin typeface="Calibri" panose="020F0502020204030204" pitchFamily="34" charset="0"/>
                <a:ea typeface="SimSun" panose="02010600030101010101" pitchFamily="2" charset="-122"/>
              </a:rPr>
              <a:t>12 </a:t>
            </a:r>
            <a:r>
              <a:rPr lang="zh-CN" altLang="en-US">
                <a:ea typeface="SimSun" panose="02010600030101010101" pitchFamily="2" charset="-122"/>
                <a:cs typeface="SimSun" panose="02010600030101010101" pitchFamily="2" charset="-122"/>
              </a:rPr>
              <a:t>但我却要在你中间留下谦虚卑微的民；他们必投靠雅伟的名。</a:t>
            </a:r>
            <a:endParaRPr lang="en-US" altLang="zh-CN">
              <a:effectLst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marL="0" indent="0">
              <a:lnSpc>
                <a:spcPts val="5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456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194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Joel </a:t>
            </a:r>
            <a:r>
              <a:rPr lang="en-US" sz="2800">
                <a:latin typeface="+mn-lt"/>
              </a:rPr>
              <a:t>2.32                                               </a:t>
            </a:r>
            <a:r>
              <a:rPr lang="zh-CN" altLang="en-US" sz="2400" b="1">
                <a:latin typeface="SimSun" panose="02010600030101010101" pitchFamily="2" charset="-122"/>
                <a:ea typeface="SimSun" panose="02010600030101010101" pitchFamily="2" charset="-122"/>
              </a:rPr>
              <a:t>约</a:t>
            </a:r>
            <a:r>
              <a:rPr lang="zh-CN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珥书</a:t>
            </a:r>
            <a:r>
              <a:rPr lang="zh-CN" altLang="en-US" sz="2800" dirty="0">
                <a:latin typeface="+mn-lt"/>
              </a:rPr>
              <a:t>  </a:t>
            </a:r>
            <a:r>
              <a:rPr lang="en-US" altLang="zh-CN" sz="2800" dirty="0">
                <a:latin typeface="+mn-lt"/>
              </a:rPr>
              <a:t>2.32</a:t>
            </a:r>
            <a:endParaRPr lang="en-GB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09938"/>
            <a:ext cx="5181600" cy="4351338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And it will come about that whoever calls on the name of Yahweh will be delivered; for on Mount Zion and in Jerusalem there will be those who escape</a:t>
            </a:r>
            <a:r>
              <a:rPr lang="en-US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,  as </a:t>
            </a: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Yahweh has said, even among the survivors whom Yahweh calls</a:t>
            </a:r>
            <a:r>
              <a:rPr lang="en-US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. 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66575"/>
            <a:ext cx="5181600" cy="4351338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到那时候，凡求告雅伟的名的就必得救。因为照雅伟所说的，在锡安山耶路撒冷必有逃脱的人，在剩下的人中必有雅伟所召的。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401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194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latin typeface="+mn-lt"/>
              </a:rPr>
              <a:t>Matthew 24.14                                 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马太福音</a:t>
            </a:r>
            <a:r>
              <a:rPr lang="zh-CN" altLang="en-US" sz="2400">
                <a:latin typeface="+mn-lt"/>
              </a:rPr>
              <a:t> </a:t>
            </a:r>
            <a:r>
              <a:rPr lang="en-US" altLang="zh-CN" sz="2400">
                <a:latin typeface="+mn-lt"/>
              </a:rPr>
              <a:t>24.14</a:t>
            </a:r>
            <a:endParaRPr lang="en-GB" sz="2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09938"/>
            <a:ext cx="5181600" cy="4351338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>
                <a:latin typeface="Calibri" panose="020F0502020204030204" pitchFamily="34" charset="0"/>
                <a:ea typeface="SimSun" panose="02010600030101010101" pitchFamily="2" charset="-122"/>
              </a:rPr>
              <a:t>And this gospel of the kingdom will be preached throughout the world as a witness to all nations, and then the end will come.</a:t>
            </a:r>
            <a:endParaRPr lang="en-GB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66575"/>
            <a:ext cx="5181600" cy="4351338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ea typeface="SimSun" panose="02010600030101010101" pitchFamily="2" charset="-122"/>
                <a:cs typeface="SimSun" panose="02010600030101010101" pitchFamily="2" charset="-122"/>
              </a:rPr>
              <a:t>而且这天国的福音要传遍天下，向万族作证，之后，结局才会来到。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811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latin typeface="+mn-lt"/>
              </a:rPr>
              <a:t>Mark 6.38-44                                 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马可福音</a:t>
            </a:r>
            <a:r>
              <a:rPr lang="zh-CN" altLang="en-US" sz="2400">
                <a:latin typeface="+mn-lt"/>
              </a:rPr>
              <a:t> </a:t>
            </a:r>
            <a:r>
              <a:rPr lang="en-US" altLang="zh-CN" sz="2400">
                <a:latin typeface="+mn-lt"/>
              </a:rPr>
              <a:t>6.38-44</a:t>
            </a:r>
            <a:endParaRPr lang="en-GB" sz="2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568380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Aft>
                <a:spcPts val="800"/>
              </a:spcAft>
              <a:buNone/>
            </a:pPr>
            <a:r>
              <a:rPr lang="en-US" sz="20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38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And he said to them, "How many loaves have you? Go and see." When they had found out, they said, "Five, and two fish."  </a:t>
            </a:r>
            <a:r>
              <a:rPr lang="en-US" sz="20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39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Then he ordered them to get all the people to sit down in groups on the green grass.  </a:t>
            </a:r>
            <a:r>
              <a:rPr lang="en-US" sz="20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40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So they sat down in groups of hundreds and of fifties.  </a:t>
            </a:r>
            <a:r>
              <a:rPr lang="en-US" sz="20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41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Taking the five loaves and the two fish, he looked up to heaven, and </a:t>
            </a:r>
            <a:r>
              <a:rPr lang="en-US" sz="20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blessed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and </a:t>
            </a:r>
            <a:r>
              <a:rPr lang="en-US" sz="20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broke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 loaves, and </a:t>
            </a:r>
            <a:r>
              <a:rPr lang="en-US" sz="20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gave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them to his disciples to set before the people; and he divided the two fish among them all.  </a:t>
            </a:r>
            <a:r>
              <a:rPr lang="en-US" sz="20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42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And all ate and were </a:t>
            </a:r>
            <a:r>
              <a:rPr lang="en-US" sz="20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filled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;  </a:t>
            </a:r>
            <a:r>
              <a:rPr lang="en-US" sz="20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43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and they took up twelve baskets full of broken pieces and of the fish.  </a:t>
            </a:r>
            <a:r>
              <a:rPr lang="en-US" sz="20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44</a:t>
            </a:r>
            <a:r>
              <a:rPr lang="en-US" sz="2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Those who had eaten the loaves numbered five thousand men.</a:t>
            </a:r>
            <a:endParaRPr lang="en-GB" sz="20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25028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38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他问：你们还有多少饼，去看看。他们数了数，就说：五个，还有两条鱼。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39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他便命他们招呼众人，一圈圈在青草上坐下。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40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人们就一夥一百一组五十，依次坐下。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41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然后，他拿起那五个饼和两条鱼，望着天空，</a:t>
            </a:r>
            <a:r>
              <a:rPr lang="zh-CN" sz="22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祝谢了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alt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便</a:t>
            </a:r>
            <a:r>
              <a:rPr lang="zh-CN" sz="22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掰开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面饼</a:t>
            </a:r>
            <a:r>
              <a:rPr lang="zh-CN" alt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递</a:t>
            </a:r>
            <a:r>
              <a:rPr lang="zh-CN" sz="22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给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门徒，由他们送到人们面前。两条鱼也同样分了。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42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人人都</a:t>
            </a:r>
            <a:r>
              <a:rPr lang="zh-CN" sz="22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吃饱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了，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43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剩下的碎饼和鱼拾起来，装了满满十二个篮子。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44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吃饼的人，男丁就有五千。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915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latin typeface="+mn-lt"/>
              </a:rPr>
              <a:t>Mark  </a:t>
            </a:r>
            <a:r>
              <a:rPr lang="en-US" altLang="zh-CN" sz="2400">
                <a:latin typeface="+mn-lt"/>
              </a:rPr>
              <a:t>8</a:t>
            </a:r>
            <a:r>
              <a:rPr lang="en-US" sz="2400">
                <a:latin typeface="+mn-lt"/>
              </a:rPr>
              <a:t>.5</a:t>
            </a:r>
            <a:r>
              <a:rPr lang="en-US" altLang="zh-CN" sz="2400">
                <a:latin typeface="+mn-lt"/>
              </a:rPr>
              <a:t>-9</a:t>
            </a:r>
            <a:r>
              <a:rPr lang="en-US" sz="2400">
                <a:latin typeface="+mn-lt"/>
              </a:rPr>
              <a:t>                                     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马可福音</a:t>
            </a:r>
            <a:r>
              <a:rPr lang="zh-CN" altLang="en-US" sz="2400">
                <a:latin typeface="+mn-lt"/>
              </a:rPr>
              <a:t> </a:t>
            </a:r>
            <a:r>
              <a:rPr lang="en-US" altLang="zh-CN" sz="2400">
                <a:latin typeface="+mn-lt"/>
              </a:rPr>
              <a:t>8.5-9</a:t>
            </a:r>
            <a:endParaRPr lang="en-GB" sz="2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12770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5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He asked them, "How many loaves do you have?" They said, "Seven."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6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Then he ordered the crowd to sit down on the ground; and he took the seven loaves, and after 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giving thanks 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he 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broke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them and 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gave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them to his disciples to distribute; and they distributed them to the crowd.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7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They had also a few small fish; and after 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blessing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them, he ordered that these too should be distributed. 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8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They ate and were </a:t>
            </a:r>
            <a:r>
              <a:rPr lang="en-US" sz="22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filled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; and they took up the broken pieces left over, seven baskets full. </a:t>
            </a:r>
            <a:r>
              <a:rPr lang="en-US" sz="2200" baseline="300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9</a:t>
            </a:r>
            <a:r>
              <a:rPr lang="en-US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Now there were about four thousand people. And he sent them away. 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13800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Aft>
                <a:spcPts val="800"/>
              </a:spcAft>
              <a:buNone/>
            </a:pP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5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他问：你们还有多少饼？他们答：七块。</a:t>
            </a: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于是他命群众就地坐下，然后接过那七块饼，</a:t>
            </a:r>
            <a:r>
              <a:rPr lang="zh-CN" sz="2400" b="1">
                <a:solidFill>
                  <a:srgbClr val="FF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谢了恩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sz="2400" b="1">
                <a:solidFill>
                  <a:srgbClr val="FF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掰开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，递</a:t>
            </a:r>
            <a:r>
              <a:rPr lang="zh-CN" sz="2400" b="1">
                <a:solidFill>
                  <a:srgbClr val="FF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给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门徒，由门徒送到人们面前。</a:t>
            </a: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还有几条小鱼他也</a:t>
            </a:r>
            <a:r>
              <a:rPr lang="zh-CN" sz="24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祝谢了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，吩咐把这些也分了。</a:t>
            </a:r>
            <a:r>
              <a:rPr lang="en-GB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人人都</a:t>
            </a:r>
            <a:r>
              <a:rPr lang="zh-CN" sz="2400" b="1">
                <a:solidFill>
                  <a:srgbClr val="FF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吃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了个</a:t>
            </a:r>
            <a:r>
              <a:rPr lang="zh-CN" sz="2400" b="1">
                <a:solidFill>
                  <a:srgbClr val="FF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饱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，剩下的零碎拾起来，装满七篮子。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当时人数约有四千。他招呼人们散去，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09289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latin typeface="+mn-lt"/>
              </a:rPr>
              <a:t>Mark  14.22-25                              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马可福音</a:t>
            </a:r>
            <a:r>
              <a:rPr lang="zh-CN" altLang="en-US" sz="2400">
                <a:latin typeface="+mn-lt"/>
              </a:rPr>
              <a:t> </a:t>
            </a:r>
            <a:r>
              <a:rPr lang="en-US" altLang="zh-CN" sz="2400">
                <a:latin typeface="+mn-lt"/>
              </a:rPr>
              <a:t>14.22-25</a:t>
            </a:r>
            <a:endParaRPr lang="en-GB" sz="2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87988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3400"/>
              </a:lnSpc>
              <a:buNone/>
            </a:pP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22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While they were eating, he took bread, and after </a:t>
            </a:r>
            <a:r>
              <a:rPr lang="en-US" sz="24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blessing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it he </a:t>
            </a:r>
            <a:r>
              <a:rPr lang="en-US" sz="24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broke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it, </a:t>
            </a:r>
            <a:r>
              <a:rPr lang="en-US" sz="24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gave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it to them, and said, "Take it; this is my body." 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23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Then he took a cup, and after </a:t>
            </a:r>
            <a:r>
              <a:rPr lang="en-US" sz="24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giving thanks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, and </a:t>
            </a:r>
            <a:r>
              <a:rPr lang="en-US" sz="24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gave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it to them, and they all drank from it. 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24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He said to them, "This is my blood of the covenant, which will be shed for many. 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25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Truly I tell you, I will never again drink the fruit of the vine until that day when I drink it new in the kingdom of God."</a:t>
            </a:r>
            <a:endParaRPr lang="en-GB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62384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Aft>
                <a:spcPts val="800"/>
              </a:spcAft>
              <a:buNone/>
            </a:pP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他们吃的时候，耶稣拿起饼来，</a:t>
            </a:r>
            <a:r>
              <a:rPr lang="zh-CN" altLang="en-US" sz="2200" b="1" i="0" u="none" strike="noStrike" baseline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祝了福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，就</a:t>
            </a:r>
            <a:r>
              <a:rPr lang="zh-CN" altLang="en-US" sz="2200" b="1" i="0" u="none" strike="noStrike" baseline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掰开递给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他们说：你们拿着吃。这是我的身体。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23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又拿起杯来，</a:t>
            </a:r>
            <a:r>
              <a:rPr lang="zh-CN" altLang="en-US" sz="2200" b="1" i="0" u="none" strike="noStrike" baseline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祝谢了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CN" altLang="en-US" sz="2200" b="1" i="0" u="none" strike="noStrike" baseline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递给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他们。他们都喝了。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24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耶稣说：这是我立约的血，为多人流出来的。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25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我实在告诉你们，我不再喝这葡萄汁，直到我在神的国里，喝新的那日子。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1800" b="0" i="0" u="none" strike="noStrike" baseline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CN" altLang="en-US" sz="1800" b="0" i="0" u="none" strike="noStrike" baseline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和合本</a:t>
            </a:r>
            <a:r>
              <a:rPr lang="en-US" altLang="zh-CN" sz="1800" b="0" i="0" u="none" strike="noStrike" baseline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endParaRPr lang="en-GB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335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2E0D6-3DED-463D-B619-D2940C3E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"/>
            <a:ext cx="10515600" cy="625474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latin typeface="+mn-lt"/>
              </a:rPr>
              <a:t>Mark  14.22-25                              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马可福音</a:t>
            </a:r>
            <a:r>
              <a:rPr lang="zh-CN" altLang="en-US" sz="2400">
                <a:latin typeface="+mn-lt"/>
              </a:rPr>
              <a:t> </a:t>
            </a:r>
            <a:r>
              <a:rPr lang="en-US" altLang="zh-CN" sz="2400">
                <a:latin typeface="+mn-lt"/>
              </a:rPr>
              <a:t>14.22-25</a:t>
            </a:r>
            <a:endParaRPr lang="en-GB" sz="24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33FC4-257B-4AC3-BD33-BA92B8168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87988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3400"/>
              </a:lnSpc>
              <a:buNone/>
            </a:pP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22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While they were eating, he took bread, and after </a:t>
            </a:r>
            <a:r>
              <a:rPr lang="en-US" sz="24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blessing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it he broke it, gave it to them, and said, "Take it; this is my body." 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23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Then he took a cup, and after </a:t>
            </a:r>
            <a:r>
              <a:rPr lang="en-US" sz="240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giving thanks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, and gave it to them, and they all drank from it. 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24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He said to them, "This is my blood of the covenant, which will be shed for many.  </a:t>
            </a:r>
            <a:r>
              <a:rPr lang="en-US" sz="2400" baseline="300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25</a:t>
            </a:r>
            <a:r>
              <a:rPr lang="en-US" sz="240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 Truly I tell you, I will never again drink the fruit of the vine until that day when I drink it new in the kingdom of God."</a:t>
            </a:r>
            <a:endParaRPr lang="en-GB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E017A9-5ACD-4D89-991E-B1769E763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62384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Aft>
                <a:spcPts val="800"/>
              </a:spcAft>
              <a:buNone/>
            </a:pP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他们吃的时候，耶稣拿起饼来，</a:t>
            </a:r>
            <a:r>
              <a:rPr lang="zh-CN" altLang="en-US" sz="2200" b="1" i="0" u="none" strike="noStrike" baseline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祝了福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，就</a:t>
            </a:r>
            <a:r>
              <a:rPr lang="zh-CN" altLang="en-US" sz="220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掰开递给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他们说：你们拿着吃。这是我的身体。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23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又拿起杯来，</a:t>
            </a:r>
            <a:r>
              <a:rPr lang="zh-CN" altLang="en-US" sz="2200" b="1" i="0" u="none" strike="noStrike" baseline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祝谢了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CN" altLang="en-US" sz="220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递给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他们。他们都喝了。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24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耶稣说：这是我立约的血，为多人流出来的。</a:t>
            </a:r>
            <a:r>
              <a:rPr lang="en-US" altLang="zh-CN" sz="22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25</a:t>
            </a:r>
            <a:r>
              <a:rPr lang="zh-CN" altLang="en-US" sz="22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我实在告诉你们，我不再喝这葡萄汁，直到我在神的国里，喝新的那日子。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1800" b="0" i="0" u="none" strike="noStrike" baseline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CN" altLang="en-US" sz="1800" b="0" i="0" u="none" strike="noStrike" baseline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和合本</a:t>
            </a:r>
            <a:r>
              <a:rPr lang="en-US" altLang="zh-CN" sz="1800" b="0" i="0" u="none" strike="noStrike" baseline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endParaRPr lang="en-GB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450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2861</Words>
  <Application>Microsoft Office PowerPoint</Application>
  <PresentationFormat>Custom</PresentationFormat>
  <Paragraphs>50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Zechariah 14.9                                 撒迦利亚书  14.9</vt:lpstr>
      <vt:lpstr>Zephaniah 3.9, 12                                  西番雅书  3.9, 12</vt:lpstr>
      <vt:lpstr>Joel 2.32                                               约珥书  2.32</vt:lpstr>
      <vt:lpstr>Matthew 24.14                                  马太福音 24.14</vt:lpstr>
      <vt:lpstr>Mark 6.38-44                                  马可福音 6.38-44</vt:lpstr>
      <vt:lpstr>Mark  8.5-9                                      马可福音 8.5-9</vt:lpstr>
      <vt:lpstr>Mark  14.22-25                               马可福音 14.22-25</vt:lpstr>
      <vt:lpstr>Mark  14.22-25                               马可福音 14.22-25</vt:lpstr>
      <vt:lpstr>Mark  14.22-25                                 马可福音 14.22-25</vt:lpstr>
      <vt:lpstr>Mark  8.5-9                                      马可福音 8.5-9</vt:lpstr>
      <vt:lpstr>Mark  8.5-9                                          马可福音 8.5-9</vt:lpstr>
      <vt:lpstr>Mark 6.38-44                                               马可福音 6.38-44</vt:lpstr>
      <vt:lpstr>Mark  8.5-9                                       马可福音 8.5-9</vt:lpstr>
      <vt:lpstr>Mark  8.19-21                                     马可福音 8.19-21</vt:lpstr>
      <vt:lpstr>Mark  4.24-25                                     马可福音 4.24-25</vt:lpstr>
      <vt:lpstr>Matthew  25.28-30                                     马太福音 25.28-30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 Chan</dc:creator>
  <cp:lastModifiedBy>Albert Hsu</cp:lastModifiedBy>
  <cp:revision>30</cp:revision>
  <dcterms:created xsi:type="dcterms:W3CDTF">2022-03-03T11:08:27Z</dcterms:created>
  <dcterms:modified xsi:type="dcterms:W3CDTF">2022-03-31T17:33:19Z</dcterms:modified>
</cp:coreProperties>
</file>